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.png"/><Relationship Id="rId51" Type="http://schemas.openxmlformats.org/officeDocument/2006/relationships/image" Target="../media/image23.png"/><Relationship Id="rId3" Type="http://schemas.openxmlformats.org/officeDocument/2006/relationships/image" Target="../media/image4.png"/><Relationship Id="rId42" Type="http://schemas.openxmlformats.org/officeDocument/2006/relationships/image" Target="../media/image12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55" Type="http://schemas.openxmlformats.org/officeDocument/2006/relationships/image" Target="../media/image27.png"/><Relationship Id="rId38" Type="http://schemas.openxmlformats.org/officeDocument/2006/relationships/image" Target="NULL"/><Relationship Id="rId46" Type="http://schemas.openxmlformats.org/officeDocument/2006/relationships/image" Target="../media/image16.png"/><Relationship Id="rId59" Type="http://schemas.openxmlformats.org/officeDocument/2006/relationships/image" Target="../media/image31.png"/><Relationship Id="rId2" Type="http://schemas.openxmlformats.org/officeDocument/2006/relationships/image" Target="../media/image3.png"/><Relationship Id="rId41" Type="http://schemas.openxmlformats.org/officeDocument/2006/relationships/image" Target="../media/image1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7" Type="http://schemas.openxmlformats.org/officeDocument/2006/relationships/image" Target="NULL"/><Relationship Id="rId40" Type="http://schemas.openxmlformats.org/officeDocument/2006/relationships/image" Target="../media/image9.png"/><Relationship Id="rId45" Type="http://schemas.openxmlformats.org/officeDocument/2006/relationships/image" Target="../media/image15.png"/><Relationship Id="rId53" Type="http://schemas.openxmlformats.org/officeDocument/2006/relationships/image" Target="../media/image25.png"/><Relationship Id="rId58" Type="http://schemas.openxmlformats.org/officeDocument/2006/relationships/image" Target="../media/image30.png"/><Relationship Id="rId5" Type="http://schemas.openxmlformats.org/officeDocument/2006/relationships/image" Target="../media/image6.png"/><Relationship Id="rId36" Type="http://schemas.openxmlformats.org/officeDocument/2006/relationships/image" Target="NULL"/><Relationship Id="rId49" Type="http://schemas.openxmlformats.org/officeDocument/2006/relationships/image" Target="../media/image21.png"/><Relationship Id="rId57" Type="http://schemas.openxmlformats.org/officeDocument/2006/relationships/image" Target="../media/image29.png"/><Relationship Id="rId44" Type="http://schemas.openxmlformats.org/officeDocument/2006/relationships/image" Target="../media/image14.png"/><Relationship Id="rId52" Type="http://schemas.openxmlformats.org/officeDocument/2006/relationships/image" Target="../media/image24.png"/><Relationship Id="rId4" Type="http://schemas.openxmlformats.org/officeDocument/2006/relationships/image" Target="../media/image5.png"/><Relationship Id="rId43" Type="http://schemas.openxmlformats.org/officeDocument/2006/relationships/image" Target="../media/image13.png"/><Relationship Id="rId48" Type="http://schemas.openxmlformats.org/officeDocument/2006/relationships/image" Target="../media/image20.png"/><Relationship Id="rId56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60445" y="408877"/>
            <a:ext cx="2041831" cy="2311956"/>
            <a:chOff x="420033" y="598448"/>
            <a:chExt cx="2041831" cy="2311956"/>
          </a:xfrm>
        </p:grpSpPr>
        <p:grpSp>
          <p:nvGrpSpPr>
            <p:cNvPr id="24" name="Group 23"/>
            <p:cNvGrpSpPr/>
            <p:nvPr/>
          </p:nvGrpSpPr>
          <p:grpSpPr>
            <a:xfrm>
              <a:off x="420033" y="598448"/>
              <a:ext cx="1453674" cy="2311956"/>
              <a:chOff x="420033" y="598448"/>
              <a:chExt cx="1453674" cy="23119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2459" y="2062975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47493" y="832624"/>
                <a:ext cx="0" cy="1271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92459" y="598448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1400090" y="834482"/>
                <a:ext cx="7435" cy="126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t="-34483" r="-6363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71" t="-34483" r="-60714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103971" y="2181922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00254" y="717395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2074127" y="847493"/>
              <a:ext cx="0" cy="12759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569384" y="591367"/>
            <a:ext cx="3706261" cy="2321930"/>
            <a:chOff x="3569384" y="591367"/>
            <a:chExt cx="3706261" cy="2321930"/>
          </a:xfrm>
        </p:grpSpPr>
        <p:grpSp>
          <p:nvGrpSpPr>
            <p:cNvPr id="63" name="Group 62"/>
            <p:cNvGrpSpPr/>
            <p:nvPr/>
          </p:nvGrpSpPr>
          <p:grpSpPr>
            <a:xfrm>
              <a:off x="3569384" y="591367"/>
              <a:ext cx="3706261" cy="2321930"/>
              <a:chOff x="3569384" y="591367"/>
              <a:chExt cx="3706261" cy="23219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9384" y="76698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4520551" y="190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66516" y="169674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421" t="-33333" r="-484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V="1">
                <a:off x="5200092" y="602673"/>
                <a:ext cx="262852" cy="418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endCxn id="31" idx="3"/>
              </p:cNvCxnSpPr>
              <p:nvPr/>
            </p:nvCxnSpPr>
            <p:spPr>
              <a:xfrm flipV="1">
                <a:off x="3936452" y="2011607"/>
                <a:ext cx="601811" cy="609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32" idx="3"/>
              </p:cNvCxnSpPr>
              <p:nvPr/>
            </p:nvCxnSpPr>
            <p:spPr>
              <a:xfrm flipV="1">
                <a:off x="3928768" y="1798976"/>
                <a:ext cx="2555460" cy="822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1277" t="-36000" r="-6595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0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5196686" y="1012234"/>
                <a:ext cx="440121" cy="204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7143" t="-36000" r="-276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7826" t="-33333" r="-23478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Freeform 63"/>
            <p:cNvSpPr/>
            <p:nvPr/>
          </p:nvSpPr>
          <p:spPr>
            <a:xfrm>
              <a:off x="4605454" y="1036164"/>
              <a:ext cx="1940312" cy="915299"/>
            </a:xfrm>
            <a:custGeom>
              <a:avLst/>
              <a:gdLst>
                <a:gd name="connsiteX0" fmla="*/ 0 w 1940312"/>
                <a:gd name="connsiteY0" fmla="*/ 915299 h 915299"/>
                <a:gd name="connsiteX1" fmla="*/ 579863 w 1940312"/>
                <a:gd name="connsiteY1" fmla="*/ 899 h 915299"/>
                <a:gd name="connsiteX2" fmla="*/ 1204331 w 1940312"/>
                <a:gd name="connsiteY2" fmla="*/ 736880 h 915299"/>
                <a:gd name="connsiteX3" fmla="*/ 1616926 w 1940312"/>
                <a:gd name="connsiteY3" fmla="*/ 290831 h 915299"/>
                <a:gd name="connsiteX4" fmla="*/ 1940312 w 1940312"/>
                <a:gd name="connsiteY4" fmla="*/ 736880 h 91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312" h="915299">
                  <a:moveTo>
                    <a:pt x="0" y="915299"/>
                  </a:moveTo>
                  <a:cubicBezTo>
                    <a:pt x="189570" y="472967"/>
                    <a:pt x="379141" y="30635"/>
                    <a:pt x="579863" y="899"/>
                  </a:cubicBezTo>
                  <a:cubicBezTo>
                    <a:pt x="780585" y="-28837"/>
                    <a:pt x="1031487" y="688558"/>
                    <a:pt x="1204331" y="736880"/>
                  </a:cubicBezTo>
                  <a:cubicBezTo>
                    <a:pt x="1377175" y="785202"/>
                    <a:pt x="1494263" y="290831"/>
                    <a:pt x="1616926" y="290831"/>
                  </a:cubicBezTo>
                  <a:cubicBezTo>
                    <a:pt x="1739589" y="290831"/>
                    <a:pt x="1839950" y="513855"/>
                    <a:pt x="1940312" y="7368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452" y="3337931"/>
            <a:ext cx="2142815" cy="3127992"/>
            <a:chOff x="536230" y="3538209"/>
            <a:chExt cx="2142815" cy="312799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25846" y="3548917"/>
              <a:ext cx="7025" cy="308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/>
            <p:cNvSpPr/>
            <p:nvPr/>
          </p:nvSpPr>
          <p:spPr>
            <a:xfrm>
              <a:off x="1273002" y="578573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73003" y="410499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9" idx="4"/>
            </p:cNvCxnSpPr>
            <p:nvPr/>
          </p:nvCxnSpPr>
          <p:spPr>
            <a:xfrm flipH="1" flipV="1">
              <a:off x="1328375" y="4173905"/>
              <a:ext cx="5099" cy="173159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832103" y="6512313"/>
              <a:ext cx="2015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907492" y="5845620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55495" y="4164874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7843" r="-784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7273" r="-3636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1338401" y="5845295"/>
              <a:ext cx="0" cy="702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𝑑𝑧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blipFill>
                  <a:blip r:embed="rId54"/>
                  <a:stretch>
                    <a:fillRect l="-4396" t="-34483" r="-30220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V="1">
              <a:off x="1321492" y="5100128"/>
              <a:ext cx="0" cy="316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212023" y="3617184"/>
            <a:ext cx="5798109" cy="2951357"/>
            <a:chOff x="4212023" y="3617184"/>
            <a:chExt cx="5798109" cy="2951357"/>
          </a:xfrm>
        </p:grpSpPr>
        <p:sp>
          <p:nvSpPr>
            <p:cNvPr id="70" name="Rectangle 69"/>
            <p:cNvSpPr/>
            <p:nvPr/>
          </p:nvSpPr>
          <p:spPr>
            <a:xfrm>
              <a:off x="7255781" y="3617184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55781" y="4018631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6816237" y="5015735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8641321" y="5015736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9781" y="5914338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3595" y="5535195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5337770" y="6204270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872814" y="3996327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45"/>
                <p:cNvSpPr txBox="1"/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46"/>
                <p:cNvSpPr txBox="1"/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25714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4212023" y="5535195"/>
              <a:ext cx="934317" cy="709995"/>
              <a:chOff x="655896" y="708040"/>
              <a:chExt cx="2698726" cy="213560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55896" y="708040"/>
                <a:ext cx="2698726" cy="2135605"/>
                <a:chOff x="683191" y="680744"/>
                <a:chExt cx="2698726" cy="2135605"/>
              </a:xfrm>
            </p:grpSpPr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92" name="Rectangle 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r="-95238" b="-1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93" name="Rectangle 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9" name="Rectangle 8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10272</TotalTime>
  <Words>29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192</cp:revision>
  <dcterms:created xsi:type="dcterms:W3CDTF">2017-07-11T12:03:09Z</dcterms:created>
  <dcterms:modified xsi:type="dcterms:W3CDTF">2018-06-08T17:27:19Z</dcterms:modified>
</cp:coreProperties>
</file>