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28"/>
    <p:restoredTop sz="55685" autoAdjust="0"/>
  </p:normalViewPr>
  <p:slideViewPr>
    <p:cSldViewPr snapToGrid="0">
      <p:cViewPr>
        <p:scale>
          <a:sx n="36" d="100"/>
          <a:sy n="36" d="100"/>
        </p:scale>
        <p:origin x="13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27" Type="http://schemas.openxmlformats.org/officeDocument/2006/relationships/image" Target="../media/image61.png"/><Relationship Id="rId30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63" Type="http://schemas.openxmlformats.org/officeDocument/2006/relationships/image" Target="../media/image33.png"/><Relationship Id="rId68" Type="http://schemas.openxmlformats.org/officeDocument/2006/relationships/image" Target="../media/image38.png"/><Relationship Id="rId59" Type="http://schemas.openxmlformats.org/officeDocument/2006/relationships/image" Target="../media/image29.png"/><Relationship Id="rId67" Type="http://schemas.openxmlformats.org/officeDocument/2006/relationships/image" Target="../media/image37.png"/><Relationship Id="rId71" Type="http://schemas.openxmlformats.org/officeDocument/2006/relationships/image" Target="../media/image4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54" Type="http://schemas.openxmlformats.org/officeDocument/2006/relationships/image" Target="../media/image49.png"/><Relationship Id="rId62" Type="http://schemas.openxmlformats.org/officeDocument/2006/relationships/image" Target="../media/image32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47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28" Type="http://schemas.openxmlformats.org/officeDocument/2006/relationships/image" Target="../media/image62.png"/><Relationship Id="rId49" Type="http://schemas.openxmlformats.org/officeDocument/2006/relationships/image" Target="../media/image45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52" Type="http://schemas.openxmlformats.org/officeDocument/2006/relationships/image" Target="../media/image48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56" Type="http://schemas.openxmlformats.org/officeDocument/2006/relationships/image" Target="../media/image51.png"/><Relationship Id="rId64" Type="http://schemas.openxmlformats.org/officeDocument/2006/relationships/image" Target="../media/image34.png"/><Relationship Id="rId6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2.png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5" Type="http://schemas.openxmlformats.org/officeDocument/2006/relationships/image" Target="../media/image111.png"/><Relationship Id="rId46" Type="http://schemas.openxmlformats.org/officeDocument/2006/relationships/image" Target="../media/image66.png"/><Relationship Id="rId59" Type="http://schemas.openxmlformats.org/officeDocument/2006/relationships/image" Target="../media/image105.png"/><Relationship Id="rId2" Type="http://schemas.openxmlformats.org/officeDocument/2006/relationships/image" Target="../media/image104.png"/><Relationship Id="rId54" Type="http://schemas.openxmlformats.org/officeDocument/2006/relationships/image" Target="../media/image11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58" Type="http://schemas.openxmlformats.org/officeDocument/2006/relationships/image" Target="../media/image44.png"/><Relationship Id="rId57" Type="http://schemas.openxmlformats.org/officeDocument/2006/relationships/image" Target="../media/image43.png"/><Relationship Id="rId61" Type="http://schemas.openxmlformats.org/officeDocument/2006/relationships/image" Target="../media/image107.png"/><Relationship Id="rId44" Type="http://schemas.openxmlformats.org/officeDocument/2006/relationships/image" Target="../media/image60.png"/><Relationship Id="rId60" Type="http://schemas.openxmlformats.org/officeDocument/2006/relationships/image" Target="../media/image106.png"/><Relationship Id="rId48" Type="http://schemas.openxmlformats.org/officeDocument/2006/relationships/image" Target="../media/image68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14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13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440.png"/><Relationship Id="rId44" Type="http://schemas.openxmlformats.org/officeDocument/2006/relationships/image" Target="../media/image60.png"/><Relationship Id="rId52" Type="http://schemas.openxmlformats.org/officeDocument/2006/relationships/image" Target="../media/image115.png"/><Relationship Id="rId48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200F132-6EDA-6B40-8F2E-0593D1839CDE}"/>
              </a:ext>
            </a:extLst>
          </p:cNvPr>
          <p:cNvGrpSpPr/>
          <p:nvPr/>
        </p:nvGrpSpPr>
        <p:grpSpPr>
          <a:xfrm>
            <a:off x="2913731" y="388620"/>
            <a:ext cx="6270274" cy="5486400"/>
            <a:chOff x="2913731" y="388620"/>
            <a:chExt cx="6270274" cy="54864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DB41EC-1F7E-5547-9B37-34D48B68E52E}"/>
                </a:ext>
              </a:extLst>
            </p:cNvPr>
            <p:cNvGrpSpPr/>
            <p:nvPr/>
          </p:nvGrpSpPr>
          <p:grpSpPr>
            <a:xfrm>
              <a:off x="2977515" y="388620"/>
              <a:ext cx="6206490" cy="5486400"/>
              <a:chOff x="2977515" y="388620"/>
              <a:chExt cx="6206490" cy="54864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D7926C-8070-634F-8D93-E2E1C25FD536}"/>
                  </a:ext>
                </a:extLst>
              </p:cNvPr>
              <p:cNvSpPr/>
              <p:nvPr/>
            </p:nvSpPr>
            <p:spPr>
              <a:xfrm>
                <a:off x="3634740" y="388620"/>
                <a:ext cx="4892040" cy="54635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120658-C148-CB4B-8735-D8961786B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515" y="5875020"/>
                <a:ext cx="6206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1ACF6A-F646-B248-AF52-E1950560F7BF}"/>
                  </a:ext>
                </a:extLst>
              </p:cNvPr>
              <p:cNvSpPr/>
              <p:nvPr/>
            </p:nvSpPr>
            <p:spPr>
              <a:xfrm>
                <a:off x="5634990" y="754380"/>
                <a:ext cx="891540" cy="52578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>
                      <a:alpha val="0"/>
                    </a:srgbClr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56FD24-9918-9847-86D4-68FB5E9A95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247361" y="435864"/>
                <a:ext cx="279169" cy="3070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ED551E-EF79-204D-B9EA-9A927E44F32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653001" y="424434"/>
                <a:ext cx="279169" cy="3070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3F1584-9D85-AA42-86C0-3F49995BC5E8}"/>
                </a:ext>
              </a:extLst>
            </p:cNvPr>
            <p:cNvSpPr/>
            <p:nvPr/>
          </p:nvSpPr>
          <p:spPr>
            <a:xfrm>
              <a:off x="2913731" y="4824657"/>
              <a:ext cx="88485" cy="169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A05070-82B0-7048-A990-482E3FE70DB2}"/>
                </a:ext>
              </a:extLst>
            </p:cNvPr>
            <p:cNvCxnSpPr/>
            <p:nvPr/>
          </p:nvCxnSpPr>
          <p:spPr>
            <a:xfrm flipH="1">
              <a:off x="5634990" y="1484606"/>
              <a:ext cx="8915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2E72A3-3FAC-3242-A72B-46ED9D07DE7A}"/>
                    </a:ext>
                  </a:extLst>
                </p:cNvPr>
                <p:cNvSpPr txBox="1"/>
                <p:nvPr/>
              </p:nvSpPr>
              <p:spPr>
                <a:xfrm>
                  <a:off x="6000050" y="1543257"/>
                  <a:ext cx="2473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2E72A3-3FAC-3242-A72B-46ED9D07D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50" y="1543257"/>
                  <a:ext cx="24731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4286" t="-36000" r="-14286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2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7083D7-C517-784B-B5FC-961CD974EAAD}"/>
              </a:ext>
            </a:extLst>
          </p:cNvPr>
          <p:cNvGrpSpPr/>
          <p:nvPr/>
        </p:nvGrpSpPr>
        <p:grpSpPr>
          <a:xfrm>
            <a:off x="3420776" y="2005358"/>
            <a:ext cx="898789" cy="1875999"/>
            <a:chOff x="7935626" y="843308"/>
            <a:chExt cx="898789" cy="18759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193230-93F7-694B-B4C0-01D186A0B9CC}"/>
                </a:ext>
              </a:extLst>
            </p:cNvPr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F535874-708B-FC41-BB28-159B0938F0AA}"/>
                </a:ext>
              </a:extLst>
            </p:cNvPr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F8D3A0-A83D-CF46-A659-235CAF7A40C5}"/>
                </a:ext>
              </a:extLst>
            </p:cNvPr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9AAA95-4197-3C49-A259-30342AC63F30}"/>
                    </a:ext>
                  </a:extLst>
                </p:cNvPr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95886-757E-B64B-B669-5DC3EEC6562E}"/>
                    </a:ext>
                  </a:extLst>
                </p:cNvPr>
                <p:cNvSpPr txBox="1"/>
                <p:nvPr/>
              </p:nvSpPr>
              <p:spPr>
                <a:xfrm>
                  <a:off x="8351531" y="963641"/>
                  <a:ext cx="33227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95886-757E-B64B-B669-5DC3EEC65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531" y="963641"/>
                  <a:ext cx="332270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1111" t="-31034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3959C6-E838-F949-B118-A32A06A5AE1D}"/>
                </a:ext>
              </a:extLst>
            </p:cNvPr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45B1737-6AEA-3E4C-8302-613DF0D91779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E52F131-7678-3C46-B230-706F88F6F510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EB00830-DF0B-424C-BAFA-58A5854D6EF4}"/>
                    </a:ext>
                  </a:extLst>
                </p:cNvPr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C442A6C2-3DBB-5B4D-8A03-608747A56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4CF0CEFD-1672-A640-B504-F7E642CA4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2FA6ADC-4161-4A4D-8C0B-E5171B4AF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948972-710E-564A-BD5A-88881D9F587C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0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4B3C96C-52CB-A444-9AC5-74D0F64E5E26}"/>
              </a:ext>
            </a:extLst>
          </p:cNvPr>
          <p:cNvGrpSpPr/>
          <p:nvPr/>
        </p:nvGrpSpPr>
        <p:grpSpPr>
          <a:xfrm>
            <a:off x="1794672" y="1586912"/>
            <a:ext cx="2362335" cy="2582502"/>
            <a:chOff x="1794672" y="1586912"/>
            <a:chExt cx="2362335" cy="258250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49F15D-6FE9-8C4F-9E37-64299B82F27A}"/>
                </a:ext>
              </a:extLst>
            </p:cNvPr>
            <p:cNvGrpSpPr/>
            <p:nvPr/>
          </p:nvGrpSpPr>
          <p:grpSpPr>
            <a:xfrm>
              <a:off x="1794672" y="1586912"/>
              <a:ext cx="2362335" cy="2582502"/>
              <a:chOff x="1794672" y="1586912"/>
              <a:chExt cx="2362335" cy="25825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699D83-D0A4-BC43-9242-97DC729A8D4E}"/>
                  </a:ext>
                </a:extLst>
              </p:cNvPr>
              <p:cNvSpPr/>
              <p:nvPr/>
            </p:nvSpPr>
            <p:spPr>
              <a:xfrm>
                <a:off x="2899014" y="1586912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93CD82-FBF4-6A4E-A4DE-524759CAF265}"/>
                  </a:ext>
                </a:extLst>
              </p:cNvPr>
              <p:cNvSpPr/>
              <p:nvPr/>
            </p:nvSpPr>
            <p:spPr>
              <a:xfrm rot="10800000">
                <a:off x="2288199" y="2401403"/>
                <a:ext cx="1868808" cy="1768011"/>
              </a:xfrm>
              <a:prstGeom prst="arc">
                <a:avLst>
                  <a:gd name="adj1" fmla="val 7187458"/>
                  <a:gd name="adj2" fmla="val 21167910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FE48BA-D667-4A4F-A2BB-4451EC8653E4}"/>
                  </a:ext>
                </a:extLst>
              </p:cNvPr>
              <p:cNvSpPr/>
              <p:nvPr/>
            </p:nvSpPr>
            <p:spPr>
              <a:xfrm>
                <a:off x="1794672" y="2975868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DEA2EE-74E0-624B-8840-6EB9431C43B0}"/>
                  </a:ext>
                </a:extLst>
              </p:cNvPr>
              <p:cNvCxnSpPr>
                <a:stCxn id="10" idx="7"/>
                <a:endCxn id="8" idx="2"/>
              </p:cNvCxnSpPr>
              <p:nvPr/>
            </p:nvCxnSpPr>
            <p:spPr>
              <a:xfrm flipV="1">
                <a:off x="2255591" y="1892192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C936C45-3A6B-7541-9D3E-D576BFAFFB40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3260259" y="1892192"/>
                <a:ext cx="0" cy="13932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87DD03C-BE24-9347-96D5-275B91E80A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1482" y="217588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87DD03C-BE24-9347-96D5-275B91E80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482" y="2175883"/>
                    <a:ext cx="1894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87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31120B8-C183-8F43-B1C5-929BA42A2857}"/>
                  </a:ext>
                </a:extLst>
              </p:cNvPr>
              <p:cNvSpPr/>
              <p:nvPr/>
            </p:nvSpPr>
            <p:spPr>
              <a:xfrm rot="10800000">
                <a:off x="3029608" y="1766431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F6352F6-F927-1449-8A37-393E15315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31147" y="233507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F6352F6-F927-1449-8A37-393E15315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1147" y="2335070"/>
                    <a:ext cx="18107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7C78247-10B5-2E45-9542-FD622EFD21DE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670" y="3107368"/>
                    <a:ext cx="2508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7C78247-10B5-2E45-9542-FD622EFD2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70" y="3107368"/>
                    <a:ext cx="25083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24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35194-1D92-1E4D-81A7-273867117B08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72" y="3285409"/>
              <a:ext cx="89628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777A00-BE5B-1C44-9670-5A0442D0591C}"/>
                    </a:ext>
                  </a:extLst>
                </p:cNvPr>
                <p:cNvSpPr txBox="1"/>
                <p:nvPr/>
              </p:nvSpPr>
              <p:spPr>
                <a:xfrm>
                  <a:off x="2692034" y="3349882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777A00-BE5B-1C44-9670-5A0442D05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034" y="3349882"/>
                  <a:ext cx="2071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17647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96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90D8F-6283-2E4C-8FB7-4B79110D495C}"/>
              </a:ext>
            </a:extLst>
          </p:cNvPr>
          <p:cNvGrpSpPr/>
          <p:nvPr/>
        </p:nvGrpSpPr>
        <p:grpSpPr>
          <a:xfrm>
            <a:off x="3420776" y="1773110"/>
            <a:ext cx="1471264" cy="2101473"/>
            <a:chOff x="3420776" y="1773110"/>
            <a:chExt cx="1471264" cy="21014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8C903-A4DE-6148-87DB-6A6083F68788}"/>
                </a:ext>
              </a:extLst>
            </p:cNvPr>
            <p:cNvGrpSpPr/>
            <p:nvPr/>
          </p:nvGrpSpPr>
          <p:grpSpPr>
            <a:xfrm>
              <a:off x="3420776" y="1773110"/>
              <a:ext cx="1471264" cy="2101473"/>
              <a:chOff x="7935626" y="617834"/>
              <a:chExt cx="1471264" cy="210147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3E4325-1F31-6D43-8F46-CD73F1CD9590}"/>
                  </a:ext>
                </a:extLst>
              </p:cNvPr>
              <p:cNvSpPr/>
              <p:nvPr/>
            </p:nvSpPr>
            <p:spPr>
              <a:xfrm>
                <a:off x="8642236" y="153345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D8218F9-8B4C-EE45-9C94-1D0F235AC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2708" y="639100"/>
                <a:ext cx="704182" cy="922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305A078-9B3E-8F4C-B7FA-54B98A150735}"/>
                  </a:ext>
                </a:extLst>
              </p:cNvPr>
              <p:cNvCxnSpPr/>
              <p:nvPr/>
            </p:nvCxnSpPr>
            <p:spPr>
              <a:xfrm>
                <a:off x="8702707" y="1667915"/>
                <a:ext cx="3716" cy="6827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3A465A7-DD38-D149-A8A3-6F00947845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38371" y="195981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8371" y="1959817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AB9EA48-926F-5C45-B054-D8F81F7132B6}"/>
                      </a:ext>
                    </a:extLst>
                  </p:cNvPr>
                  <p:cNvSpPr txBox="1"/>
                  <p:nvPr/>
                </p:nvSpPr>
                <p:spPr>
                  <a:xfrm>
                    <a:off x="8947580" y="617834"/>
                    <a:ext cx="2400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AB9EA48-926F-5C45-B054-D8F81F7132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7580" y="617834"/>
                    <a:ext cx="24006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2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EBA59A-647D-8A42-9B1F-B49930B24301}"/>
                  </a:ext>
                </a:extLst>
              </p:cNvPr>
              <p:cNvGrpSpPr/>
              <p:nvPr/>
            </p:nvGrpSpPr>
            <p:grpSpPr>
              <a:xfrm>
                <a:off x="7935626" y="200931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8BA66B8-A2C0-C045-AC79-35688B7153D9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AFA35F53-63B3-FD4E-8994-0489D14E2D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561D5D7-73A2-3540-9B95-3BE46B8C408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D929C0CF-2A25-C644-A225-EEDBD1978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AD12885B-207A-FF49-BD36-A7138C4A58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A98DC279-2A52-234E-9805-0692B3848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8D485FA-5EB9-654F-B02A-BCFCF1CDFB44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692E0E-D4CC-244F-BD64-5DDDC96A4264}"/>
                    </a:ext>
                  </a:extLst>
                </p:cNvPr>
                <p:cNvSpPr txBox="1"/>
                <p:nvPr/>
              </p:nvSpPr>
              <p:spPr>
                <a:xfrm>
                  <a:off x="4183722" y="2226567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692E0E-D4CC-244F-BD64-5DDDC96A4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22" y="2226567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1053" r="-1578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D15A0B-7B07-A74C-9EC8-62ADC788EA30}"/>
                </a:ext>
              </a:extLst>
            </p:cNvPr>
            <p:cNvCxnSpPr>
              <a:cxnSpLocks/>
            </p:cNvCxnSpPr>
            <p:nvPr/>
          </p:nvCxnSpPr>
          <p:spPr>
            <a:xfrm>
              <a:off x="4143988" y="1773110"/>
              <a:ext cx="37666" cy="9082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5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9638" y="4348"/>
            <a:ext cx="4951859" cy="4188624"/>
            <a:chOff x="379638" y="4348"/>
            <a:chExt cx="4951859" cy="4188624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0830" y="1016052"/>
              <a:ext cx="4760667" cy="3176920"/>
              <a:chOff x="570830" y="1016052"/>
              <a:chExt cx="4760667" cy="31769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0830" y="1297253"/>
                <a:ext cx="4760667" cy="2895719"/>
                <a:chOff x="554213" y="1297140"/>
                <a:chExt cx="4760667" cy="28957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09065" y="1297140"/>
                  <a:ext cx="4705815" cy="2895719"/>
                  <a:chOff x="609065" y="1297140"/>
                  <a:chExt cx="4705815" cy="289571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174661" y="1297140"/>
                    <a:ext cx="2239675" cy="2671828"/>
                    <a:chOff x="3289783" y="1798945"/>
                    <a:chExt cx="2239675" cy="2671828"/>
                  </a:xfrm>
                </p:grpSpPr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3289783" y="1798945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3832476" y="2083592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609344" y="2983124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408515" y="4351007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9065" y="4070195"/>
                    <a:ext cx="4705815" cy="12266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54213" y="3139207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61" name="Oval 60"/>
              <p:cNvSpPr/>
              <p:nvPr/>
            </p:nvSpPr>
            <p:spPr>
              <a:xfrm>
                <a:off x="1244600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47095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53002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55497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5799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048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86639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6888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074796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177291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83198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85693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8805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9054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69645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79894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379638" y="4348"/>
              <a:ext cx="3481754" cy="1291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119577" y="885003"/>
            <a:ext cx="4061493" cy="3921174"/>
            <a:chOff x="1079385" y="885003"/>
            <a:chExt cx="4061493" cy="3921174"/>
          </a:xfrm>
        </p:grpSpPr>
        <p:sp>
          <p:nvSpPr>
            <p:cNvPr id="4" name="Block Arc 3"/>
            <p:cNvSpPr/>
            <p:nvPr/>
          </p:nvSpPr>
          <p:spPr>
            <a:xfrm>
              <a:off x="1293542" y="1182030"/>
              <a:ext cx="3646449" cy="3624147"/>
            </a:xfrm>
            <a:prstGeom prst="blockArc">
              <a:avLst>
                <a:gd name="adj1" fmla="val 10800000"/>
                <a:gd name="adj2" fmla="val 21571172"/>
                <a:gd name="adj3" fmla="val 13614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1561170" y="1421781"/>
              <a:ext cx="3111192" cy="3144643"/>
            </a:xfrm>
            <a:prstGeom prst="arc">
              <a:avLst>
                <a:gd name="adj1" fmla="val 10824154"/>
                <a:gd name="adj2" fmla="val 21550719"/>
              </a:avLst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116766" y="1800459"/>
              <a:ext cx="974412" cy="11936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6630" t="-142000" r="-442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8" t="13564" r="55903" b="36726"/>
            <a:stretch/>
          </p:blipFill>
          <p:spPr>
            <a:xfrm rot="18533606">
              <a:off x="4068001" y="1426330"/>
              <a:ext cx="270172" cy="552802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634858" y="4679297"/>
            <a:ext cx="4912640" cy="1500832"/>
            <a:chOff x="1634858" y="4679297"/>
            <a:chExt cx="4912640" cy="1500832"/>
          </a:xfrm>
        </p:grpSpPr>
        <p:sp>
          <p:nvSpPr>
            <p:cNvPr id="2" name="Right Triangle 1"/>
            <p:cNvSpPr/>
            <p:nvPr/>
          </p:nvSpPr>
          <p:spPr>
            <a:xfrm flipH="1">
              <a:off x="3610750" y="5169807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1634858" y="5362714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9" t="39573" r="43068" b="40510"/>
            <a:stretch/>
          </p:blipFill>
          <p:spPr>
            <a:xfrm>
              <a:off x="4519870" y="4679297"/>
              <a:ext cx="1352609" cy="114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82513" cy="3593927"/>
            <a:chOff x="1846529" y="1718927"/>
            <a:chExt cx="588251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82513" cy="3190372"/>
              <a:chOff x="1846529" y="2122482"/>
              <a:chExt cx="588251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914026" cy="2289936"/>
                <a:chOff x="6270408" y="2859854"/>
                <a:chExt cx="191402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98155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 l="-15385" t="-35714" r="-67308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0C6933A-2B7B-494A-80FA-7B63B599054D}"/>
              </a:ext>
            </a:extLst>
          </p:cNvPr>
          <p:cNvGrpSpPr/>
          <p:nvPr/>
        </p:nvGrpSpPr>
        <p:grpSpPr>
          <a:xfrm>
            <a:off x="6420796" y="3109359"/>
            <a:ext cx="2978508" cy="3154262"/>
            <a:chOff x="4798002" y="2875900"/>
            <a:chExt cx="2978508" cy="3154262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46CB82-C21D-1B42-9B51-7C662ADFE93E}"/>
                </a:ext>
              </a:extLst>
            </p:cNvPr>
            <p:cNvSpPr/>
            <p:nvPr/>
          </p:nvSpPr>
          <p:spPr>
            <a:xfrm rot="557745">
              <a:off x="4798002" y="2875900"/>
              <a:ext cx="2914693" cy="2680530"/>
            </a:xfrm>
            <a:prstGeom prst="arc">
              <a:avLst>
                <a:gd name="adj1" fmla="val 18251605"/>
                <a:gd name="adj2" fmla="val 486838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A5B191-1FCC-AD4E-BECE-B369DF374359}"/>
                </a:ext>
              </a:extLst>
            </p:cNvPr>
            <p:cNvGrpSpPr/>
            <p:nvPr/>
          </p:nvGrpSpPr>
          <p:grpSpPr>
            <a:xfrm>
              <a:off x="4994401" y="3543440"/>
              <a:ext cx="2782109" cy="2486722"/>
              <a:chOff x="684938" y="427852"/>
              <a:chExt cx="2782109" cy="248672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68EDBF6-4237-5442-B091-8258521203E8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4D3DE5D-24A9-9A45-A977-2206F56E295E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C7F67E-C069-F24C-9CB7-3B09ADF5BA4B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D6CF925-503E-0D4C-8A37-DFA63E4F6A19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AF449-35F5-C14F-8997-6F76CF3C5E48}"/>
              </a:ext>
            </a:extLst>
          </p:cNvPr>
          <p:cNvGrpSpPr/>
          <p:nvPr/>
        </p:nvGrpSpPr>
        <p:grpSpPr>
          <a:xfrm>
            <a:off x="6226883" y="555185"/>
            <a:ext cx="2782109" cy="2562263"/>
            <a:chOff x="4956684" y="352311"/>
            <a:chExt cx="2782109" cy="25622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10FE8F-6D6F-9942-A3E7-A659E85FAFCE}"/>
                </a:ext>
              </a:extLst>
            </p:cNvPr>
            <p:cNvGrpSpPr/>
            <p:nvPr/>
          </p:nvGrpSpPr>
          <p:grpSpPr>
            <a:xfrm>
              <a:off x="4956684" y="427852"/>
              <a:ext cx="2782109" cy="2486722"/>
              <a:chOff x="684938" y="427852"/>
              <a:chExt cx="2782109" cy="24867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A90CA04-490B-9543-8FFE-82CB3327E59D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15000"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8050D0-5CD0-CF49-BDD0-90BFBBBB0FFA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5F71B4-7E31-204C-AEEF-13B268BBCAD5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F4930A-5BBC-B74D-BAF0-3C5F8533492A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04745B-0BB1-C846-8373-994F6035F529}"/>
                </a:ext>
              </a:extLst>
            </p:cNvPr>
            <p:cNvCxnSpPr/>
            <p:nvPr/>
          </p:nvCxnSpPr>
          <p:spPr>
            <a:xfrm flipV="1">
              <a:off x="7599523" y="352311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B30B3E-9F02-BD40-804E-736CA0FFCC4D}"/>
              </a:ext>
            </a:extLst>
          </p:cNvPr>
          <p:cNvGrpSpPr/>
          <p:nvPr/>
        </p:nvGrpSpPr>
        <p:grpSpPr>
          <a:xfrm>
            <a:off x="-34900" y="243689"/>
            <a:ext cx="3417231" cy="2737431"/>
            <a:chOff x="795985" y="1800495"/>
            <a:chExt cx="3417231" cy="27374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E6EE3F-ED36-3344-9C4B-FDF9584982C4}"/>
                </a:ext>
              </a:extLst>
            </p:cNvPr>
            <p:cNvGrpSpPr/>
            <p:nvPr/>
          </p:nvGrpSpPr>
          <p:grpSpPr>
            <a:xfrm>
              <a:off x="1421940" y="1800495"/>
              <a:ext cx="2791276" cy="2486722"/>
              <a:chOff x="663874" y="439274"/>
              <a:chExt cx="2791276" cy="248672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98C68B9-CB4E-0D40-87F0-16A003FD61FF}"/>
                  </a:ext>
                </a:extLst>
              </p:cNvPr>
              <p:cNvSpPr/>
              <p:nvPr/>
            </p:nvSpPr>
            <p:spPr>
              <a:xfrm>
                <a:off x="663874" y="439274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A0EA02-B5AF-7741-B294-9C92C79FDE63}"/>
                  </a:ext>
                </a:extLst>
              </p:cNvPr>
              <p:cNvCxnSpPr/>
              <p:nvPr/>
            </p:nvCxnSpPr>
            <p:spPr>
              <a:xfrm flipH="1">
                <a:off x="1994459" y="1708201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8446DE-3927-D74C-B751-64401E77D635}"/>
                  </a:ext>
                </a:extLst>
              </p:cNvPr>
              <p:cNvSpPr/>
              <p:nvPr/>
            </p:nvSpPr>
            <p:spPr>
              <a:xfrm>
                <a:off x="3187521" y="1579962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F37FF0F-3523-C54C-926D-79BEE60C4421}"/>
                  </a:ext>
                </a:extLst>
              </p:cNvPr>
              <p:cNvSpPr/>
              <p:nvPr/>
            </p:nvSpPr>
            <p:spPr>
              <a:xfrm>
                <a:off x="1933988" y="165393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4B0F530-F05F-2745-943A-A5B7445E5B8D}"/>
                </a:ext>
              </a:extLst>
            </p:cNvPr>
            <p:cNvSpPr/>
            <p:nvPr/>
          </p:nvSpPr>
          <p:spPr>
            <a:xfrm rot="20461343">
              <a:off x="795985" y="1857396"/>
              <a:ext cx="3316786" cy="2680530"/>
            </a:xfrm>
            <a:prstGeom prst="arc">
              <a:avLst>
                <a:gd name="adj1" fmla="val 19076075"/>
                <a:gd name="adj2" fmla="val 619866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66936-2309-EA47-9D73-8634AD3EC8B6}"/>
              </a:ext>
            </a:extLst>
          </p:cNvPr>
          <p:cNvGrpSpPr/>
          <p:nvPr/>
        </p:nvGrpSpPr>
        <p:grpSpPr>
          <a:xfrm>
            <a:off x="596779" y="3586948"/>
            <a:ext cx="3985345" cy="2486722"/>
            <a:chOff x="615301" y="3543440"/>
            <a:chExt cx="3985345" cy="24867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2C1195-9E4E-DC42-85D0-66FB80930F2D}"/>
                </a:ext>
              </a:extLst>
            </p:cNvPr>
            <p:cNvGrpSpPr/>
            <p:nvPr/>
          </p:nvGrpSpPr>
          <p:grpSpPr>
            <a:xfrm>
              <a:off x="615301" y="3543440"/>
              <a:ext cx="2782109" cy="2486722"/>
              <a:chOff x="684938" y="427852"/>
              <a:chExt cx="2782109" cy="24867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24C9FE-9709-0345-A4E6-CFDDB72DDDB3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F546951-0182-3D45-9AAF-80D43C090EA9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57B6-38C1-A94D-923D-BED49F2AA8B7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BC38E-ECE3-E542-A1B9-9D403C734434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FC94A5-EC64-E543-9963-CE5303452CC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005315" y="4158804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8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11752</TotalTime>
  <Words>198</Words>
  <Application>Microsoft Macintosh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175</cp:revision>
  <dcterms:created xsi:type="dcterms:W3CDTF">2017-07-11T12:03:09Z</dcterms:created>
  <dcterms:modified xsi:type="dcterms:W3CDTF">2018-08-22T17:52:17Z</dcterms:modified>
</cp:coreProperties>
</file>