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66"/>
    <p:restoredTop sz="55685" autoAdjust="0"/>
  </p:normalViewPr>
  <p:slideViewPr>
    <p:cSldViewPr snapToGrid="0">
      <p:cViewPr>
        <p:scale>
          <a:sx n="135" d="100"/>
          <a:sy n="135" d="100"/>
        </p:scale>
        <p:origin x="-1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1.png"/><Relationship Id="rId3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NULL"/><Relationship Id="rId21" Type="http://schemas.openxmlformats.org/officeDocument/2006/relationships/image" Target="NULL"/><Relationship Id="rId22" Type="http://schemas.openxmlformats.org/officeDocument/2006/relationships/image" Target="../media/image19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NULL"/><Relationship Id="rId14" Type="http://schemas.openxmlformats.org/officeDocument/2006/relationships/image" Target="NULL"/><Relationship Id="rId15" Type="http://schemas.openxmlformats.org/officeDocument/2006/relationships/image" Target="NULL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NULL"/><Relationship Id="rId19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33" Type="http://schemas.openxmlformats.org/officeDocument/2006/relationships/image" Target="../media/image44.png"/><Relationship Id="rId34" Type="http://schemas.openxmlformats.org/officeDocument/2006/relationships/image" Target="../media/image45.png"/><Relationship Id="rId35" Type="http://schemas.openxmlformats.org/officeDocument/2006/relationships/image" Target="../media/image46.png"/><Relationship Id="rId3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31" Type="http://schemas.openxmlformats.org/officeDocument/2006/relationships/image" Target="../media/image2.png"/><Relationship Id="rId32" Type="http://schemas.openxmlformats.org/officeDocument/2006/relationships/image" Target="../media/image43.png"/><Relationship Id="rId10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27" Type="http://schemas.openxmlformats.org/officeDocument/2006/relationships/image" Target="../media/image61.png"/><Relationship Id="rId30" Type="http://schemas.openxmlformats.org/officeDocument/2006/relationships/image" Target="../media/image53.png"/><Relationship Id="rId31" Type="http://schemas.openxmlformats.org/officeDocument/2006/relationships/image" Target="../media/image54.png"/><Relationship Id="rId32" Type="http://schemas.openxmlformats.org/officeDocument/2006/relationships/image" Target="../media/image55.png"/><Relationship Id="rId28" Type="http://schemas.openxmlformats.org/officeDocument/2006/relationships/image" Target="../media/image62.png"/><Relationship Id="rId29" Type="http://schemas.openxmlformats.org/officeDocument/2006/relationships/image" Target="../media/image52.png"/><Relationship Id="rId33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35485" y="3724376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532439" y="4678445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591858" y="422364"/>
            <a:ext cx="5159506" cy="4516539"/>
            <a:chOff x="591858" y="422364"/>
            <a:chExt cx="5159506" cy="4516539"/>
          </a:xfrm>
        </p:grpSpPr>
        <p:grpSp>
          <p:nvGrpSpPr>
            <p:cNvPr id="45" name="Group 44"/>
            <p:cNvGrpSpPr/>
            <p:nvPr/>
          </p:nvGrpSpPr>
          <p:grpSpPr>
            <a:xfrm>
              <a:off x="591858" y="422364"/>
              <a:ext cx="5159506" cy="4516539"/>
              <a:chOff x="1404658" y="249644"/>
              <a:chExt cx="5159506" cy="451653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404658" y="1986332"/>
                <a:ext cx="1707460" cy="841883"/>
                <a:chOff x="2317785" y="1008668"/>
                <a:chExt cx="1707460" cy="841883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2441542" y="1252980"/>
                  <a:ext cx="1583703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317785" y="1008668"/>
                  <a:ext cx="123757" cy="84188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cxnSp>
            <p:nvCxnSpPr>
              <p:cNvPr id="11" name="Straight Arrow Connector 10"/>
              <p:cNvCxnSpPr/>
              <p:nvPr/>
            </p:nvCxnSpPr>
            <p:spPr>
              <a:xfrm>
                <a:off x="1405198" y="3336334"/>
                <a:ext cx="3969442" cy="89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118007" y="2927126"/>
                <a:ext cx="0" cy="41934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89"/>
                  <p:cNvSpPr txBox="1"/>
                  <p:nvPr/>
                </p:nvSpPr>
                <p:spPr>
                  <a:xfrm>
                    <a:off x="2951337" y="3427876"/>
                    <a:ext cx="38490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1337" y="3427876"/>
                    <a:ext cx="38490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Freeform 13"/>
              <p:cNvSpPr/>
              <p:nvPr/>
            </p:nvSpPr>
            <p:spPr>
              <a:xfrm>
                <a:off x="1560894" y="4068500"/>
                <a:ext cx="761679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112118" y="2279348"/>
                <a:ext cx="405353" cy="4886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321410" y="4115492"/>
                <a:ext cx="405353" cy="4886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324446" y="3320719"/>
                <a:ext cx="0" cy="84319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1405198" y="3818542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05"/>
                  <p:cNvSpPr txBox="1"/>
                  <p:nvPr/>
                </p:nvSpPr>
                <p:spPr>
                  <a:xfrm>
                    <a:off x="5027603" y="3320719"/>
                    <a:ext cx="21454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7603" y="3320719"/>
                    <a:ext cx="214546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111" r="-8333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Rectangle 7"/>
              <p:cNvSpPr/>
              <p:nvPr/>
            </p:nvSpPr>
            <p:spPr>
              <a:xfrm flipH="1">
                <a:off x="1405198" y="2780421"/>
                <a:ext cx="3349682" cy="130202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 flipH="1">
                <a:off x="1405198" y="4635981"/>
                <a:ext cx="3349682" cy="130202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1560894" y="861129"/>
                <a:ext cx="2388411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958352" y="928436"/>
                <a:ext cx="405353" cy="4886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405198" y="611171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 flipH="1">
                <a:off x="1405198" y="1428610"/>
                <a:ext cx="3349682" cy="130202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H="1">
                <a:off x="3959465" y="1545882"/>
                <a:ext cx="9047" cy="180016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 flipV="1">
                <a:off x="3118007" y="3320719"/>
                <a:ext cx="828" cy="1223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3389919" y="722931"/>
                <a:ext cx="55938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3669612" y="249644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9612" y="249644"/>
                    <a:ext cx="237629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077" t="-33333" r="-89744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/>
              <p:cNvCxnSpPr/>
              <p:nvPr/>
            </p:nvCxnSpPr>
            <p:spPr>
              <a:xfrm flipV="1">
                <a:off x="2309228" y="3961713"/>
                <a:ext cx="555126" cy="70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400262" y="3569736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0262" y="3569736"/>
                    <a:ext cx="237629" cy="3451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513" t="-35088" r="-92308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021714" y="2365373"/>
                    <a:ext cx="54489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𝑟𝑒𝑠𝑡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1714" y="2365373"/>
                    <a:ext cx="54489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7778" r="-6667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5025730" y="988379"/>
                    <a:ext cx="119699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𝑒𝑥𝑡𝑒𝑛𝑠𝑖𝑜𝑛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5730" y="988379"/>
                    <a:ext cx="1196994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571" r="-408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5025730" y="4210068"/>
                    <a:ext cx="153843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𝑐𝑜𝑚𝑝𝑟𝑒𝑠𝑠𝑖𝑜𝑛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5730" y="4210068"/>
                    <a:ext cx="1538434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762" r="-4365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2037244" y="3012624"/>
                    <a:ext cx="42729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7244" y="3012624"/>
                    <a:ext cx="42729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857" r="-1142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3845666" y="3375408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5666" y="3375408"/>
                    <a:ext cx="234936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3684" r="-2368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357146" y="253809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7146" y="2538092"/>
                  <a:ext cx="28969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1518430" y="2026634"/>
                  <a:ext cx="2190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8430" y="2026634"/>
                  <a:ext cx="219099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5000" r="-222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7328852" y="960037"/>
            <a:ext cx="3563694" cy="3422751"/>
            <a:chOff x="7328852" y="960037"/>
            <a:chExt cx="3563694" cy="3422751"/>
          </a:xfrm>
        </p:grpSpPr>
        <p:grpSp>
          <p:nvGrpSpPr>
            <p:cNvPr id="5" name="Group 4"/>
            <p:cNvGrpSpPr/>
            <p:nvPr/>
          </p:nvGrpSpPr>
          <p:grpSpPr>
            <a:xfrm>
              <a:off x="7328852" y="960037"/>
              <a:ext cx="3563694" cy="3422751"/>
              <a:chOff x="7328852" y="960037"/>
              <a:chExt cx="3563694" cy="3422751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7328852" y="960037"/>
                <a:ext cx="3563694" cy="3422751"/>
                <a:chOff x="5179987" y="3123739"/>
                <a:chExt cx="3563694" cy="3422751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5179987" y="3123739"/>
                  <a:ext cx="3563694" cy="3422751"/>
                  <a:chOff x="5183922" y="3115092"/>
                  <a:chExt cx="3563694" cy="3422751"/>
                </a:xfrm>
              </p:grpSpPr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5183922" y="3115092"/>
                    <a:ext cx="3563694" cy="3422751"/>
                    <a:chOff x="-217698" y="708040"/>
                    <a:chExt cx="3563694" cy="3422751"/>
                  </a:xfrm>
                </p:grpSpPr>
                <p:grpSp>
                  <p:nvGrpSpPr>
                    <p:cNvPr id="63" name="Group 62"/>
                    <p:cNvGrpSpPr/>
                    <p:nvPr/>
                  </p:nvGrpSpPr>
                  <p:grpSpPr>
                    <a:xfrm>
                      <a:off x="-217698" y="708040"/>
                      <a:ext cx="3563694" cy="3422751"/>
                      <a:chOff x="-190403" y="680744"/>
                      <a:chExt cx="3563694" cy="3422751"/>
                    </a:xfrm>
                  </p:grpSpPr>
                  <p:cxnSp>
                    <p:nvCxnSpPr>
                      <p:cNvPr id="65" name="Straight Arrow Connector 64"/>
                      <p:cNvCxnSpPr/>
                      <p:nvPr/>
                    </p:nvCxnSpPr>
                    <p:spPr>
                      <a:xfrm flipV="1">
                        <a:off x="1498387" y="680744"/>
                        <a:ext cx="25880" cy="3422751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Straight Arrow Connector 65"/>
                      <p:cNvCxnSpPr/>
                      <p:nvPr/>
                    </p:nvCxnSpPr>
                    <p:spPr>
                      <a:xfrm flipV="1">
                        <a:off x="-190403" y="2526634"/>
                        <a:ext cx="3563694" cy="19896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7" name="Rectangle 66"/>
                          <p:cNvSpPr/>
                          <p:nvPr/>
                        </p:nvSpPr>
                        <p:spPr>
                          <a:xfrm>
                            <a:off x="2897675" y="2457728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4" name="Rectangle 23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897675" y="2457728"/>
                            <a:ext cx="367985" cy="369332"/>
                          </a:xfrm>
                          <a:prstGeom prst="rect">
                            <a:avLst/>
                          </a:prstGeom>
                          <a:blipFill>
                            <a:blip r:embed="rId1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8" name="Rectangle 67"/>
                          <p:cNvSpPr/>
                          <p:nvPr/>
                        </p:nvSpPr>
                        <p:spPr>
                          <a:xfrm>
                            <a:off x="1190506" y="790545"/>
                            <a:ext cx="37138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5" name="Rectangle 24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90506" y="790545"/>
                            <a:ext cx="371384" cy="369332"/>
                          </a:xfrm>
                          <a:prstGeom prst="rect">
                            <a:avLst/>
                          </a:prstGeom>
                          <a:blipFill>
                            <a:blip r:embed="rId14"/>
                            <a:stretch>
                              <a:fillRect b="-666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9" name="Rectangle 68"/>
                          <p:cNvSpPr/>
                          <p:nvPr/>
                        </p:nvSpPr>
                        <p:spPr>
                          <a:xfrm>
                            <a:off x="1153400" y="2526634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6" name="Rectangle 25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53400" y="2526634"/>
                            <a:ext cx="367985" cy="369332"/>
                          </a:xfrm>
                          <a:prstGeom prst="rect">
                            <a:avLst/>
                          </a:prstGeom>
                          <a:blipFill>
                            <a:blip r:embed="rId1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64" name="Rectangle 63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CA" dirty="0"/>
                    </a:p>
                  </p:txBody>
                </p:sp>
              </p:grpSp>
              <p:sp>
                <p:nvSpPr>
                  <p:cNvPr id="58" name="Oval 57"/>
                  <p:cNvSpPr/>
                  <p:nvPr/>
                </p:nvSpPr>
                <p:spPr>
                  <a:xfrm>
                    <a:off x="5859707" y="4021734"/>
                    <a:ext cx="2094753" cy="1965315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CA"/>
                  </a:p>
                </p:txBody>
              </p: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7801139" y="3726926"/>
                    <a:ext cx="374" cy="73794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7244423" y="4631592"/>
                        <a:ext cx="66351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0" name="Rectangle 5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44423" y="4631592"/>
                        <a:ext cx="663515" cy="369332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b="-1311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9" name="Straight Arrow Connector 48"/>
                <p:cNvCxnSpPr/>
                <p:nvPr/>
              </p:nvCxnSpPr>
              <p:spPr>
                <a:xfrm flipH="1" flipV="1">
                  <a:off x="7254222" y="3693255"/>
                  <a:ext cx="542982" cy="78821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7253848" y="3707146"/>
                  <a:ext cx="543356" cy="244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flipV="1">
                  <a:off x="6881717" y="4473513"/>
                  <a:ext cx="915487" cy="49611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7164630" y="4348248"/>
                      <a:ext cx="385683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2" name="Rectangle 5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64630" y="4348248"/>
                      <a:ext cx="385683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Rectangle 52"/>
                    <p:cNvSpPr/>
                    <p:nvPr/>
                  </p:nvSpPr>
                  <p:spPr>
                    <a:xfrm>
                      <a:off x="7394624" y="3775340"/>
                      <a:ext cx="36933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" name="Rectangle 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94624" y="3775340"/>
                      <a:ext cx="369332" cy="369332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t="-23333" r="-2786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7538254" y="3976389"/>
                      <a:ext cx="37414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1" name="Rectangle 1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38254" y="3976389"/>
                      <a:ext cx="374141" cy="369332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7332727" y="3355837"/>
                      <a:ext cx="462499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32727" y="3355837"/>
                      <a:ext cx="462499" cy="369332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7746560" y="3848597"/>
                      <a:ext cx="470129" cy="39126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46560" y="3848597"/>
                      <a:ext cx="470129" cy="391261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0" name="Straight Connector 69"/>
              <p:cNvCxnSpPr/>
              <p:nvPr/>
            </p:nvCxnSpPr>
            <p:spPr>
              <a:xfrm>
                <a:off x="9934729" y="2331197"/>
                <a:ext cx="374" cy="48467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9569521" y="2829588"/>
                    <a:ext cx="48391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9521" y="2829588"/>
                    <a:ext cx="483915" cy="27699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6329" r="-16456" b="-3478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Oval 70"/>
              <p:cNvSpPr/>
              <p:nvPr/>
            </p:nvSpPr>
            <p:spPr>
              <a:xfrm>
                <a:off x="9909926" y="2243216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Arc 5"/>
            <p:cNvSpPr/>
            <p:nvPr/>
          </p:nvSpPr>
          <p:spPr>
            <a:xfrm>
              <a:off x="8888606" y="2575343"/>
              <a:ext cx="508000" cy="508000"/>
            </a:xfrm>
            <a:prstGeom prst="arc">
              <a:avLst>
                <a:gd name="adj1" fmla="val 18992889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04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649785" y="692159"/>
            <a:ext cx="5180589" cy="4168115"/>
            <a:chOff x="649785" y="692159"/>
            <a:chExt cx="5180589" cy="4168115"/>
          </a:xfrm>
        </p:grpSpPr>
        <p:grpSp>
          <p:nvGrpSpPr>
            <p:cNvPr id="66" name="Group 65"/>
            <p:cNvGrpSpPr/>
            <p:nvPr/>
          </p:nvGrpSpPr>
          <p:grpSpPr>
            <a:xfrm>
              <a:off x="649785" y="692159"/>
              <a:ext cx="5180589" cy="4165777"/>
              <a:chOff x="649785" y="692159"/>
              <a:chExt cx="5180589" cy="416577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649785" y="692159"/>
                <a:ext cx="4500280" cy="4165777"/>
                <a:chOff x="649785" y="692159"/>
                <a:chExt cx="4500280" cy="4165777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 rot="5400000">
                  <a:off x="2480131" y="1143812"/>
                  <a:ext cx="1707460" cy="841883"/>
                  <a:chOff x="2317785" y="1008668"/>
                  <a:chExt cx="1707460" cy="841883"/>
                </a:xfrm>
              </p:grpSpPr>
              <p:sp>
                <p:nvSpPr>
                  <p:cNvPr id="35" name="Freeform 34"/>
                  <p:cNvSpPr/>
                  <p:nvPr/>
                </p:nvSpPr>
                <p:spPr>
                  <a:xfrm>
                    <a:off x="2441542" y="1252980"/>
                    <a:ext cx="1583703" cy="537328"/>
                  </a:xfrm>
                  <a:custGeom>
                    <a:avLst/>
                    <a:gdLst>
                      <a:gd name="connsiteX0" fmla="*/ 0 w 10086681"/>
                      <a:gd name="connsiteY0" fmla="*/ 931129 h 1873809"/>
                      <a:gd name="connsiteX1" fmla="*/ 923827 w 10086681"/>
                      <a:gd name="connsiteY1" fmla="*/ 26156 h 1873809"/>
                      <a:gd name="connsiteX2" fmla="*/ 1838227 w 10086681"/>
                      <a:gd name="connsiteY2" fmla="*/ 1836102 h 1873809"/>
                      <a:gd name="connsiteX3" fmla="*/ 2771481 w 10086681"/>
                      <a:gd name="connsiteY3" fmla="*/ 26156 h 1873809"/>
                      <a:gd name="connsiteX4" fmla="*/ 3667027 w 10086681"/>
                      <a:gd name="connsiteY4" fmla="*/ 1873809 h 1873809"/>
                      <a:gd name="connsiteX5" fmla="*/ 4600281 w 10086681"/>
                      <a:gd name="connsiteY5" fmla="*/ 26156 h 1873809"/>
                      <a:gd name="connsiteX6" fmla="*/ 5486400 w 10086681"/>
                      <a:gd name="connsiteY6" fmla="*/ 1854956 h 1873809"/>
                      <a:gd name="connsiteX7" fmla="*/ 6400800 w 10086681"/>
                      <a:gd name="connsiteY7" fmla="*/ 26156 h 1873809"/>
                      <a:gd name="connsiteX8" fmla="*/ 7324627 w 10086681"/>
                      <a:gd name="connsiteY8" fmla="*/ 1854956 h 1873809"/>
                      <a:gd name="connsiteX9" fmla="*/ 8229600 w 10086681"/>
                      <a:gd name="connsiteY9" fmla="*/ 26156 h 1873809"/>
                      <a:gd name="connsiteX10" fmla="*/ 9134574 w 10086681"/>
                      <a:gd name="connsiteY10" fmla="*/ 1854956 h 1873809"/>
                      <a:gd name="connsiteX11" fmla="*/ 10086681 w 10086681"/>
                      <a:gd name="connsiteY11" fmla="*/ 931129 h 1873809"/>
                      <a:gd name="connsiteX12" fmla="*/ 10086681 w 10086681"/>
                      <a:gd name="connsiteY12" fmla="*/ 931129 h 187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086681" h="1873809">
                        <a:moveTo>
                          <a:pt x="0" y="931129"/>
                        </a:moveTo>
                        <a:cubicBezTo>
                          <a:pt x="308728" y="403228"/>
                          <a:pt x="617456" y="-124673"/>
                          <a:pt x="923827" y="26156"/>
                        </a:cubicBezTo>
                        <a:cubicBezTo>
                          <a:pt x="1230198" y="176985"/>
                          <a:pt x="1530285" y="1836102"/>
                          <a:pt x="1838227" y="1836102"/>
                        </a:cubicBezTo>
                        <a:cubicBezTo>
                          <a:pt x="2146169" y="1836102"/>
                          <a:pt x="2466681" y="19871"/>
                          <a:pt x="2771481" y="26156"/>
                        </a:cubicBezTo>
                        <a:cubicBezTo>
                          <a:pt x="3076281" y="32440"/>
                          <a:pt x="3362227" y="1873809"/>
                          <a:pt x="3667027" y="1873809"/>
                        </a:cubicBezTo>
                        <a:cubicBezTo>
                          <a:pt x="3971827" y="1873809"/>
                          <a:pt x="4297052" y="29298"/>
                          <a:pt x="4600281" y="26156"/>
                        </a:cubicBezTo>
                        <a:cubicBezTo>
                          <a:pt x="4903510" y="23014"/>
                          <a:pt x="5186314" y="1854956"/>
                          <a:pt x="5486400" y="1854956"/>
                        </a:cubicBezTo>
                        <a:cubicBezTo>
                          <a:pt x="5786486" y="1854956"/>
                          <a:pt x="6094429" y="26156"/>
                          <a:pt x="6400800" y="26156"/>
                        </a:cubicBezTo>
                        <a:cubicBezTo>
                          <a:pt x="6707171" y="26156"/>
                          <a:pt x="7019827" y="1854956"/>
                          <a:pt x="7324627" y="1854956"/>
                        </a:cubicBezTo>
                        <a:cubicBezTo>
                          <a:pt x="7629427" y="1854956"/>
                          <a:pt x="7927942" y="26156"/>
                          <a:pt x="8229600" y="26156"/>
                        </a:cubicBezTo>
                        <a:cubicBezTo>
                          <a:pt x="8531258" y="26156"/>
                          <a:pt x="8825061" y="1704127"/>
                          <a:pt x="9134574" y="1854956"/>
                        </a:cubicBezTo>
                        <a:cubicBezTo>
                          <a:pt x="9444087" y="2005785"/>
                          <a:pt x="10086681" y="931129"/>
                          <a:pt x="10086681" y="931129"/>
                        </a:cubicBezTo>
                        <a:lnTo>
                          <a:pt x="10086681" y="931129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2317785" y="1008668"/>
                    <a:ext cx="123757" cy="841883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" name="Freeform 11"/>
                <p:cNvSpPr/>
                <p:nvPr/>
              </p:nvSpPr>
              <p:spPr>
                <a:xfrm rot="5400000">
                  <a:off x="1313438" y="1185778"/>
                  <a:ext cx="1175445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 rot="5400000">
                  <a:off x="3014798" y="2376848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 rot="5400000">
                  <a:off x="1936963" y="351960"/>
                  <a:ext cx="123757" cy="84188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0" name="Freeform 19"/>
                <p:cNvSpPr/>
                <p:nvPr/>
              </p:nvSpPr>
              <p:spPr>
                <a:xfrm rot="5400000">
                  <a:off x="3437237" y="1792261"/>
                  <a:ext cx="2388411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4416291" y="3222542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 rot="5400000">
                  <a:off x="4667245" y="351961"/>
                  <a:ext cx="123757" cy="84188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/>
                    <p:cNvSpPr txBox="1"/>
                    <p:nvPr/>
                  </p:nvSpPr>
                  <p:spPr>
                    <a:xfrm>
                      <a:off x="3077027" y="2467271"/>
                      <a:ext cx="2896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" name="TextBox 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77027" y="2467271"/>
                      <a:ext cx="289695" cy="3077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0638" r="-851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/>
                <p:cNvCxnSpPr/>
                <p:nvPr/>
              </p:nvCxnSpPr>
              <p:spPr>
                <a:xfrm flipH="1">
                  <a:off x="994041" y="692159"/>
                  <a:ext cx="30480" cy="416577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H="1">
                  <a:off x="1024521" y="2042165"/>
                  <a:ext cx="8855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1024522" y="2438803"/>
                  <a:ext cx="194864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 flipV="1">
                  <a:off x="994041" y="3264580"/>
                  <a:ext cx="3368737" cy="97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913372" y="2042165"/>
                  <a:ext cx="222407" cy="160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666949" y="1836826"/>
                      <a:ext cx="21319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6949" y="1836826"/>
                      <a:ext cx="213199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2857" r="-25714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649785" y="2245441"/>
                      <a:ext cx="32393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9785" y="2245441"/>
                      <a:ext cx="323935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6981" r="-7547" b="-274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701715" y="3076167"/>
                      <a:ext cx="21916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1715" y="3076167"/>
                      <a:ext cx="219163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5000" r="-25000" b="-3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3" name="Straight Arrow Connector 52"/>
              <p:cNvCxnSpPr/>
              <p:nvPr/>
            </p:nvCxnSpPr>
            <p:spPr>
              <a:xfrm>
                <a:off x="3653203" y="2631440"/>
                <a:ext cx="0" cy="5892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V="1">
                <a:off x="3653203" y="2065102"/>
                <a:ext cx="0" cy="60451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3592746" y="254740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3721163" y="2848388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1163" y="2848388"/>
                    <a:ext cx="303865" cy="37721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6000" t="-30645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3672335" y="2164085"/>
                    <a:ext cx="70538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72335" y="2164085"/>
                    <a:ext cx="705386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897" t="-33333" r="-1206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" name="Straight Arrow Connector 59"/>
              <p:cNvCxnSpPr/>
              <p:nvPr/>
            </p:nvCxnSpPr>
            <p:spPr>
              <a:xfrm>
                <a:off x="5210522" y="3543522"/>
                <a:ext cx="0" cy="5892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5210522" y="2594701"/>
                <a:ext cx="0" cy="98700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5150065" y="3459491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5278482" y="3760470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8482" y="3760470"/>
                    <a:ext cx="303865" cy="37721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8000" t="-32258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5237135" y="3076167"/>
                    <a:ext cx="59323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7135" y="3076167"/>
                    <a:ext cx="593239" cy="34515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247" t="-35714" r="-15464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2237313" y="1226088"/>
                  <a:ext cx="2190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7313" y="1226088"/>
                  <a:ext cx="219099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5000" r="-222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1247714" y="3452693"/>
                  <a:ext cx="136197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𝑟𝑒𝑠𝑡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𝑙𝑒𝑛𝑔𝑡h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7714" y="3452693"/>
                  <a:ext cx="1361976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691" r="-5830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2523905" y="3962821"/>
                  <a:ext cx="143584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𝑒𝑞𝑢𝑖𝑙𝑖𝑏𝑟𝑖𝑢𝑚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905" y="3962821"/>
                  <a:ext cx="1435842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5085" r="-5508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4097912" y="4552497"/>
                  <a:ext cx="119699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𝑒𝑥𝑡𝑒𝑛𝑠𝑖𝑜𝑛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7912" y="4552497"/>
                  <a:ext cx="1196994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3553" r="-355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9241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487322" y="771302"/>
            <a:ext cx="6748757" cy="5184563"/>
            <a:chOff x="487322" y="771302"/>
            <a:chExt cx="6748757" cy="5184563"/>
          </a:xfrm>
        </p:grpSpPr>
        <p:sp>
          <p:nvSpPr>
            <p:cNvPr id="4" name="Rectangle 3"/>
            <p:cNvSpPr/>
            <p:nvPr/>
          </p:nvSpPr>
          <p:spPr>
            <a:xfrm flipH="1">
              <a:off x="724478" y="1690356"/>
              <a:ext cx="3928802" cy="14860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864052" y="1131388"/>
              <a:ext cx="1096828" cy="537328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86681" h="1873809">
                  <a:moveTo>
                    <a:pt x="0" y="931129"/>
                  </a:moveTo>
                  <a:cubicBezTo>
                    <a:pt x="308728" y="403228"/>
                    <a:pt x="617456" y="-124673"/>
                    <a:pt x="923827" y="26156"/>
                  </a:cubicBezTo>
                  <a:cubicBezTo>
                    <a:pt x="1230198" y="176985"/>
                    <a:pt x="1530285" y="1836102"/>
                    <a:pt x="1838227" y="1836102"/>
                  </a:cubicBezTo>
                  <a:cubicBezTo>
                    <a:pt x="2146169" y="1836102"/>
                    <a:pt x="2466681" y="19871"/>
                    <a:pt x="2771481" y="26156"/>
                  </a:cubicBezTo>
                  <a:cubicBezTo>
                    <a:pt x="3076281" y="32440"/>
                    <a:pt x="3362227" y="1873809"/>
                    <a:pt x="3667027" y="1873809"/>
                  </a:cubicBezTo>
                  <a:cubicBezTo>
                    <a:pt x="3971827" y="1873809"/>
                    <a:pt x="4297052" y="29298"/>
                    <a:pt x="4600281" y="26156"/>
                  </a:cubicBezTo>
                  <a:cubicBezTo>
                    <a:pt x="4903510" y="23014"/>
                    <a:pt x="5186314" y="1854956"/>
                    <a:pt x="5486400" y="1854956"/>
                  </a:cubicBezTo>
                  <a:cubicBezTo>
                    <a:pt x="5786486" y="1854956"/>
                    <a:pt x="6094429" y="26156"/>
                    <a:pt x="6400800" y="26156"/>
                  </a:cubicBezTo>
                  <a:cubicBezTo>
                    <a:pt x="6707171" y="26156"/>
                    <a:pt x="7019827" y="1854956"/>
                    <a:pt x="7324627" y="1854956"/>
                  </a:cubicBezTo>
                  <a:cubicBezTo>
                    <a:pt x="7629427" y="1854956"/>
                    <a:pt x="7927942" y="26156"/>
                    <a:pt x="8229600" y="26156"/>
                  </a:cubicBezTo>
                  <a:cubicBezTo>
                    <a:pt x="8531258" y="26156"/>
                    <a:pt x="8825061" y="1704127"/>
                    <a:pt x="9134574" y="1854956"/>
                  </a:cubicBezTo>
                  <a:cubicBezTo>
                    <a:pt x="9444087" y="2005785"/>
                    <a:pt x="10086681" y="931129"/>
                    <a:pt x="10086681" y="931129"/>
                  </a:cubicBezTo>
                  <a:lnTo>
                    <a:pt x="10086681" y="93112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18516" y="820470"/>
              <a:ext cx="123757" cy="841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3422309" y="1141548"/>
              <a:ext cx="1096828" cy="537328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86681" h="1873809">
                  <a:moveTo>
                    <a:pt x="0" y="931129"/>
                  </a:moveTo>
                  <a:cubicBezTo>
                    <a:pt x="308728" y="403228"/>
                    <a:pt x="617456" y="-124673"/>
                    <a:pt x="923827" y="26156"/>
                  </a:cubicBezTo>
                  <a:cubicBezTo>
                    <a:pt x="1230198" y="176985"/>
                    <a:pt x="1530285" y="1836102"/>
                    <a:pt x="1838227" y="1836102"/>
                  </a:cubicBezTo>
                  <a:cubicBezTo>
                    <a:pt x="2146169" y="1836102"/>
                    <a:pt x="2466681" y="19871"/>
                    <a:pt x="2771481" y="26156"/>
                  </a:cubicBezTo>
                  <a:cubicBezTo>
                    <a:pt x="3076281" y="32440"/>
                    <a:pt x="3362227" y="1873809"/>
                    <a:pt x="3667027" y="1873809"/>
                  </a:cubicBezTo>
                  <a:cubicBezTo>
                    <a:pt x="3971827" y="1873809"/>
                    <a:pt x="4297052" y="29298"/>
                    <a:pt x="4600281" y="26156"/>
                  </a:cubicBezTo>
                  <a:cubicBezTo>
                    <a:pt x="4903510" y="23014"/>
                    <a:pt x="5186314" y="1854956"/>
                    <a:pt x="5486400" y="1854956"/>
                  </a:cubicBezTo>
                  <a:cubicBezTo>
                    <a:pt x="5786486" y="1854956"/>
                    <a:pt x="6094429" y="26156"/>
                    <a:pt x="6400800" y="26156"/>
                  </a:cubicBezTo>
                  <a:cubicBezTo>
                    <a:pt x="6707171" y="26156"/>
                    <a:pt x="7019827" y="1854956"/>
                    <a:pt x="7324627" y="1854956"/>
                  </a:cubicBezTo>
                  <a:cubicBezTo>
                    <a:pt x="7629427" y="1854956"/>
                    <a:pt x="7927942" y="26156"/>
                    <a:pt x="8229600" y="26156"/>
                  </a:cubicBezTo>
                  <a:cubicBezTo>
                    <a:pt x="8531258" y="26156"/>
                    <a:pt x="8825061" y="1704127"/>
                    <a:pt x="9134574" y="1854956"/>
                  </a:cubicBezTo>
                  <a:cubicBezTo>
                    <a:pt x="9444087" y="2005785"/>
                    <a:pt x="10086681" y="931129"/>
                    <a:pt x="10086681" y="931129"/>
                  </a:cubicBezTo>
                  <a:lnTo>
                    <a:pt x="10086681" y="93112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29523" y="809632"/>
              <a:ext cx="123757" cy="841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362317" y="3545369"/>
              <a:ext cx="438127" cy="488624"/>
              <a:chOff x="8411233" y="2856958"/>
              <a:chExt cx="405353" cy="48862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411233" y="2856958"/>
                <a:ext cx="405353" cy="4886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8469061" y="2942982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9061" y="2942982"/>
                    <a:ext cx="289695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882" r="-3922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Rectangle 11"/>
            <p:cNvSpPr/>
            <p:nvPr/>
          </p:nvSpPr>
          <p:spPr>
            <a:xfrm flipH="1">
              <a:off x="734201" y="4061996"/>
              <a:ext cx="3928802" cy="14860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873774" y="3503028"/>
              <a:ext cx="1464745" cy="537328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86681" h="1873809">
                  <a:moveTo>
                    <a:pt x="0" y="931129"/>
                  </a:moveTo>
                  <a:cubicBezTo>
                    <a:pt x="308728" y="403228"/>
                    <a:pt x="617456" y="-124673"/>
                    <a:pt x="923827" y="26156"/>
                  </a:cubicBezTo>
                  <a:cubicBezTo>
                    <a:pt x="1230198" y="176985"/>
                    <a:pt x="1530285" y="1836102"/>
                    <a:pt x="1838227" y="1836102"/>
                  </a:cubicBezTo>
                  <a:cubicBezTo>
                    <a:pt x="2146169" y="1836102"/>
                    <a:pt x="2466681" y="19871"/>
                    <a:pt x="2771481" y="26156"/>
                  </a:cubicBezTo>
                  <a:cubicBezTo>
                    <a:pt x="3076281" y="32440"/>
                    <a:pt x="3362227" y="1873809"/>
                    <a:pt x="3667027" y="1873809"/>
                  </a:cubicBezTo>
                  <a:cubicBezTo>
                    <a:pt x="3971827" y="1873809"/>
                    <a:pt x="4297052" y="29298"/>
                    <a:pt x="4600281" y="26156"/>
                  </a:cubicBezTo>
                  <a:cubicBezTo>
                    <a:pt x="4903510" y="23014"/>
                    <a:pt x="5186314" y="1854956"/>
                    <a:pt x="5486400" y="1854956"/>
                  </a:cubicBezTo>
                  <a:cubicBezTo>
                    <a:pt x="5786486" y="1854956"/>
                    <a:pt x="6094429" y="26156"/>
                    <a:pt x="6400800" y="26156"/>
                  </a:cubicBezTo>
                  <a:cubicBezTo>
                    <a:pt x="6707171" y="26156"/>
                    <a:pt x="7019827" y="1854956"/>
                    <a:pt x="7324627" y="1854956"/>
                  </a:cubicBezTo>
                  <a:cubicBezTo>
                    <a:pt x="7629427" y="1854956"/>
                    <a:pt x="7927942" y="26156"/>
                    <a:pt x="8229600" y="26156"/>
                  </a:cubicBezTo>
                  <a:cubicBezTo>
                    <a:pt x="8531258" y="26156"/>
                    <a:pt x="8825061" y="1704127"/>
                    <a:pt x="9134574" y="1854956"/>
                  </a:cubicBezTo>
                  <a:cubicBezTo>
                    <a:pt x="9444087" y="2005785"/>
                    <a:pt x="10086681" y="931129"/>
                    <a:pt x="10086681" y="931129"/>
                  </a:cubicBezTo>
                  <a:lnTo>
                    <a:pt x="10086681" y="93112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8239" y="3192110"/>
              <a:ext cx="123757" cy="841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24242" y="3513188"/>
              <a:ext cx="1704618" cy="537328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86681" h="1873809">
                  <a:moveTo>
                    <a:pt x="0" y="931129"/>
                  </a:moveTo>
                  <a:cubicBezTo>
                    <a:pt x="308728" y="403228"/>
                    <a:pt x="617456" y="-124673"/>
                    <a:pt x="923827" y="26156"/>
                  </a:cubicBezTo>
                  <a:cubicBezTo>
                    <a:pt x="1230198" y="176985"/>
                    <a:pt x="1530285" y="1836102"/>
                    <a:pt x="1838227" y="1836102"/>
                  </a:cubicBezTo>
                  <a:cubicBezTo>
                    <a:pt x="2146169" y="1836102"/>
                    <a:pt x="2466681" y="19871"/>
                    <a:pt x="2771481" y="26156"/>
                  </a:cubicBezTo>
                  <a:cubicBezTo>
                    <a:pt x="3076281" y="32440"/>
                    <a:pt x="3362227" y="1873809"/>
                    <a:pt x="3667027" y="1873809"/>
                  </a:cubicBezTo>
                  <a:cubicBezTo>
                    <a:pt x="3971827" y="1873809"/>
                    <a:pt x="4297052" y="29298"/>
                    <a:pt x="4600281" y="26156"/>
                  </a:cubicBezTo>
                  <a:cubicBezTo>
                    <a:pt x="4903510" y="23014"/>
                    <a:pt x="5186314" y="1854956"/>
                    <a:pt x="5486400" y="1854956"/>
                  </a:cubicBezTo>
                  <a:cubicBezTo>
                    <a:pt x="5786486" y="1854956"/>
                    <a:pt x="6094429" y="26156"/>
                    <a:pt x="6400800" y="26156"/>
                  </a:cubicBezTo>
                  <a:cubicBezTo>
                    <a:pt x="6707171" y="26156"/>
                    <a:pt x="7019827" y="1854956"/>
                    <a:pt x="7324627" y="1854956"/>
                  </a:cubicBezTo>
                  <a:cubicBezTo>
                    <a:pt x="7629427" y="1854956"/>
                    <a:pt x="7927942" y="26156"/>
                    <a:pt x="8229600" y="26156"/>
                  </a:cubicBezTo>
                  <a:cubicBezTo>
                    <a:pt x="8531258" y="26156"/>
                    <a:pt x="8825061" y="1704127"/>
                    <a:pt x="9134574" y="1854956"/>
                  </a:cubicBezTo>
                  <a:cubicBezTo>
                    <a:pt x="9444087" y="2005785"/>
                    <a:pt x="10086681" y="931129"/>
                    <a:pt x="10086681" y="931129"/>
                  </a:cubicBezTo>
                  <a:lnTo>
                    <a:pt x="10086681" y="93112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39246" y="3181272"/>
              <a:ext cx="123757" cy="841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73591" y="5290634"/>
              <a:ext cx="438127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flipH="1">
              <a:off x="734201" y="5807261"/>
              <a:ext cx="3928802" cy="14860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873774" y="5248293"/>
              <a:ext cx="889431" cy="537328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86681" h="1873809">
                  <a:moveTo>
                    <a:pt x="0" y="931129"/>
                  </a:moveTo>
                  <a:cubicBezTo>
                    <a:pt x="308728" y="403228"/>
                    <a:pt x="617456" y="-124673"/>
                    <a:pt x="923827" y="26156"/>
                  </a:cubicBezTo>
                  <a:cubicBezTo>
                    <a:pt x="1230198" y="176985"/>
                    <a:pt x="1530285" y="1836102"/>
                    <a:pt x="1838227" y="1836102"/>
                  </a:cubicBezTo>
                  <a:cubicBezTo>
                    <a:pt x="2146169" y="1836102"/>
                    <a:pt x="2466681" y="19871"/>
                    <a:pt x="2771481" y="26156"/>
                  </a:cubicBezTo>
                  <a:cubicBezTo>
                    <a:pt x="3076281" y="32440"/>
                    <a:pt x="3362227" y="1873809"/>
                    <a:pt x="3667027" y="1873809"/>
                  </a:cubicBezTo>
                  <a:cubicBezTo>
                    <a:pt x="3971827" y="1873809"/>
                    <a:pt x="4297052" y="29298"/>
                    <a:pt x="4600281" y="26156"/>
                  </a:cubicBezTo>
                  <a:cubicBezTo>
                    <a:pt x="4903510" y="23014"/>
                    <a:pt x="5186314" y="1854956"/>
                    <a:pt x="5486400" y="1854956"/>
                  </a:cubicBezTo>
                  <a:cubicBezTo>
                    <a:pt x="5786486" y="1854956"/>
                    <a:pt x="6094429" y="26156"/>
                    <a:pt x="6400800" y="26156"/>
                  </a:cubicBezTo>
                  <a:cubicBezTo>
                    <a:pt x="6707171" y="26156"/>
                    <a:pt x="7019827" y="1854956"/>
                    <a:pt x="7324627" y="1854956"/>
                  </a:cubicBezTo>
                  <a:cubicBezTo>
                    <a:pt x="7629427" y="1854956"/>
                    <a:pt x="7927942" y="26156"/>
                    <a:pt x="8229600" y="26156"/>
                  </a:cubicBezTo>
                  <a:cubicBezTo>
                    <a:pt x="8531258" y="26156"/>
                    <a:pt x="8825061" y="1704127"/>
                    <a:pt x="9134574" y="1854956"/>
                  </a:cubicBezTo>
                  <a:cubicBezTo>
                    <a:pt x="9444087" y="2005785"/>
                    <a:pt x="10086681" y="931129"/>
                    <a:pt x="10086681" y="931129"/>
                  </a:cubicBezTo>
                  <a:lnTo>
                    <a:pt x="10086681" y="93112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28239" y="4937375"/>
              <a:ext cx="123757" cy="841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2222104" y="5258453"/>
              <a:ext cx="2306756" cy="537328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86681" h="1873809">
                  <a:moveTo>
                    <a:pt x="0" y="931129"/>
                  </a:moveTo>
                  <a:cubicBezTo>
                    <a:pt x="308728" y="403228"/>
                    <a:pt x="617456" y="-124673"/>
                    <a:pt x="923827" y="26156"/>
                  </a:cubicBezTo>
                  <a:cubicBezTo>
                    <a:pt x="1230198" y="176985"/>
                    <a:pt x="1530285" y="1836102"/>
                    <a:pt x="1838227" y="1836102"/>
                  </a:cubicBezTo>
                  <a:cubicBezTo>
                    <a:pt x="2146169" y="1836102"/>
                    <a:pt x="2466681" y="19871"/>
                    <a:pt x="2771481" y="26156"/>
                  </a:cubicBezTo>
                  <a:cubicBezTo>
                    <a:pt x="3076281" y="32440"/>
                    <a:pt x="3362227" y="1873809"/>
                    <a:pt x="3667027" y="1873809"/>
                  </a:cubicBezTo>
                  <a:cubicBezTo>
                    <a:pt x="3971827" y="1873809"/>
                    <a:pt x="4297052" y="29298"/>
                    <a:pt x="4600281" y="26156"/>
                  </a:cubicBezTo>
                  <a:cubicBezTo>
                    <a:pt x="4903510" y="23014"/>
                    <a:pt x="5186314" y="1854956"/>
                    <a:pt x="5486400" y="1854956"/>
                  </a:cubicBezTo>
                  <a:cubicBezTo>
                    <a:pt x="5786486" y="1854956"/>
                    <a:pt x="6094429" y="26156"/>
                    <a:pt x="6400800" y="26156"/>
                  </a:cubicBezTo>
                  <a:cubicBezTo>
                    <a:pt x="6707171" y="26156"/>
                    <a:pt x="7019827" y="1854956"/>
                    <a:pt x="7324627" y="1854956"/>
                  </a:cubicBezTo>
                  <a:cubicBezTo>
                    <a:pt x="7629427" y="1854956"/>
                    <a:pt x="7927942" y="26156"/>
                    <a:pt x="8229600" y="26156"/>
                  </a:cubicBezTo>
                  <a:cubicBezTo>
                    <a:pt x="8531258" y="26156"/>
                    <a:pt x="8825061" y="1704127"/>
                    <a:pt x="9134574" y="1854956"/>
                  </a:cubicBezTo>
                  <a:cubicBezTo>
                    <a:pt x="9444087" y="2005785"/>
                    <a:pt x="10086681" y="931129"/>
                    <a:pt x="10086681" y="931129"/>
                  </a:cubicBezTo>
                  <a:lnTo>
                    <a:pt x="10086681" y="93112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39246" y="4926537"/>
              <a:ext cx="123757" cy="841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191382" y="1131388"/>
                  <a:ext cx="54489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𝑟𝑒𝑠𝑡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1382" y="1131388"/>
                  <a:ext cx="54489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7865" r="-7865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201105" y="3542496"/>
                  <a:ext cx="143584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𝑒𝑞𝑢𝑖𝑙𝑖𝑏𝑟𝑖𝑢𝑚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105" y="3542496"/>
                  <a:ext cx="1435842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5085" r="-5508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207067" y="5401621"/>
                  <a:ext cx="118211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𝑚𝑜𝑡𝑖𝑜𝑛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7067" y="5401621"/>
                  <a:ext cx="118211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3608" r="-412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5908946" y="3066632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249825" y="771302"/>
                  <a:ext cx="32528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825" y="771302"/>
                  <a:ext cx="325281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6981" r="-566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818468" y="823509"/>
                  <a:ext cx="3312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8468" y="823509"/>
                  <a:ext cx="33124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6364" r="-5455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/>
            <p:nvPr/>
          </p:nvCxnSpPr>
          <p:spPr>
            <a:xfrm flipH="1">
              <a:off x="5025026" y="3117399"/>
              <a:ext cx="8839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029889" y="3117399"/>
              <a:ext cx="894080" cy="9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278517" y="2694858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8517" y="2694858"/>
                  <a:ext cx="319254" cy="345159"/>
                </a:xfrm>
                <a:prstGeom prst="rect">
                  <a:avLst/>
                </a:prstGeom>
                <a:blipFill>
                  <a:blip r:embed="rId8"/>
                  <a:stretch>
                    <a:fillRect l="-17308" t="-33333" r="-67308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309976" y="2712357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976" y="2712357"/>
                  <a:ext cx="319254" cy="345159"/>
                </a:xfrm>
                <a:prstGeom prst="rect">
                  <a:avLst/>
                </a:prstGeom>
                <a:blipFill>
                  <a:blip r:embed="rId9"/>
                  <a:stretch>
                    <a:fillRect l="-15385" t="-35088" r="-69231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/>
            <p:cNvSpPr/>
            <p:nvPr/>
          </p:nvSpPr>
          <p:spPr>
            <a:xfrm>
              <a:off x="5949116" y="4627096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5959276" y="4667703"/>
              <a:ext cx="587615" cy="9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049739" y="4737746"/>
              <a:ext cx="1186340" cy="40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096437" y="4193214"/>
                  <a:ext cx="31329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437" y="4193214"/>
                  <a:ext cx="313291" cy="345159"/>
                </a:xfrm>
                <a:prstGeom prst="rect">
                  <a:avLst/>
                </a:prstGeom>
                <a:blipFill>
                  <a:blip r:embed="rId10"/>
                  <a:stretch>
                    <a:fillRect l="-15686" t="-35714" r="-70588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764342" y="4792589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4342" y="4792589"/>
                  <a:ext cx="319254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17308" t="-33333" r="-67308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Group 43"/>
            <p:cNvGrpSpPr/>
            <p:nvPr/>
          </p:nvGrpSpPr>
          <p:grpSpPr>
            <a:xfrm>
              <a:off x="487322" y="2156803"/>
              <a:ext cx="4481788" cy="558534"/>
              <a:chOff x="919312" y="3331012"/>
              <a:chExt cx="4481788" cy="558534"/>
            </a:xfrm>
          </p:grpSpPr>
          <p:cxnSp>
            <p:nvCxnSpPr>
              <p:cNvPr id="45" name="Straight Arrow Connector 44"/>
              <p:cNvCxnSpPr/>
              <p:nvPr/>
            </p:nvCxnSpPr>
            <p:spPr>
              <a:xfrm flipV="1">
                <a:off x="1025912" y="3428135"/>
                <a:ext cx="4307805" cy="108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5033115" y="3411030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33115" y="3411030"/>
                    <a:ext cx="367985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Connector 47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 flipH="1">
              <a:off x="1933360" y="1402188"/>
              <a:ext cx="13108" cy="139835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3413089" y="1392028"/>
              <a:ext cx="6577" cy="140180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628495" y="1901221"/>
                  <a:ext cx="31797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8495" y="1901221"/>
                  <a:ext cx="317972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7692" r="-576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494533" y="1903925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533" y="1903925"/>
                  <a:ext cx="323935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7547" r="-754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Connector 54"/>
            <p:cNvCxnSpPr/>
            <p:nvPr/>
          </p:nvCxnSpPr>
          <p:spPr>
            <a:xfrm flipH="1">
              <a:off x="2581818" y="2286388"/>
              <a:ext cx="6089" cy="127450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432127" y="1894479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2127" y="1894479"/>
                  <a:ext cx="323935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9434" r="-566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/>
            <p:cNvCxnSpPr/>
            <p:nvPr/>
          </p:nvCxnSpPr>
          <p:spPr>
            <a:xfrm flipV="1">
              <a:off x="1933360" y="2799185"/>
              <a:ext cx="664937" cy="136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471181" y="2861566"/>
                  <a:ext cx="9753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1181" y="2861566"/>
                  <a:ext cx="975332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8750" r="-8750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/>
            <p:cNvCxnSpPr/>
            <p:nvPr/>
          </p:nvCxnSpPr>
          <p:spPr>
            <a:xfrm>
              <a:off x="2587907" y="2791014"/>
              <a:ext cx="814796" cy="281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2644034" y="2849624"/>
                  <a:ext cx="9753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4034" y="2849624"/>
                  <a:ext cx="975332" cy="307777"/>
                </a:xfrm>
                <a:prstGeom prst="rect">
                  <a:avLst/>
                </a:prstGeom>
                <a:blipFill>
                  <a:blip r:embed="rId36"/>
                  <a:stretch>
                    <a:fillRect l="-8750" r="-9375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9572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690880" y="579120"/>
            <a:ext cx="3108960" cy="3688080"/>
            <a:chOff x="690880" y="579120"/>
            <a:chExt cx="3108960" cy="3688080"/>
          </a:xfrm>
        </p:grpSpPr>
        <p:grpSp>
          <p:nvGrpSpPr>
            <p:cNvPr id="30" name="Group 29"/>
            <p:cNvGrpSpPr/>
            <p:nvPr/>
          </p:nvGrpSpPr>
          <p:grpSpPr>
            <a:xfrm>
              <a:off x="690880" y="579120"/>
              <a:ext cx="3108960" cy="3688080"/>
              <a:chOff x="3972560" y="1584960"/>
              <a:chExt cx="3108960" cy="368808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5521960" y="3027680"/>
                <a:ext cx="0" cy="168656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5511800" y="3027680"/>
                <a:ext cx="1102775" cy="12297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6482080" y="4135119"/>
                <a:ext cx="234095" cy="23409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/>
              <p:nvPr/>
            </p:nvSpPr>
            <p:spPr>
              <a:xfrm>
                <a:off x="5064759" y="2697480"/>
                <a:ext cx="914400" cy="914400"/>
              </a:xfrm>
              <a:prstGeom prst="arc">
                <a:avLst>
                  <a:gd name="adj1" fmla="val 2105749"/>
                  <a:gd name="adj2" fmla="val 518542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5655255" y="3642567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55255" y="3642567"/>
                    <a:ext cx="222304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4324" r="-2162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Arrow Connector 18"/>
              <p:cNvCxnSpPr>
                <a:stCxn id="14" idx="4"/>
              </p:cNvCxnSpPr>
              <p:nvPr/>
            </p:nvCxnSpPr>
            <p:spPr>
              <a:xfrm>
                <a:off x="6599128" y="4369214"/>
                <a:ext cx="15447" cy="9038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 flipV="1">
                <a:off x="6031173" y="3611880"/>
                <a:ext cx="505509" cy="5575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6696115" y="4729687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6115" y="4729687"/>
                    <a:ext cx="303865" cy="37721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6000" t="-32258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6412310" y="3601483"/>
                    <a:ext cx="228460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2310" y="3601483"/>
                    <a:ext cx="228460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4324" r="-21622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Oval 26"/>
              <p:cNvSpPr/>
              <p:nvPr/>
            </p:nvSpPr>
            <p:spPr>
              <a:xfrm>
                <a:off x="5485605" y="2995034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5282643" y="3861624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2643" y="3861624"/>
                    <a:ext cx="21204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2857" r="-2285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Arc 28"/>
              <p:cNvSpPr/>
              <p:nvPr/>
            </p:nvSpPr>
            <p:spPr>
              <a:xfrm>
                <a:off x="3972560" y="1584960"/>
                <a:ext cx="3108960" cy="3144727"/>
              </a:xfrm>
              <a:prstGeom prst="arc">
                <a:avLst>
                  <a:gd name="adj1" fmla="val 21564982"/>
                  <a:gd name="adj2" fmla="val 10797033"/>
                </a:avLst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997809" y="1454500"/>
              <a:ext cx="898789" cy="709995"/>
              <a:chOff x="758520" y="708040"/>
              <a:chExt cx="2596102" cy="2135605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83349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8" name="Rectangle 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349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3" name="Rectangle 32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6150509" y="1723641"/>
            <a:ext cx="1535217" cy="2572062"/>
            <a:chOff x="6150509" y="1723641"/>
            <a:chExt cx="1535217" cy="2572062"/>
          </a:xfrm>
        </p:grpSpPr>
        <p:grpSp>
          <p:nvGrpSpPr>
            <p:cNvPr id="52" name="Group 51"/>
            <p:cNvGrpSpPr/>
            <p:nvPr/>
          </p:nvGrpSpPr>
          <p:grpSpPr>
            <a:xfrm>
              <a:off x="6150509" y="1723641"/>
              <a:ext cx="1535217" cy="2572062"/>
              <a:chOff x="6150509" y="1723641"/>
              <a:chExt cx="1535217" cy="2572062"/>
            </a:xfrm>
          </p:grpSpPr>
          <p:sp>
            <p:nvSpPr>
              <p:cNvPr id="40" name="Freeform 39"/>
              <p:cNvSpPr/>
              <p:nvPr/>
            </p:nvSpPr>
            <p:spPr>
              <a:xfrm rot="20473926">
                <a:off x="6441753" y="1723641"/>
                <a:ext cx="1243973" cy="2572062"/>
              </a:xfrm>
              <a:custGeom>
                <a:avLst/>
                <a:gdLst>
                  <a:gd name="connsiteX0" fmla="*/ 314960 w 1188720"/>
                  <a:gd name="connsiteY0" fmla="*/ 0 h 2540000"/>
                  <a:gd name="connsiteX1" fmla="*/ 975360 w 1188720"/>
                  <a:gd name="connsiteY1" fmla="*/ 304800 h 2540000"/>
                  <a:gd name="connsiteX2" fmla="*/ 1188720 w 1188720"/>
                  <a:gd name="connsiteY2" fmla="*/ 1524000 h 2540000"/>
                  <a:gd name="connsiteX3" fmla="*/ 1026160 w 1188720"/>
                  <a:gd name="connsiteY3" fmla="*/ 2326640 h 2540000"/>
                  <a:gd name="connsiteX4" fmla="*/ 406400 w 1188720"/>
                  <a:gd name="connsiteY4" fmla="*/ 2540000 h 2540000"/>
                  <a:gd name="connsiteX5" fmla="*/ 0 w 1188720"/>
                  <a:gd name="connsiteY5" fmla="*/ 1493520 h 2540000"/>
                  <a:gd name="connsiteX6" fmla="*/ 121920 w 1188720"/>
                  <a:gd name="connsiteY6" fmla="*/ 518160 h 2540000"/>
                  <a:gd name="connsiteX7" fmla="*/ 314960 w 1188720"/>
                  <a:gd name="connsiteY7" fmla="*/ 0 h 2540000"/>
                  <a:gd name="connsiteX0" fmla="*/ 314960 w 1188720"/>
                  <a:gd name="connsiteY0" fmla="*/ 0 h 2540000"/>
                  <a:gd name="connsiteX1" fmla="*/ 975360 w 1188720"/>
                  <a:gd name="connsiteY1" fmla="*/ 304800 h 2540000"/>
                  <a:gd name="connsiteX2" fmla="*/ 1188720 w 1188720"/>
                  <a:gd name="connsiteY2" fmla="*/ 1524000 h 2540000"/>
                  <a:gd name="connsiteX3" fmla="*/ 1026160 w 1188720"/>
                  <a:gd name="connsiteY3" fmla="*/ 2326640 h 2540000"/>
                  <a:gd name="connsiteX4" fmla="*/ 406400 w 1188720"/>
                  <a:gd name="connsiteY4" fmla="*/ 2540000 h 2540000"/>
                  <a:gd name="connsiteX5" fmla="*/ 0 w 1188720"/>
                  <a:gd name="connsiteY5" fmla="*/ 1493520 h 2540000"/>
                  <a:gd name="connsiteX6" fmla="*/ 121920 w 1188720"/>
                  <a:gd name="connsiteY6" fmla="*/ 518160 h 2540000"/>
                  <a:gd name="connsiteX7" fmla="*/ 314960 w 1188720"/>
                  <a:gd name="connsiteY7" fmla="*/ 0 h 2540000"/>
                  <a:gd name="connsiteX0" fmla="*/ 314960 w 1188720"/>
                  <a:gd name="connsiteY0" fmla="*/ 0 h 2540000"/>
                  <a:gd name="connsiteX1" fmla="*/ 975360 w 1188720"/>
                  <a:gd name="connsiteY1" fmla="*/ 304800 h 2540000"/>
                  <a:gd name="connsiteX2" fmla="*/ 1188720 w 1188720"/>
                  <a:gd name="connsiteY2" fmla="*/ 1524000 h 2540000"/>
                  <a:gd name="connsiteX3" fmla="*/ 1026160 w 1188720"/>
                  <a:gd name="connsiteY3" fmla="*/ 2326640 h 2540000"/>
                  <a:gd name="connsiteX4" fmla="*/ 406400 w 1188720"/>
                  <a:gd name="connsiteY4" fmla="*/ 2540000 h 2540000"/>
                  <a:gd name="connsiteX5" fmla="*/ 0 w 1188720"/>
                  <a:gd name="connsiteY5" fmla="*/ 1493520 h 2540000"/>
                  <a:gd name="connsiteX6" fmla="*/ 121920 w 1188720"/>
                  <a:gd name="connsiteY6" fmla="*/ 518160 h 2540000"/>
                  <a:gd name="connsiteX7" fmla="*/ 314960 w 1188720"/>
                  <a:gd name="connsiteY7" fmla="*/ 0 h 2540000"/>
                  <a:gd name="connsiteX0" fmla="*/ 314960 w 1188720"/>
                  <a:gd name="connsiteY0" fmla="*/ 0 h 2540000"/>
                  <a:gd name="connsiteX1" fmla="*/ 975360 w 1188720"/>
                  <a:gd name="connsiteY1" fmla="*/ 304800 h 2540000"/>
                  <a:gd name="connsiteX2" fmla="*/ 1188720 w 1188720"/>
                  <a:gd name="connsiteY2" fmla="*/ 1524000 h 2540000"/>
                  <a:gd name="connsiteX3" fmla="*/ 1026160 w 1188720"/>
                  <a:gd name="connsiteY3" fmla="*/ 2326640 h 2540000"/>
                  <a:gd name="connsiteX4" fmla="*/ 406400 w 1188720"/>
                  <a:gd name="connsiteY4" fmla="*/ 2540000 h 2540000"/>
                  <a:gd name="connsiteX5" fmla="*/ 0 w 1188720"/>
                  <a:gd name="connsiteY5" fmla="*/ 1493520 h 2540000"/>
                  <a:gd name="connsiteX6" fmla="*/ 121920 w 1188720"/>
                  <a:gd name="connsiteY6" fmla="*/ 518160 h 2540000"/>
                  <a:gd name="connsiteX7" fmla="*/ 314960 w 1188720"/>
                  <a:gd name="connsiteY7" fmla="*/ 0 h 2540000"/>
                  <a:gd name="connsiteX0" fmla="*/ 314960 w 1188720"/>
                  <a:gd name="connsiteY0" fmla="*/ 0 h 2540000"/>
                  <a:gd name="connsiteX1" fmla="*/ 975360 w 1188720"/>
                  <a:gd name="connsiteY1" fmla="*/ 304800 h 2540000"/>
                  <a:gd name="connsiteX2" fmla="*/ 1188720 w 1188720"/>
                  <a:gd name="connsiteY2" fmla="*/ 1524000 h 2540000"/>
                  <a:gd name="connsiteX3" fmla="*/ 1026160 w 1188720"/>
                  <a:gd name="connsiteY3" fmla="*/ 2326640 h 2540000"/>
                  <a:gd name="connsiteX4" fmla="*/ 406400 w 1188720"/>
                  <a:gd name="connsiteY4" fmla="*/ 2540000 h 2540000"/>
                  <a:gd name="connsiteX5" fmla="*/ 0 w 1188720"/>
                  <a:gd name="connsiteY5" fmla="*/ 1493520 h 2540000"/>
                  <a:gd name="connsiteX6" fmla="*/ 121920 w 1188720"/>
                  <a:gd name="connsiteY6" fmla="*/ 518160 h 2540000"/>
                  <a:gd name="connsiteX7" fmla="*/ 314960 w 1188720"/>
                  <a:gd name="connsiteY7" fmla="*/ 0 h 2540000"/>
                  <a:gd name="connsiteX0" fmla="*/ 314960 w 1205598"/>
                  <a:gd name="connsiteY0" fmla="*/ 0 h 2540000"/>
                  <a:gd name="connsiteX1" fmla="*/ 975360 w 1205598"/>
                  <a:gd name="connsiteY1" fmla="*/ 304800 h 2540000"/>
                  <a:gd name="connsiteX2" fmla="*/ 1188720 w 1205598"/>
                  <a:gd name="connsiteY2" fmla="*/ 1524000 h 2540000"/>
                  <a:gd name="connsiteX3" fmla="*/ 1026160 w 1205598"/>
                  <a:gd name="connsiteY3" fmla="*/ 2326640 h 2540000"/>
                  <a:gd name="connsiteX4" fmla="*/ 406400 w 1205598"/>
                  <a:gd name="connsiteY4" fmla="*/ 2540000 h 2540000"/>
                  <a:gd name="connsiteX5" fmla="*/ 0 w 1205598"/>
                  <a:gd name="connsiteY5" fmla="*/ 1493520 h 2540000"/>
                  <a:gd name="connsiteX6" fmla="*/ 121920 w 1205598"/>
                  <a:gd name="connsiteY6" fmla="*/ 518160 h 2540000"/>
                  <a:gd name="connsiteX7" fmla="*/ 314960 w 1205598"/>
                  <a:gd name="connsiteY7" fmla="*/ 0 h 2540000"/>
                  <a:gd name="connsiteX0" fmla="*/ 314960 w 1205598"/>
                  <a:gd name="connsiteY0" fmla="*/ 0 h 2540000"/>
                  <a:gd name="connsiteX1" fmla="*/ 975360 w 1205598"/>
                  <a:gd name="connsiteY1" fmla="*/ 304800 h 2540000"/>
                  <a:gd name="connsiteX2" fmla="*/ 1188720 w 1205598"/>
                  <a:gd name="connsiteY2" fmla="*/ 1524000 h 2540000"/>
                  <a:gd name="connsiteX3" fmla="*/ 1026160 w 1205598"/>
                  <a:gd name="connsiteY3" fmla="*/ 2326640 h 2540000"/>
                  <a:gd name="connsiteX4" fmla="*/ 406400 w 1205598"/>
                  <a:gd name="connsiteY4" fmla="*/ 2540000 h 2540000"/>
                  <a:gd name="connsiteX5" fmla="*/ 0 w 1205598"/>
                  <a:gd name="connsiteY5" fmla="*/ 1493520 h 2540000"/>
                  <a:gd name="connsiteX6" fmla="*/ 121920 w 1205598"/>
                  <a:gd name="connsiteY6" fmla="*/ 518160 h 2540000"/>
                  <a:gd name="connsiteX7" fmla="*/ 314960 w 1205598"/>
                  <a:gd name="connsiteY7" fmla="*/ 0 h 2540000"/>
                  <a:gd name="connsiteX0" fmla="*/ 314960 w 1205598"/>
                  <a:gd name="connsiteY0" fmla="*/ 0 h 2540000"/>
                  <a:gd name="connsiteX1" fmla="*/ 975360 w 1205598"/>
                  <a:gd name="connsiteY1" fmla="*/ 304800 h 2540000"/>
                  <a:gd name="connsiteX2" fmla="*/ 1188720 w 1205598"/>
                  <a:gd name="connsiteY2" fmla="*/ 1524000 h 2540000"/>
                  <a:gd name="connsiteX3" fmla="*/ 1026160 w 1205598"/>
                  <a:gd name="connsiteY3" fmla="*/ 2326640 h 2540000"/>
                  <a:gd name="connsiteX4" fmla="*/ 406400 w 1205598"/>
                  <a:gd name="connsiteY4" fmla="*/ 2540000 h 2540000"/>
                  <a:gd name="connsiteX5" fmla="*/ 0 w 1205598"/>
                  <a:gd name="connsiteY5" fmla="*/ 1493520 h 2540000"/>
                  <a:gd name="connsiteX6" fmla="*/ 121920 w 1205598"/>
                  <a:gd name="connsiteY6" fmla="*/ 518160 h 2540000"/>
                  <a:gd name="connsiteX7" fmla="*/ 314960 w 1205598"/>
                  <a:gd name="connsiteY7" fmla="*/ 0 h 2540000"/>
                  <a:gd name="connsiteX0" fmla="*/ 314960 w 1205598"/>
                  <a:gd name="connsiteY0" fmla="*/ 0 h 2540000"/>
                  <a:gd name="connsiteX1" fmla="*/ 975360 w 1205598"/>
                  <a:gd name="connsiteY1" fmla="*/ 304800 h 2540000"/>
                  <a:gd name="connsiteX2" fmla="*/ 1188720 w 1205598"/>
                  <a:gd name="connsiteY2" fmla="*/ 1524000 h 2540000"/>
                  <a:gd name="connsiteX3" fmla="*/ 1026160 w 1205598"/>
                  <a:gd name="connsiteY3" fmla="*/ 2326640 h 2540000"/>
                  <a:gd name="connsiteX4" fmla="*/ 406400 w 1205598"/>
                  <a:gd name="connsiteY4" fmla="*/ 2540000 h 2540000"/>
                  <a:gd name="connsiteX5" fmla="*/ 0 w 1205598"/>
                  <a:gd name="connsiteY5" fmla="*/ 1493520 h 2540000"/>
                  <a:gd name="connsiteX6" fmla="*/ 121920 w 1205598"/>
                  <a:gd name="connsiteY6" fmla="*/ 518160 h 2540000"/>
                  <a:gd name="connsiteX7" fmla="*/ 314960 w 1205598"/>
                  <a:gd name="connsiteY7" fmla="*/ 0 h 2540000"/>
                  <a:gd name="connsiteX0" fmla="*/ 314960 w 1205598"/>
                  <a:gd name="connsiteY0" fmla="*/ 0 h 2568538"/>
                  <a:gd name="connsiteX1" fmla="*/ 975360 w 1205598"/>
                  <a:gd name="connsiteY1" fmla="*/ 304800 h 2568538"/>
                  <a:gd name="connsiteX2" fmla="*/ 1188720 w 1205598"/>
                  <a:gd name="connsiteY2" fmla="*/ 1524000 h 2568538"/>
                  <a:gd name="connsiteX3" fmla="*/ 1026160 w 1205598"/>
                  <a:gd name="connsiteY3" fmla="*/ 2326640 h 2568538"/>
                  <a:gd name="connsiteX4" fmla="*/ 406400 w 1205598"/>
                  <a:gd name="connsiteY4" fmla="*/ 2540000 h 2568538"/>
                  <a:gd name="connsiteX5" fmla="*/ 0 w 1205598"/>
                  <a:gd name="connsiteY5" fmla="*/ 1493520 h 2568538"/>
                  <a:gd name="connsiteX6" fmla="*/ 121920 w 1205598"/>
                  <a:gd name="connsiteY6" fmla="*/ 518160 h 2568538"/>
                  <a:gd name="connsiteX7" fmla="*/ 314960 w 1205598"/>
                  <a:gd name="connsiteY7" fmla="*/ 0 h 2568538"/>
                  <a:gd name="connsiteX0" fmla="*/ 314960 w 1205598"/>
                  <a:gd name="connsiteY0" fmla="*/ 0 h 2568538"/>
                  <a:gd name="connsiteX1" fmla="*/ 975360 w 1205598"/>
                  <a:gd name="connsiteY1" fmla="*/ 304800 h 2568538"/>
                  <a:gd name="connsiteX2" fmla="*/ 1188720 w 1205598"/>
                  <a:gd name="connsiteY2" fmla="*/ 1524000 h 2568538"/>
                  <a:gd name="connsiteX3" fmla="*/ 1026160 w 1205598"/>
                  <a:gd name="connsiteY3" fmla="*/ 2326640 h 2568538"/>
                  <a:gd name="connsiteX4" fmla="*/ 406400 w 1205598"/>
                  <a:gd name="connsiteY4" fmla="*/ 2540000 h 2568538"/>
                  <a:gd name="connsiteX5" fmla="*/ 0 w 1205598"/>
                  <a:gd name="connsiteY5" fmla="*/ 1493520 h 2568538"/>
                  <a:gd name="connsiteX6" fmla="*/ 121920 w 1205598"/>
                  <a:gd name="connsiteY6" fmla="*/ 518160 h 2568538"/>
                  <a:gd name="connsiteX7" fmla="*/ 314960 w 1205598"/>
                  <a:gd name="connsiteY7" fmla="*/ 0 h 2568538"/>
                  <a:gd name="connsiteX0" fmla="*/ 317617 w 1208255"/>
                  <a:gd name="connsiteY0" fmla="*/ 0 h 2568538"/>
                  <a:gd name="connsiteX1" fmla="*/ 978017 w 1208255"/>
                  <a:gd name="connsiteY1" fmla="*/ 304800 h 2568538"/>
                  <a:gd name="connsiteX2" fmla="*/ 1191377 w 1208255"/>
                  <a:gd name="connsiteY2" fmla="*/ 1524000 h 2568538"/>
                  <a:gd name="connsiteX3" fmla="*/ 1028817 w 1208255"/>
                  <a:gd name="connsiteY3" fmla="*/ 2326640 h 2568538"/>
                  <a:gd name="connsiteX4" fmla="*/ 409057 w 1208255"/>
                  <a:gd name="connsiteY4" fmla="*/ 2540000 h 2568538"/>
                  <a:gd name="connsiteX5" fmla="*/ 2657 w 1208255"/>
                  <a:gd name="connsiteY5" fmla="*/ 1493520 h 2568538"/>
                  <a:gd name="connsiteX6" fmla="*/ 124577 w 1208255"/>
                  <a:gd name="connsiteY6" fmla="*/ 518160 h 2568538"/>
                  <a:gd name="connsiteX7" fmla="*/ 317617 w 1208255"/>
                  <a:gd name="connsiteY7" fmla="*/ 0 h 2568538"/>
                  <a:gd name="connsiteX0" fmla="*/ 317995 w 1208633"/>
                  <a:gd name="connsiteY0" fmla="*/ 0 h 2568538"/>
                  <a:gd name="connsiteX1" fmla="*/ 978395 w 1208633"/>
                  <a:gd name="connsiteY1" fmla="*/ 304800 h 2568538"/>
                  <a:gd name="connsiteX2" fmla="*/ 1191755 w 1208633"/>
                  <a:gd name="connsiteY2" fmla="*/ 1524000 h 2568538"/>
                  <a:gd name="connsiteX3" fmla="*/ 1029195 w 1208633"/>
                  <a:gd name="connsiteY3" fmla="*/ 2326640 h 2568538"/>
                  <a:gd name="connsiteX4" fmla="*/ 409435 w 1208633"/>
                  <a:gd name="connsiteY4" fmla="*/ 2540000 h 2568538"/>
                  <a:gd name="connsiteX5" fmla="*/ 3035 w 1208633"/>
                  <a:gd name="connsiteY5" fmla="*/ 1493520 h 2568538"/>
                  <a:gd name="connsiteX6" fmla="*/ 124955 w 1208633"/>
                  <a:gd name="connsiteY6" fmla="*/ 518160 h 2568538"/>
                  <a:gd name="connsiteX7" fmla="*/ 317995 w 1208633"/>
                  <a:gd name="connsiteY7" fmla="*/ 0 h 2568538"/>
                  <a:gd name="connsiteX0" fmla="*/ 326425 w 1217063"/>
                  <a:gd name="connsiteY0" fmla="*/ 0 h 2568538"/>
                  <a:gd name="connsiteX1" fmla="*/ 986825 w 1217063"/>
                  <a:gd name="connsiteY1" fmla="*/ 304800 h 2568538"/>
                  <a:gd name="connsiteX2" fmla="*/ 1200185 w 1217063"/>
                  <a:gd name="connsiteY2" fmla="*/ 1524000 h 2568538"/>
                  <a:gd name="connsiteX3" fmla="*/ 1037625 w 1217063"/>
                  <a:gd name="connsiteY3" fmla="*/ 2326640 h 2568538"/>
                  <a:gd name="connsiteX4" fmla="*/ 417865 w 1217063"/>
                  <a:gd name="connsiteY4" fmla="*/ 2540000 h 2568538"/>
                  <a:gd name="connsiteX5" fmla="*/ 11465 w 1217063"/>
                  <a:gd name="connsiteY5" fmla="*/ 1493520 h 2568538"/>
                  <a:gd name="connsiteX6" fmla="*/ 133385 w 1217063"/>
                  <a:gd name="connsiteY6" fmla="*/ 518160 h 2568538"/>
                  <a:gd name="connsiteX7" fmla="*/ 326425 w 1217063"/>
                  <a:gd name="connsiteY7" fmla="*/ 0 h 2568538"/>
                  <a:gd name="connsiteX0" fmla="*/ 334515 w 1225153"/>
                  <a:gd name="connsiteY0" fmla="*/ 0 h 2568538"/>
                  <a:gd name="connsiteX1" fmla="*/ 994915 w 1225153"/>
                  <a:gd name="connsiteY1" fmla="*/ 304800 h 2568538"/>
                  <a:gd name="connsiteX2" fmla="*/ 1208275 w 1225153"/>
                  <a:gd name="connsiteY2" fmla="*/ 1524000 h 2568538"/>
                  <a:gd name="connsiteX3" fmla="*/ 1045715 w 1225153"/>
                  <a:gd name="connsiteY3" fmla="*/ 2326640 h 2568538"/>
                  <a:gd name="connsiteX4" fmla="*/ 425955 w 1225153"/>
                  <a:gd name="connsiteY4" fmla="*/ 2540000 h 2568538"/>
                  <a:gd name="connsiteX5" fmla="*/ 19555 w 1225153"/>
                  <a:gd name="connsiteY5" fmla="*/ 1493520 h 2568538"/>
                  <a:gd name="connsiteX6" fmla="*/ 141475 w 1225153"/>
                  <a:gd name="connsiteY6" fmla="*/ 518160 h 2568538"/>
                  <a:gd name="connsiteX7" fmla="*/ 334515 w 1225153"/>
                  <a:gd name="connsiteY7" fmla="*/ 0 h 2568538"/>
                  <a:gd name="connsiteX0" fmla="*/ 334515 w 1225153"/>
                  <a:gd name="connsiteY0" fmla="*/ 0 h 2568538"/>
                  <a:gd name="connsiteX1" fmla="*/ 994915 w 1225153"/>
                  <a:gd name="connsiteY1" fmla="*/ 304800 h 2568538"/>
                  <a:gd name="connsiteX2" fmla="*/ 1208275 w 1225153"/>
                  <a:gd name="connsiteY2" fmla="*/ 1524000 h 2568538"/>
                  <a:gd name="connsiteX3" fmla="*/ 1045715 w 1225153"/>
                  <a:gd name="connsiteY3" fmla="*/ 2326640 h 2568538"/>
                  <a:gd name="connsiteX4" fmla="*/ 425955 w 1225153"/>
                  <a:gd name="connsiteY4" fmla="*/ 2540000 h 2568538"/>
                  <a:gd name="connsiteX5" fmla="*/ 19555 w 1225153"/>
                  <a:gd name="connsiteY5" fmla="*/ 1493520 h 2568538"/>
                  <a:gd name="connsiteX6" fmla="*/ 141475 w 1225153"/>
                  <a:gd name="connsiteY6" fmla="*/ 518160 h 2568538"/>
                  <a:gd name="connsiteX7" fmla="*/ 334515 w 1225153"/>
                  <a:gd name="connsiteY7" fmla="*/ 0 h 2568538"/>
                  <a:gd name="connsiteX0" fmla="*/ 364545 w 1255183"/>
                  <a:gd name="connsiteY0" fmla="*/ 0 h 2568538"/>
                  <a:gd name="connsiteX1" fmla="*/ 1024945 w 1255183"/>
                  <a:gd name="connsiteY1" fmla="*/ 304800 h 2568538"/>
                  <a:gd name="connsiteX2" fmla="*/ 1238305 w 1255183"/>
                  <a:gd name="connsiteY2" fmla="*/ 1524000 h 2568538"/>
                  <a:gd name="connsiteX3" fmla="*/ 1075745 w 1255183"/>
                  <a:gd name="connsiteY3" fmla="*/ 2326640 h 2568538"/>
                  <a:gd name="connsiteX4" fmla="*/ 455985 w 1255183"/>
                  <a:gd name="connsiteY4" fmla="*/ 2540000 h 2568538"/>
                  <a:gd name="connsiteX5" fmla="*/ 49585 w 1255183"/>
                  <a:gd name="connsiteY5" fmla="*/ 1493520 h 2568538"/>
                  <a:gd name="connsiteX6" fmla="*/ 80065 w 1255183"/>
                  <a:gd name="connsiteY6" fmla="*/ 518160 h 2568538"/>
                  <a:gd name="connsiteX7" fmla="*/ 364545 w 1255183"/>
                  <a:gd name="connsiteY7" fmla="*/ 0 h 2568538"/>
                  <a:gd name="connsiteX0" fmla="*/ 364545 w 1255183"/>
                  <a:gd name="connsiteY0" fmla="*/ 0 h 2568538"/>
                  <a:gd name="connsiteX1" fmla="*/ 1024945 w 1255183"/>
                  <a:gd name="connsiteY1" fmla="*/ 304800 h 2568538"/>
                  <a:gd name="connsiteX2" fmla="*/ 1238305 w 1255183"/>
                  <a:gd name="connsiteY2" fmla="*/ 1524000 h 2568538"/>
                  <a:gd name="connsiteX3" fmla="*/ 1075745 w 1255183"/>
                  <a:gd name="connsiteY3" fmla="*/ 2326640 h 2568538"/>
                  <a:gd name="connsiteX4" fmla="*/ 455985 w 1255183"/>
                  <a:gd name="connsiteY4" fmla="*/ 2540000 h 2568538"/>
                  <a:gd name="connsiteX5" fmla="*/ 49585 w 1255183"/>
                  <a:gd name="connsiteY5" fmla="*/ 1493520 h 2568538"/>
                  <a:gd name="connsiteX6" fmla="*/ 80065 w 1255183"/>
                  <a:gd name="connsiteY6" fmla="*/ 518160 h 2568538"/>
                  <a:gd name="connsiteX7" fmla="*/ 364545 w 1255183"/>
                  <a:gd name="connsiteY7" fmla="*/ 0 h 2568538"/>
                  <a:gd name="connsiteX0" fmla="*/ 353335 w 1243973"/>
                  <a:gd name="connsiteY0" fmla="*/ 0 h 2568538"/>
                  <a:gd name="connsiteX1" fmla="*/ 1013735 w 1243973"/>
                  <a:gd name="connsiteY1" fmla="*/ 304800 h 2568538"/>
                  <a:gd name="connsiteX2" fmla="*/ 1227095 w 1243973"/>
                  <a:gd name="connsiteY2" fmla="*/ 1524000 h 2568538"/>
                  <a:gd name="connsiteX3" fmla="*/ 1064535 w 1243973"/>
                  <a:gd name="connsiteY3" fmla="*/ 2326640 h 2568538"/>
                  <a:gd name="connsiteX4" fmla="*/ 444775 w 1243973"/>
                  <a:gd name="connsiteY4" fmla="*/ 2540000 h 2568538"/>
                  <a:gd name="connsiteX5" fmla="*/ 38375 w 1243973"/>
                  <a:gd name="connsiteY5" fmla="*/ 1493520 h 2568538"/>
                  <a:gd name="connsiteX6" fmla="*/ 68855 w 1243973"/>
                  <a:gd name="connsiteY6" fmla="*/ 518160 h 2568538"/>
                  <a:gd name="connsiteX7" fmla="*/ 353335 w 1243973"/>
                  <a:gd name="connsiteY7" fmla="*/ 0 h 2568538"/>
                  <a:gd name="connsiteX0" fmla="*/ 353335 w 1243973"/>
                  <a:gd name="connsiteY0" fmla="*/ 0 h 2568538"/>
                  <a:gd name="connsiteX1" fmla="*/ 1013735 w 1243973"/>
                  <a:gd name="connsiteY1" fmla="*/ 304800 h 2568538"/>
                  <a:gd name="connsiteX2" fmla="*/ 1227095 w 1243973"/>
                  <a:gd name="connsiteY2" fmla="*/ 1524000 h 2568538"/>
                  <a:gd name="connsiteX3" fmla="*/ 1064535 w 1243973"/>
                  <a:gd name="connsiteY3" fmla="*/ 2326640 h 2568538"/>
                  <a:gd name="connsiteX4" fmla="*/ 444775 w 1243973"/>
                  <a:gd name="connsiteY4" fmla="*/ 2540000 h 2568538"/>
                  <a:gd name="connsiteX5" fmla="*/ 38375 w 1243973"/>
                  <a:gd name="connsiteY5" fmla="*/ 1493520 h 2568538"/>
                  <a:gd name="connsiteX6" fmla="*/ 68855 w 1243973"/>
                  <a:gd name="connsiteY6" fmla="*/ 518160 h 2568538"/>
                  <a:gd name="connsiteX7" fmla="*/ 353335 w 1243973"/>
                  <a:gd name="connsiteY7" fmla="*/ 0 h 2568538"/>
                  <a:gd name="connsiteX0" fmla="*/ 353335 w 1243973"/>
                  <a:gd name="connsiteY0" fmla="*/ 3524 h 2572062"/>
                  <a:gd name="connsiteX1" fmla="*/ 1013735 w 1243973"/>
                  <a:gd name="connsiteY1" fmla="*/ 308324 h 2572062"/>
                  <a:gd name="connsiteX2" fmla="*/ 1227095 w 1243973"/>
                  <a:gd name="connsiteY2" fmla="*/ 1527524 h 2572062"/>
                  <a:gd name="connsiteX3" fmla="*/ 1064535 w 1243973"/>
                  <a:gd name="connsiteY3" fmla="*/ 2330164 h 2572062"/>
                  <a:gd name="connsiteX4" fmla="*/ 444775 w 1243973"/>
                  <a:gd name="connsiteY4" fmla="*/ 2543524 h 2572062"/>
                  <a:gd name="connsiteX5" fmla="*/ 38375 w 1243973"/>
                  <a:gd name="connsiteY5" fmla="*/ 1497044 h 2572062"/>
                  <a:gd name="connsiteX6" fmla="*/ 68855 w 1243973"/>
                  <a:gd name="connsiteY6" fmla="*/ 521684 h 2572062"/>
                  <a:gd name="connsiteX7" fmla="*/ 353335 w 1243973"/>
                  <a:gd name="connsiteY7" fmla="*/ 3524 h 2572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3973" h="2572062">
                    <a:moveTo>
                      <a:pt x="353335" y="3524"/>
                    </a:moveTo>
                    <a:cubicBezTo>
                      <a:pt x="593788" y="-26956"/>
                      <a:pt x="874882" y="145764"/>
                      <a:pt x="1013735" y="308324"/>
                    </a:cubicBezTo>
                    <a:cubicBezTo>
                      <a:pt x="1176295" y="694404"/>
                      <a:pt x="1288055" y="1131284"/>
                      <a:pt x="1227095" y="1527524"/>
                    </a:cubicBezTo>
                    <a:cubicBezTo>
                      <a:pt x="1244028" y="1825551"/>
                      <a:pt x="1260962" y="2154057"/>
                      <a:pt x="1064535" y="2330164"/>
                    </a:cubicBezTo>
                    <a:cubicBezTo>
                      <a:pt x="857948" y="2452084"/>
                      <a:pt x="610722" y="2645124"/>
                      <a:pt x="444775" y="2543524"/>
                    </a:cubicBezTo>
                    <a:cubicBezTo>
                      <a:pt x="167068" y="2235337"/>
                      <a:pt x="11282" y="1906831"/>
                      <a:pt x="38375" y="1497044"/>
                    </a:cubicBezTo>
                    <a:cubicBezTo>
                      <a:pt x="-12425" y="1151604"/>
                      <a:pt x="-22585" y="856964"/>
                      <a:pt x="68855" y="521684"/>
                    </a:cubicBezTo>
                    <a:cubicBezTo>
                      <a:pt x="112882" y="267684"/>
                      <a:pt x="187388" y="44164"/>
                      <a:pt x="353335" y="3524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549621" y="2029074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Multiply 42"/>
              <p:cNvSpPr/>
              <p:nvPr/>
            </p:nvSpPr>
            <p:spPr>
              <a:xfrm>
                <a:off x="7063739" y="2732144"/>
                <a:ext cx="368301" cy="361057"/>
              </a:xfrm>
              <a:prstGeom prst="mathMultiply">
                <a:avLst>
                  <a:gd name="adj1" fmla="val 8369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766360" y="3023633"/>
                    <a:ext cx="44711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6360" y="3023633"/>
                    <a:ext cx="447110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12329" r="-10959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Arrow Connector 44"/>
              <p:cNvCxnSpPr/>
              <p:nvPr/>
            </p:nvCxnSpPr>
            <p:spPr>
              <a:xfrm>
                <a:off x="7254240" y="2917454"/>
                <a:ext cx="15447" cy="9038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7351227" y="3277927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1227" y="3277927"/>
                    <a:ext cx="303865" cy="377219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18000" t="-32258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Connector 46"/>
              <p:cNvCxnSpPr/>
              <p:nvPr/>
            </p:nvCxnSpPr>
            <p:spPr>
              <a:xfrm>
                <a:off x="6607710" y="2056880"/>
                <a:ext cx="0" cy="168656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endCxn id="43" idx="2"/>
              </p:cNvCxnSpPr>
              <p:nvPr/>
            </p:nvCxnSpPr>
            <p:spPr>
              <a:xfrm>
                <a:off x="6597550" y="2056880"/>
                <a:ext cx="746033" cy="9496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Arc 48"/>
              <p:cNvSpPr/>
              <p:nvPr/>
            </p:nvSpPr>
            <p:spPr>
              <a:xfrm>
                <a:off x="6150509" y="1726680"/>
                <a:ext cx="914400" cy="914400"/>
              </a:xfrm>
              <a:prstGeom prst="arc">
                <a:avLst>
                  <a:gd name="adj1" fmla="val 2480404"/>
                  <a:gd name="adj2" fmla="val 518542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6741005" y="2671767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1005" y="2671767"/>
                    <a:ext cx="222304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5000" r="-25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7019274" y="2217175"/>
                  <a:ext cx="2175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9274" y="2217175"/>
                  <a:ext cx="217559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25000" r="-222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326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2227947" y="405286"/>
            <a:ext cx="3965198" cy="4922971"/>
            <a:chOff x="2227947" y="405286"/>
            <a:chExt cx="3965198" cy="4922971"/>
          </a:xfrm>
        </p:grpSpPr>
        <p:grpSp>
          <p:nvGrpSpPr>
            <p:cNvPr id="44" name="Group 43"/>
            <p:cNvGrpSpPr/>
            <p:nvPr/>
          </p:nvGrpSpPr>
          <p:grpSpPr>
            <a:xfrm>
              <a:off x="2227947" y="634787"/>
              <a:ext cx="3928471" cy="4323886"/>
              <a:chOff x="2209093" y="634787"/>
              <a:chExt cx="3928471" cy="4323886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881747" y="1011381"/>
                <a:ext cx="2340000" cy="234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735566" y="2032089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048007" y="1247749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  <a:alpha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891711" y="862089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  <a:alpha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flipV="1">
                <a:off x="2209093" y="4819124"/>
                <a:ext cx="392847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735566" y="4670673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891711" y="4664463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  <a:alpha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048002" y="4669833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  <a:alpha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>
                <a:endCxn id="14" idx="0"/>
              </p:cNvCxnSpPr>
              <p:nvPr/>
            </p:nvCxnSpPr>
            <p:spPr>
              <a:xfrm>
                <a:off x="2879566" y="2320089"/>
                <a:ext cx="0" cy="235058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6" idx="4"/>
                <a:endCxn id="17" idx="0"/>
              </p:cNvCxnSpPr>
              <p:nvPr/>
            </p:nvCxnSpPr>
            <p:spPr>
              <a:xfrm flipH="1">
                <a:off x="3192002" y="1535749"/>
                <a:ext cx="5" cy="313408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7" idx="4"/>
                <a:endCxn id="16" idx="0"/>
              </p:cNvCxnSpPr>
              <p:nvPr/>
            </p:nvCxnSpPr>
            <p:spPr>
              <a:xfrm>
                <a:off x="4035711" y="1150089"/>
                <a:ext cx="0" cy="351437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5065527" y="2032089"/>
                <a:ext cx="272336" cy="288000"/>
              </a:xfrm>
              <a:prstGeom prst="ellipse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777527" y="1247749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  <a:alpha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065527" y="4665559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777527" y="4665559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  <a:alpha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>
                <a:stCxn id="27" idx="4"/>
                <a:endCxn id="29" idx="0"/>
              </p:cNvCxnSpPr>
              <p:nvPr/>
            </p:nvCxnSpPr>
            <p:spPr>
              <a:xfrm>
                <a:off x="5201695" y="2320089"/>
                <a:ext cx="7832" cy="234547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8" idx="4"/>
                <a:endCxn id="30" idx="0"/>
              </p:cNvCxnSpPr>
              <p:nvPr/>
            </p:nvCxnSpPr>
            <p:spPr>
              <a:xfrm>
                <a:off x="4921527" y="1535749"/>
                <a:ext cx="0" cy="312981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Arc 42"/>
              <p:cNvSpPr/>
              <p:nvPr/>
            </p:nvSpPr>
            <p:spPr>
              <a:xfrm rot="16200000">
                <a:off x="2426392" y="634787"/>
                <a:ext cx="2880000" cy="2880000"/>
              </a:xfrm>
              <a:prstGeom prst="arc">
                <a:avLst>
                  <a:gd name="adj1" fmla="val 16200000"/>
                  <a:gd name="adj2" fmla="val 18024115"/>
                </a:avLst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978599" y="4819124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8599" y="4819124"/>
                  <a:ext cx="214546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4286" r="-857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947292" y="5020480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7292" y="5020480"/>
                  <a:ext cx="213199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6471" r="-29412" b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5110913" y="5020480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0913" y="5020480"/>
                  <a:ext cx="234936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513" r="-2307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558706" y="4991544"/>
                  <a:ext cx="42729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8706" y="4991544"/>
                  <a:ext cx="42729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429" r="-1142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/>
            <p:cNvCxnSpPr>
              <a:endCxn id="46" idx="0"/>
            </p:cNvCxnSpPr>
            <p:nvPr/>
          </p:nvCxnSpPr>
          <p:spPr>
            <a:xfrm flipH="1">
              <a:off x="4053892" y="4819124"/>
              <a:ext cx="668" cy="201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229822" y="4811412"/>
              <a:ext cx="668" cy="201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2897752" y="4815118"/>
              <a:ext cx="668" cy="201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346051" y="1905279"/>
              <a:ext cx="20550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Wingdings 2" charset="2"/>
                  <a:ea typeface="Wingdings 2" charset="2"/>
                  <a:cs typeface="Wingdings 2" charset="2"/>
                </a:rPr>
                <a:t>j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783129" y="908146"/>
              <a:ext cx="42772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Wingdings 2" charset="2"/>
                  <a:ea typeface="Wingdings 2" charset="2"/>
                  <a:cs typeface="Wingdings 2" charset="2"/>
                </a:rPr>
                <a:t>k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33918" y="405286"/>
              <a:ext cx="43994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Wingdings 2" charset="2"/>
                  <a:ea typeface="Wingdings 2" charset="2"/>
                  <a:cs typeface="Wingdings 2" charset="2"/>
                </a:rPr>
                <a:t>l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949254" y="862089"/>
              <a:ext cx="46461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Wingdings 2" charset="2"/>
                  <a:ea typeface="Wingdings 2" charset="2"/>
                  <a:cs typeface="Wingdings 2" charset="2"/>
                </a:rPr>
                <a:t>m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334710" y="1929867"/>
              <a:ext cx="50091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Wingdings 2" charset="2"/>
                  <a:ea typeface="Wingdings 2" charset="2"/>
                  <a:cs typeface="Wingdings 2" charset="2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8945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16979</TotalTime>
  <Words>193</Words>
  <Application>Microsoft Macintosh PowerPoint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Cambria Math</vt:lpstr>
      <vt:lpstr>Wingdings 2</vt:lpstr>
      <vt:lpstr>Arial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403</cp:revision>
  <dcterms:created xsi:type="dcterms:W3CDTF">2017-07-11T12:03:09Z</dcterms:created>
  <dcterms:modified xsi:type="dcterms:W3CDTF">2018-07-23T19:54:57Z</dcterms:modified>
</cp:coreProperties>
</file>