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NULL"/><Relationship Id="rId59" Type="http://schemas.openxmlformats.org/officeDocument/2006/relationships/image" Target="../media/image113.png"/><Relationship Id="rId54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109.png"/><Relationship Id="rId45" Type="http://schemas.openxmlformats.org/officeDocument/2006/relationships/image" Target="NULL"/><Relationship Id="rId58" Type="http://schemas.openxmlformats.org/officeDocument/2006/relationships/image" Target="../media/image104.png"/><Relationship Id="rId49" Type="http://schemas.openxmlformats.org/officeDocument/2006/relationships/image" Target="../media/image105.png"/><Relationship Id="rId57" Type="http://schemas.openxmlformats.org/officeDocument/2006/relationships/image" Target="../media/image103.png"/><Relationship Id="rId52" Type="http://schemas.openxmlformats.org/officeDocument/2006/relationships/image" Target="../media/image108.png"/><Relationship Id="rId60" Type="http://schemas.openxmlformats.org/officeDocument/2006/relationships/image" Target="../media/image114.png"/><Relationship Id="rId56" Type="http://schemas.openxmlformats.org/officeDocument/2006/relationships/image" Target="../media/image112.png"/><Relationship Id="rId4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0.png"/><Relationship Id="rId7" Type="http://schemas.openxmlformats.org/officeDocument/2006/relationships/image" Target="../media/image1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0.png"/><Relationship Id="rId10" Type="http://schemas.openxmlformats.org/officeDocument/2006/relationships/image" Target="../media/image119.png"/><Relationship Id="rId4" Type="http://schemas.openxmlformats.org/officeDocument/2006/relationships/image" Target="../media/image18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25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3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220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10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NUL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NUL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NULL"/><Relationship Id="rId15" Type="http://schemas.openxmlformats.org/officeDocument/2006/relationships/image" Target="../media/image43.png"/><Relationship Id="rId10" Type="http://schemas.openxmlformats.org/officeDocument/2006/relationships/image" Target="../media/image280.png"/><Relationship Id="rId19" Type="http://schemas.openxmlformats.org/officeDocument/2006/relationships/image" Target="../media/image47.png"/><Relationship Id="rId9" Type="http://schemas.openxmlformats.org/officeDocument/2006/relationships/image" Target="../media/image270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8.png"/><Relationship Id="rId39" Type="http://schemas.openxmlformats.org/officeDocument/2006/relationships/image" Target="../media/image58.png"/><Relationship Id="rId34" Type="http://schemas.openxmlformats.org/officeDocument/2006/relationships/image" Target="../media/image53.png"/><Relationship Id="rId3" Type="http://schemas.openxmlformats.org/officeDocument/2006/relationships/image" Target="../media/image330.png"/><Relationship Id="rId42" Type="http://schemas.openxmlformats.org/officeDocument/2006/relationships/image" Target="../media/image64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16" Type="http://schemas.openxmlformats.org/officeDocument/2006/relationships/image" Target="../media/image460.png"/><Relationship Id="rId29" Type="http://schemas.openxmlformats.org/officeDocument/2006/relationships/image" Target="../media/image63.png"/><Relationship Id="rId2" Type="http://schemas.openxmlformats.org/officeDocument/2006/relationships/image" Target="../media/image320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0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15" Type="http://schemas.openxmlformats.org/officeDocument/2006/relationships/image" Target="../media/image450.png"/><Relationship Id="rId28" Type="http://schemas.openxmlformats.org/officeDocument/2006/relationships/image" Target="../media/image62.png"/><Relationship Id="rId5" Type="http://schemas.openxmlformats.org/officeDocument/2006/relationships/image" Target="../media/image350.png"/><Relationship Id="rId36" Type="http://schemas.openxmlformats.org/officeDocument/2006/relationships/image" Target="../media/image55.png"/><Relationship Id="rId10" Type="http://schemas.openxmlformats.org/officeDocument/2006/relationships/image" Target="../media/image400.png"/><Relationship Id="rId31" Type="http://schemas.openxmlformats.org/officeDocument/2006/relationships/image" Target="../media/image5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7" Type="http://schemas.openxmlformats.org/officeDocument/2006/relationships/image" Target="../media/image61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" Type="http://schemas.openxmlformats.org/officeDocument/2006/relationships/image" Target="../media/image340.png"/><Relationship Id="rId8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50.png"/><Relationship Id="rId16" Type="http://schemas.openxmlformats.org/officeDocument/2006/relationships/image" Target="../media/image7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7.png"/><Relationship Id="rId5" Type="http://schemas.openxmlformats.org/officeDocument/2006/relationships/image" Target="../media/image580.png"/><Relationship Id="rId15" Type="http://schemas.openxmlformats.org/officeDocument/2006/relationships/image" Target="../media/image71.png"/><Relationship Id="rId28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57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32" Type="http://schemas.openxmlformats.org/officeDocument/2006/relationships/image" Target="../media/image86.png"/><Relationship Id="rId5" Type="http://schemas.openxmlformats.org/officeDocument/2006/relationships/image" Target="../media/image78.png"/><Relationship Id="rId28" Type="http://schemas.openxmlformats.org/officeDocument/2006/relationships/image" Target="../media/image62.png"/><Relationship Id="rId10" Type="http://schemas.openxmlformats.org/officeDocument/2006/relationships/image" Target="../media/image83.png"/><Relationship Id="rId31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32" Type="http://schemas.openxmlformats.org/officeDocument/2006/relationships/image" Target="../media/image94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3.png"/><Relationship Id="rId4" Type="http://schemas.openxmlformats.org/officeDocument/2006/relationships/image" Target="../media/image89.png"/><Relationship Id="rId27" Type="http://schemas.openxmlformats.org/officeDocument/2006/relationships/image" Target="../media/image61.png"/><Relationship Id="rId30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33" Type="http://schemas.openxmlformats.org/officeDocument/2006/relationships/image" Target="../media/image101.png"/><Relationship Id="rId2" Type="http://schemas.openxmlformats.org/officeDocument/2006/relationships/image" Target="../media/image9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00.png"/><Relationship Id="rId28" Type="http://schemas.openxmlformats.org/officeDocument/2006/relationships/image" Target="../media/image62.png"/><Relationship Id="rId31" Type="http://schemas.openxmlformats.org/officeDocument/2006/relationships/image" Target="../media/image99.png"/><Relationship Id="rId4" Type="http://schemas.openxmlformats.org/officeDocument/2006/relationships/image" Target="../media/image97.png"/><Relationship Id="rId27" Type="http://schemas.openxmlformats.org/officeDocument/2006/relationships/image" Target="../media/image61.png"/><Relationship Id="rId30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61061" y="162732"/>
            <a:ext cx="4883817" cy="2420106"/>
            <a:chOff x="361061" y="162732"/>
            <a:chExt cx="4883817" cy="2420106"/>
          </a:xfrm>
        </p:grpSpPr>
        <p:grpSp>
          <p:nvGrpSpPr>
            <p:cNvPr id="48" name="Group 47"/>
            <p:cNvGrpSpPr/>
            <p:nvPr/>
          </p:nvGrpSpPr>
          <p:grpSpPr>
            <a:xfrm>
              <a:off x="361061" y="162732"/>
              <a:ext cx="4883817" cy="2420106"/>
              <a:chOff x="874628" y="1966480"/>
              <a:chExt cx="4883817" cy="242010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26616" y="2751815"/>
                <a:ext cx="4031829" cy="1634771"/>
                <a:chOff x="7195931" y="2150566"/>
                <a:chExt cx="4031829" cy="163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7195931" y="2150566"/>
                  <a:ext cx="4031829" cy="1634771"/>
                  <a:chOff x="7195931" y="2150566"/>
                  <a:chExt cx="4031829" cy="163477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195931" y="3226803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1074006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7329125" y="2473032"/>
                    <a:ext cx="3360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6327" r="-1632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369608" y="2869341"/>
                    <a:ext cx="3366984" cy="180365"/>
                    <a:chOff x="7658423" y="1678015"/>
                    <a:chExt cx="3366984" cy="180365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65842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79871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793900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07929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219587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359878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50016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864046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780751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8921042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061333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201624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9341915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482206" y="1678016"/>
                      <a:ext cx="140291" cy="180364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622497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62788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90307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37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183661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323952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46424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0453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74482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88511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2500" r="-5556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15789" r="-701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154419" y="2757364"/>
                  <a:ext cx="19673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887090" y="2450738"/>
                <a:ext cx="21951" cy="1583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74628" y="2457356"/>
                <a:ext cx="2191619" cy="226228"/>
              </a:xfrm>
              <a:prstGeom prst="arc">
                <a:avLst>
                  <a:gd name="adj1" fmla="val 18287012"/>
                  <a:gd name="adj2" fmla="val 9682168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blipFill>
                  <a:blip r:embed="rId6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086147" y="100121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70790" y="3144546"/>
            <a:ext cx="5644913" cy="3043063"/>
            <a:chOff x="5922853" y="3231700"/>
            <a:chExt cx="5644913" cy="3043063"/>
          </a:xfrm>
        </p:grpSpPr>
        <p:grpSp>
          <p:nvGrpSpPr>
            <p:cNvPr id="86" name="Group 85"/>
            <p:cNvGrpSpPr/>
            <p:nvPr/>
          </p:nvGrpSpPr>
          <p:grpSpPr>
            <a:xfrm>
              <a:off x="5922853" y="3231700"/>
              <a:ext cx="5644913" cy="3043063"/>
              <a:chOff x="5334619" y="2718075"/>
              <a:chExt cx="5644913" cy="30430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34619" y="2718075"/>
                <a:ext cx="5644913" cy="3043063"/>
                <a:chOff x="5182219" y="2813073"/>
                <a:chExt cx="5644913" cy="304306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rot="20175156">
                  <a:off x="5182219" y="2813073"/>
                  <a:ext cx="5644913" cy="3043063"/>
                  <a:chOff x="1549880" y="3466484"/>
                  <a:chExt cx="5644913" cy="3043063"/>
                </a:xfrm>
              </p:grpSpPr>
              <p:sp>
                <p:nvSpPr>
                  <p:cNvPr id="58" name="Rectangle 56"/>
                  <p:cNvSpPr/>
                  <p:nvPr/>
                </p:nvSpPr>
                <p:spPr>
                  <a:xfrm rot="361824">
                    <a:off x="1549880" y="4622218"/>
                    <a:ext cx="5644913" cy="1303814"/>
                  </a:xfrm>
                  <a:custGeom>
                    <a:avLst/>
                    <a:gdLst>
                      <a:gd name="connsiteX0" fmla="*/ 0 w 2361341"/>
                      <a:gd name="connsiteY0" fmla="*/ 0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0 w 2361341"/>
                      <a:gd name="connsiteY4" fmla="*/ 0 h 988828"/>
                      <a:gd name="connsiteX0" fmla="*/ 967563 w 2361341"/>
                      <a:gd name="connsiteY0" fmla="*/ 159488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967563 w 2361341"/>
                      <a:gd name="connsiteY4" fmla="*/ 159488 h 988828"/>
                      <a:gd name="connsiteX0" fmla="*/ 935665 w 2329443"/>
                      <a:gd name="connsiteY0" fmla="*/ 159488 h 1063256"/>
                      <a:gd name="connsiteX1" fmla="*/ 2329443 w 2329443"/>
                      <a:gd name="connsiteY1" fmla="*/ 0 h 1063256"/>
                      <a:gd name="connsiteX2" fmla="*/ 2329443 w 2329443"/>
                      <a:gd name="connsiteY2" fmla="*/ 988828 h 1063256"/>
                      <a:gd name="connsiteX3" fmla="*/ 0 w 2329443"/>
                      <a:gd name="connsiteY3" fmla="*/ 1063256 h 1063256"/>
                      <a:gd name="connsiteX4" fmla="*/ 935665 w 2329443"/>
                      <a:gd name="connsiteY4" fmla="*/ 159488 h 1063256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2329443 w 2786643"/>
                      <a:gd name="connsiteY2" fmla="*/ 839972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1882876 w 2786643"/>
                      <a:gd name="connsiteY2" fmla="*/ 861237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3664172"/>
                      <a:gd name="connsiteY0" fmla="*/ 869755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35665 w 3664172"/>
                      <a:gd name="connsiteY4" fmla="*/ 869755 h 1773523"/>
                      <a:gd name="connsiteX0" fmla="*/ 943039 w 3664172"/>
                      <a:gd name="connsiteY0" fmla="*/ 17791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43039 w 3664172"/>
                      <a:gd name="connsiteY4" fmla="*/ 17791 h 1773523"/>
                      <a:gd name="connsiteX0" fmla="*/ 943039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943039 w 3664172"/>
                      <a:gd name="connsiteY4" fmla="*/ 17791 h 1784795"/>
                      <a:gd name="connsiteX0" fmla="*/ 1110253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110253 w 3664172"/>
                      <a:gd name="connsiteY4" fmla="*/ 17791 h 1784795"/>
                      <a:gd name="connsiteX0" fmla="*/ 1361075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61075 w 3664172"/>
                      <a:gd name="connsiteY4" fmla="*/ 17791 h 1784795"/>
                      <a:gd name="connsiteX0" fmla="*/ 1411966 w 3664172"/>
                      <a:gd name="connsiteY0" fmla="*/ 28485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411966 w 3664172"/>
                      <a:gd name="connsiteY4" fmla="*/ 28485 h 1784795"/>
                      <a:gd name="connsiteX0" fmla="*/ 1397426 w 3664172"/>
                      <a:gd name="connsiteY0" fmla="*/ 23139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97426 w 3664172"/>
                      <a:gd name="connsiteY4" fmla="*/ 23139 h 1784795"/>
                      <a:gd name="connsiteX0" fmla="*/ 1397426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1397426 w 4154910"/>
                      <a:gd name="connsiteY4" fmla="*/ 49874 h 1811530"/>
                      <a:gd name="connsiteX0" fmla="*/ 2077188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2077188 w 4154910"/>
                      <a:gd name="connsiteY4" fmla="*/ 49874 h 1811530"/>
                      <a:gd name="connsiteX0" fmla="*/ 2077188 w 4871023"/>
                      <a:gd name="connsiteY0" fmla="*/ 60568 h 1822224"/>
                      <a:gd name="connsiteX1" fmla="*/ 4871023 w 4871023"/>
                      <a:gd name="connsiteY1" fmla="*/ 0 h 1822224"/>
                      <a:gd name="connsiteX2" fmla="*/ 2775153 w 4871023"/>
                      <a:gd name="connsiteY2" fmla="*/ 1822224 h 1822224"/>
                      <a:gd name="connsiteX3" fmla="*/ 0 w 4871023"/>
                      <a:gd name="connsiteY3" fmla="*/ 1810952 h 1822224"/>
                      <a:gd name="connsiteX4" fmla="*/ 2077188 w 4871023"/>
                      <a:gd name="connsiteY4" fmla="*/ 60568 h 18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71023" h="1822224">
                        <a:moveTo>
                          <a:pt x="2077188" y="60568"/>
                        </a:moveTo>
                        <a:lnTo>
                          <a:pt x="4871023" y="0"/>
                        </a:lnTo>
                        <a:lnTo>
                          <a:pt x="2775153" y="1822224"/>
                        </a:lnTo>
                        <a:lnTo>
                          <a:pt x="0" y="1810952"/>
                        </a:lnTo>
                        <a:lnTo>
                          <a:pt x="2077188" y="6056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368740" y="4016098"/>
                    <a:ext cx="10633" cy="12322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424844" flipH="1" flipV="1">
                    <a:off x="4260460" y="5946063"/>
                    <a:ext cx="242579" cy="5634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 rot="1424844" flipV="1">
                    <a:off x="4389356" y="5209385"/>
                    <a:ext cx="693759" cy="197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424844" flipH="1" flipV="1">
                    <a:off x="4244848" y="5269647"/>
                    <a:ext cx="276306" cy="622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8791" r="-76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Oval 1"/>
                  <p:cNvSpPr/>
                  <p:nvPr/>
                </p:nvSpPr>
                <p:spPr>
                  <a:xfrm rot="4152">
                    <a:off x="3605957" y="4940615"/>
                    <a:ext cx="1555275" cy="5719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Arc 78"/>
                <p:cNvSpPr/>
                <p:nvPr/>
              </p:nvSpPr>
              <p:spPr>
                <a:xfrm rot="20179962">
                  <a:off x="5974871" y="4036967"/>
                  <a:ext cx="1671457" cy="259654"/>
                </a:xfrm>
                <a:prstGeom prst="arc">
                  <a:avLst>
                    <a:gd name="adj1" fmla="val 18287012"/>
                    <a:gd name="adj2" fmla="val 9682168"/>
                  </a:avLst>
                </a:prstGeom>
                <a:ln w="28575">
                  <a:solidFill>
                    <a:schemeClr val="tx1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947368" y="3875050"/>
                <a:ext cx="324692" cy="447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7116093" y="3516372"/>
                <a:ext cx="285739" cy="6597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Connector 35"/>
            <p:cNvCxnSpPr/>
            <p:nvPr/>
          </p:nvCxnSpPr>
          <p:spPr>
            <a:xfrm flipH="1">
              <a:off x="8360197" y="4992965"/>
              <a:ext cx="504979" cy="3816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" idx="2"/>
            </p:cNvCxnSpPr>
            <p:nvPr/>
          </p:nvCxnSpPr>
          <p:spPr>
            <a:xfrm flipH="1">
              <a:off x="8139524" y="4992965"/>
              <a:ext cx="712136" cy="2864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138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47432" y="531277"/>
            <a:ext cx="2536723" cy="2536723"/>
            <a:chOff x="674767" y="1043247"/>
            <a:chExt cx="2536723" cy="2536723"/>
          </a:xfrm>
        </p:grpSpPr>
        <p:grpSp>
          <p:nvGrpSpPr>
            <p:cNvPr id="12" name="Group 11"/>
            <p:cNvGrpSpPr/>
            <p:nvPr/>
          </p:nvGrpSpPr>
          <p:grpSpPr>
            <a:xfrm>
              <a:off x="674767" y="1043247"/>
              <a:ext cx="2536723" cy="2536723"/>
              <a:chOff x="2290916" y="2074606"/>
              <a:chExt cx="2536723" cy="25367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90916" y="2074606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9405530">
                <a:off x="4592987" y="2116106"/>
                <a:ext cx="167148" cy="921883"/>
                <a:chOff x="7069394" y="2972277"/>
                <a:chExt cx="167148" cy="921883"/>
              </a:xfrm>
            </p:grpSpPr>
            <p:sp>
              <p:nvSpPr>
                <p:cNvPr id="7" name="Explosion 1 6"/>
                <p:cNvSpPr/>
                <p:nvPr/>
              </p:nvSpPr>
              <p:spPr>
                <a:xfrm>
                  <a:off x="7089646" y="3525671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069394" y="3222634"/>
                  <a:ext cx="167148" cy="4227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>
                  <a:off x="7069394" y="2972277"/>
                  <a:ext cx="167148" cy="245806"/>
                </a:xfrm>
                <a:custGeom>
                  <a:avLst/>
                  <a:gdLst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148" h="245806">
                      <a:moveTo>
                        <a:pt x="0" y="245806"/>
                      </a:moveTo>
                      <a:cubicBezTo>
                        <a:pt x="27858" y="163871"/>
                        <a:pt x="5674" y="72836"/>
                        <a:pt x="83574" y="0"/>
                      </a:cubicBezTo>
                      <a:cubicBezTo>
                        <a:pt x="166023" y="81935"/>
                        <a:pt x="139290" y="163871"/>
                        <a:pt x="167148" y="245806"/>
                      </a:cubicBezTo>
                      <a:lnTo>
                        <a:pt x="0" y="2458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3559277" y="2556394"/>
                <a:ext cx="980612" cy="765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3555" y="428250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254636" y="2110012"/>
              <a:ext cx="1602434" cy="66620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382677" y="1794312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01704" y="1671525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38108" y="4711729"/>
            <a:ext cx="3719027" cy="1808758"/>
            <a:chOff x="5738108" y="4711729"/>
            <a:chExt cx="3719027" cy="1808758"/>
          </a:xfrm>
        </p:grpSpPr>
        <p:sp>
          <p:nvSpPr>
            <p:cNvPr id="2" name="Oval 1"/>
            <p:cNvSpPr/>
            <p:nvPr/>
          </p:nvSpPr>
          <p:spPr>
            <a:xfrm>
              <a:off x="5738108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937712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2" idx="6"/>
            </p:cNvCxnSpPr>
            <p:nvPr/>
          </p:nvCxnSpPr>
          <p:spPr>
            <a:xfrm flipV="1">
              <a:off x="5993437" y="5075584"/>
              <a:ext cx="769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154415" y="5071967"/>
              <a:ext cx="759296" cy="3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771632" y="6115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02" idx="2"/>
              <a:endCxn id="2" idx="5"/>
            </p:cNvCxnSpPr>
            <p:nvPr/>
          </p:nvCxnSpPr>
          <p:spPr>
            <a:xfrm flipH="1" flipV="1">
              <a:off x="5956045" y="5165857"/>
              <a:ext cx="2815587" cy="10093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1"/>
              <a:endCxn id="88" idx="4"/>
            </p:cNvCxnSpPr>
            <p:nvPr/>
          </p:nvCxnSpPr>
          <p:spPr>
            <a:xfrm flipH="1" flipV="1">
              <a:off x="8065377" y="5203249"/>
              <a:ext cx="723967" cy="929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12697" y="5071967"/>
              <a:ext cx="34444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02" idx="0"/>
            </p:cNvCxnSpPr>
            <p:nvPr/>
          </p:nvCxnSpPr>
          <p:spPr>
            <a:xfrm>
              <a:off x="8832103" y="5071967"/>
              <a:ext cx="1" cy="10433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172" t="-36000" r="-6551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9149" t="-36000" r="-659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8000" r="-8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blipFill>
                  <a:blip r:embed="rId4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408" t="-35088" r="-84507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034" r="-3103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04127" y="583048"/>
            <a:ext cx="3500282" cy="4570843"/>
            <a:chOff x="604127" y="583048"/>
            <a:chExt cx="3500282" cy="4570843"/>
          </a:xfrm>
        </p:grpSpPr>
        <p:grpSp>
          <p:nvGrpSpPr>
            <p:cNvPr id="25" name="Group 24"/>
            <p:cNvGrpSpPr/>
            <p:nvPr/>
          </p:nvGrpSpPr>
          <p:grpSpPr>
            <a:xfrm>
              <a:off x="604127" y="583048"/>
              <a:ext cx="3500282" cy="4570843"/>
              <a:chOff x="1331490" y="1310412"/>
              <a:chExt cx="3500282" cy="457084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31490" y="1310412"/>
                <a:ext cx="296723" cy="45708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126" y="3195711"/>
                <a:ext cx="2630147" cy="1397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628214" y="2026227"/>
                <a:ext cx="1761047" cy="11672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3"/>
                <a:endCxn id="8" idx="0"/>
              </p:cNvCxnSpPr>
              <p:nvPr/>
            </p:nvCxnSpPr>
            <p:spPr>
              <a:xfrm>
                <a:off x="4260273" y="3265597"/>
                <a:ext cx="1578" cy="8740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691929" y="4139660"/>
                <a:ext cx="1139843" cy="449801"/>
              </a:xfrm>
              <a:prstGeom prst="roundRect">
                <a:avLst>
                  <a:gd name="adj" fmla="val 164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Coinsins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97196" y="2598795"/>
                <a:ext cx="1787313" cy="10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541194" y="1941610"/>
                    <a:ext cx="358665" cy="5872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194" y="1941610"/>
                    <a:ext cx="358665" cy="5872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22895" y="2886815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895" y="2886815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558764" y="2844514"/>
                    <a:ext cx="5320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764" y="2844514"/>
                    <a:ext cx="53200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95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67505" y="3774426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505" y="3774426"/>
                    <a:ext cx="2896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Connector 36"/>
            <p:cNvCxnSpPr/>
            <p:nvPr/>
          </p:nvCxnSpPr>
          <p:spPr>
            <a:xfrm flipH="1">
              <a:off x="2659059" y="1871431"/>
              <a:ext cx="2839" cy="5946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01169" y="538618"/>
            <a:ext cx="5899759" cy="4647212"/>
            <a:chOff x="201169" y="538618"/>
            <a:chExt cx="5899759" cy="4647212"/>
          </a:xfrm>
        </p:grpSpPr>
        <p:grpSp>
          <p:nvGrpSpPr>
            <p:cNvPr id="14" name="Group 13"/>
            <p:cNvGrpSpPr/>
            <p:nvPr/>
          </p:nvGrpSpPr>
          <p:grpSpPr>
            <a:xfrm>
              <a:off x="201169" y="538618"/>
              <a:ext cx="5899759" cy="4647212"/>
              <a:chOff x="839997" y="576196"/>
              <a:chExt cx="5899759" cy="4647212"/>
            </a:xfrm>
          </p:grpSpPr>
          <p:grpSp>
            <p:nvGrpSpPr>
              <p:cNvPr id="12" name="Group 11"/>
              <p:cNvGrpSpPr/>
              <p:nvPr/>
            </p:nvGrpSpPr>
            <p:grpSpPr>
              <a:xfrm rot="19852532">
                <a:off x="2921696" y="576196"/>
                <a:ext cx="1083502" cy="4511459"/>
                <a:chOff x="3472841" y="1240076"/>
                <a:chExt cx="1083502" cy="4511459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3632548" y="1803748"/>
                  <a:ext cx="764088" cy="2167003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747370" y="3970751"/>
                  <a:ext cx="160751" cy="178078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4072003" y="3970751"/>
                  <a:ext cx="160751" cy="178078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472841" y="1996857"/>
                  <a:ext cx="159707" cy="119728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4396636" y="1996857"/>
                  <a:ext cx="159707" cy="119728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732756" y="1240076"/>
                  <a:ext cx="563672" cy="56367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839997" y="4957618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039896" y="452070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896" y="4520708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100928" y="424077"/>
            <a:ext cx="5899759" cy="3960087"/>
            <a:chOff x="6100928" y="424077"/>
            <a:chExt cx="5899759" cy="3960087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424077"/>
              <a:ext cx="5899759" cy="3960087"/>
              <a:chOff x="6100928" y="424077"/>
              <a:chExt cx="5899759" cy="396008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424077"/>
                <a:ext cx="5899759" cy="3960087"/>
                <a:chOff x="6100928" y="424077"/>
                <a:chExt cx="5899759" cy="396008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86360" y="2262734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508613" y="2586355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243813" y="4093267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9844756">
                  <a:off x="8496613" y="424077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519564" y="2722424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9564" y="2722424"/>
                      <a:ext cx="451690" cy="34535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198521" y="2200785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065073" y="2432466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5073" y="2432466"/>
                      <a:ext cx="50731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639" t="-33333" r="-1686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9500316" y="2002819"/>
                <a:ext cx="854471" cy="16321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0075444" y="231895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5444" y="2318956"/>
                    <a:ext cx="213200" cy="57419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16530" y="223267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429428" y="1870829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428" y="1870829"/>
                    <a:ext cx="44711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2329" r="-1095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105006" y="3810597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006" y="3810597"/>
                  <a:ext cx="2223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14737" y="1106644"/>
            <a:ext cx="5899759" cy="3960087"/>
            <a:chOff x="1641662" y="1419795"/>
            <a:chExt cx="5899759" cy="3960087"/>
          </a:xfrm>
        </p:grpSpPr>
        <p:grpSp>
          <p:nvGrpSpPr>
            <p:cNvPr id="4" name="Group 3"/>
            <p:cNvGrpSpPr/>
            <p:nvPr/>
          </p:nvGrpSpPr>
          <p:grpSpPr>
            <a:xfrm>
              <a:off x="1641662" y="1419795"/>
              <a:ext cx="5899759" cy="3960087"/>
              <a:chOff x="6100928" y="424077"/>
              <a:chExt cx="5899759" cy="396008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100928" y="424077"/>
                <a:ext cx="5899759" cy="3960087"/>
                <a:chOff x="6100928" y="424077"/>
                <a:chExt cx="5899759" cy="396008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100928" y="424077"/>
                  <a:ext cx="5899759" cy="3960087"/>
                  <a:chOff x="6100928" y="424077"/>
                  <a:chExt cx="5899759" cy="396008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8786360" y="2262734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9508613" y="2586355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8243813" y="4093267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ounded Rectangle 15"/>
                  <p:cNvSpPr/>
                  <p:nvPr/>
                </p:nvSpPr>
                <p:spPr>
                  <a:xfrm rot="19844756">
                    <a:off x="8496613" y="424077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30645" r="-51351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9519564" y="2722424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9564" y="2722424"/>
                        <a:ext cx="451690" cy="34535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32759" r="-55405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780561" y="1689193"/>
                  <a:ext cx="854471" cy="16321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277092" y="1985051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092" y="1985051"/>
                      <a:ext cx="213200" cy="57419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/>
                <p:cNvSpPr/>
                <p:nvPr/>
              </p:nvSpPr>
              <p:spPr>
                <a:xfrm>
                  <a:off x="8716530" y="22326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429428" y="187082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9428" y="1870829"/>
                      <a:ext cx="44711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0811" r="-1081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105006" y="38105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5006" y="381059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4282316" y="3296026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67228" y="2826880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228" y="2826880"/>
                  <a:ext cx="918841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333" t="-33333" r="-933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14870</TotalTime>
  <Words>123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338</cp:revision>
  <dcterms:created xsi:type="dcterms:W3CDTF">2017-07-11T12:03:09Z</dcterms:created>
  <dcterms:modified xsi:type="dcterms:W3CDTF">2018-07-10T17:39:38Z</dcterms:modified>
</cp:coreProperties>
</file>