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91858" y="422364"/>
            <a:ext cx="5159506" cy="4516539"/>
            <a:chOff x="591858" y="422364"/>
            <a:chExt cx="5159506" cy="4516539"/>
          </a:xfrm>
        </p:grpSpPr>
        <p:grpSp>
          <p:nvGrpSpPr>
            <p:cNvPr id="45" name="Group 44"/>
            <p:cNvGrpSpPr/>
            <p:nvPr/>
          </p:nvGrpSpPr>
          <p:grpSpPr>
            <a:xfrm>
              <a:off x="591858" y="422364"/>
              <a:ext cx="5159506" cy="4516539"/>
              <a:chOff x="1404658" y="249644"/>
              <a:chExt cx="5159506" cy="451653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404658" y="1986332"/>
                <a:ext cx="1707460" cy="841883"/>
                <a:chOff x="2317785" y="1008668"/>
                <a:chExt cx="1707460" cy="841883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441542" y="1252980"/>
                  <a:ext cx="1583703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317785" y="1008668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1405198" y="3336334"/>
                <a:ext cx="3969442" cy="8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118007" y="2927126"/>
                <a:ext cx="0" cy="4193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89"/>
                  <p:cNvSpPr txBox="1"/>
                  <p:nvPr/>
                </p:nvSpPr>
                <p:spPr>
                  <a:xfrm>
                    <a:off x="2951337" y="3427876"/>
                    <a:ext cx="38490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1337" y="3427876"/>
                    <a:ext cx="38490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Freeform 13"/>
              <p:cNvSpPr/>
              <p:nvPr/>
            </p:nvSpPr>
            <p:spPr>
              <a:xfrm>
                <a:off x="1560894" y="4068500"/>
                <a:ext cx="761679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12118" y="2279348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21410" y="4115492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324446" y="3320719"/>
                <a:ext cx="0" cy="84319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05198" y="3818542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05"/>
                  <p:cNvSpPr txBox="1"/>
                  <p:nvPr/>
                </p:nvSpPr>
                <p:spPr>
                  <a:xfrm>
                    <a:off x="5027603" y="3320719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7603" y="3320719"/>
                    <a:ext cx="21454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 7"/>
              <p:cNvSpPr/>
              <p:nvPr/>
            </p:nvSpPr>
            <p:spPr>
              <a:xfrm flipH="1">
                <a:off x="1405198" y="2780421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flipH="1">
                <a:off x="1405198" y="4635981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560894" y="861129"/>
                <a:ext cx="2388411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58352" y="897956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5198" y="611171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H="1">
                <a:off x="1405198" y="1428610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3959465" y="1545882"/>
                <a:ext cx="9047" cy="180016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3118007" y="3320719"/>
                <a:ext cx="828" cy="1223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389919" y="722931"/>
                <a:ext cx="5593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669612" y="24964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612" y="249644"/>
                    <a:ext cx="237629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t="-33333" r="-8974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 flipV="1">
                <a:off x="2309228" y="3961713"/>
                <a:ext cx="555126" cy="70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00262" y="3569736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262" y="3569736"/>
                    <a:ext cx="237629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513" t="-35088" r="-92308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021714" y="2365373"/>
                    <a:ext cx="54489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𝑟𝑒𝑠𝑡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1714" y="2365373"/>
                    <a:ext cx="54489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778" r="-6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025730" y="988379"/>
                    <a:ext cx="11969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𝑒𝑥𝑡𝑒𝑛𝑠𝑖𝑜𝑛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30" y="988379"/>
                    <a:ext cx="119699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" r="-40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025730" y="4210068"/>
                    <a:ext cx="15384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𝑐𝑜𝑚𝑝𝑟𝑒𝑠𝑠𝑖𝑜𝑛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30" y="4210068"/>
                    <a:ext cx="153843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762" r="-4365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037244" y="3012624"/>
                    <a:ext cx="42729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7244" y="3012624"/>
                    <a:ext cx="42729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" r="-114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845666" y="337540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5666" y="3375408"/>
                    <a:ext cx="23493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57146" y="253809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146" y="2538092"/>
                  <a:ext cx="28969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18430" y="2026634"/>
                  <a:ext cx="219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430" y="2026634"/>
                  <a:ext cx="21909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4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16297</TotalTime>
  <Words>20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380</cp:revision>
  <dcterms:created xsi:type="dcterms:W3CDTF">2017-07-11T12:03:09Z</dcterms:created>
  <dcterms:modified xsi:type="dcterms:W3CDTF">2018-07-12T21:43:38Z</dcterms:modified>
</cp:coreProperties>
</file>