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80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3"/>
    <p:restoredTop sz="55685" autoAdjust="0"/>
  </p:normalViewPr>
  <p:slideViewPr>
    <p:cSldViewPr snapToGrid="0">
      <p:cViewPr varScale="1">
        <p:scale>
          <a:sx n="118" d="100"/>
          <a:sy n="118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20.png"/><Relationship Id="rId11" Type="http://schemas.openxmlformats.org/officeDocument/2006/relationships/image" Target="../media/image130.png"/><Relationship Id="rId9" Type="http://schemas.openxmlformats.org/officeDocument/2006/relationships/image" Target="../media/image100.png"/><Relationship Id="rId7" Type="http://schemas.openxmlformats.org/officeDocument/2006/relationships/image" Target="../media/image80.png"/><Relationship Id="rId8" Type="http://schemas.openxmlformats.org/officeDocument/2006/relationships/image" Target="../media/image9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22" Type="http://schemas.openxmlformats.org/officeDocument/2006/relationships/image" Target="../media/image57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0.png"/></Relationships>
</file>

<file path=ppt/slides/_rels/slide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500.png"/><Relationship Id="rId13" Type="http://schemas.openxmlformats.org/officeDocument/2006/relationships/image" Target="../media/image510.png"/><Relationship Id="rId14" Type="http://schemas.openxmlformats.org/officeDocument/2006/relationships/image" Target="../media/image520.png"/><Relationship Id="rId15" Type="http://schemas.openxmlformats.org/officeDocument/2006/relationships/image" Target="../media/image530.png"/><Relationship Id="rId16" Type="http://schemas.openxmlformats.org/officeDocument/2006/relationships/image" Target="../media/image540.png"/><Relationship Id="rId17" Type="http://schemas.openxmlformats.org/officeDocument/2006/relationships/image" Target="../media/image550.png"/><Relationship Id="rId18" Type="http://schemas.openxmlformats.org/officeDocument/2006/relationships/image" Target="../media/image560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/>
          <p:cNvSpPr/>
          <p:nvPr/>
        </p:nvSpPr>
        <p:spPr>
          <a:xfrm>
            <a:off x="2344165" y="3584054"/>
            <a:ext cx="3029935" cy="28734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528159" y="1591992"/>
            <a:ext cx="2365130" cy="402721"/>
          </a:xfrm>
          <a:prstGeom prst="arc">
            <a:avLst>
              <a:gd name="adj1" fmla="val 10819517"/>
              <a:gd name="adj2" fmla="val 2159641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325281" y="4170712"/>
            <a:ext cx="3044488" cy="2290901"/>
            <a:chOff x="4103968" y="1629229"/>
            <a:chExt cx="3044488" cy="2290901"/>
          </a:xfrm>
          <a:noFill/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grpFill/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  <a:grpFill/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8" y="2220650"/>
              <a:ext cx="3029935" cy="508118"/>
              <a:chOff x="5099538" y="2318331"/>
              <a:chExt cx="2365130" cy="418235"/>
            </a:xfrm>
            <a:grpFill/>
          </p:grpSpPr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586956" y="3612353"/>
                  <a:ext cx="56150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956" y="3612353"/>
                  <a:ext cx="561500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783" r="-760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grpFill/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895544" y="713863"/>
            <a:ext cx="2388482" cy="2365130"/>
            <a:chOff x="5922795" y="706355"/>
            <a:chExt cx="2388482" cy="2365130"/>
          </a:xfrm>
        </p:grpSpPr>
        <p:grpSp>
          <p:nvGrpSpPr>
            <p:cNvPr id="52" name="Group 51"/>
            <p:cNvGrpSpPr/>
            <p:nvPr/>
          </p:nvGrpSpPr>
          <p:grpSpPr>
            <a:xfrm>
              <a:off x="5922795" y="706355"/>
              <a:ext cx="2388482" cy="2365130"/>
              <a:chOff x="2215278" y="1291973"/>
              <a:chExt cx="2388482" cy="236513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215278" y="1291973"/>
                <a:ext cx="2388482" cy="2365130"/>
                <a:chOff x="2156285" y="1852412"/>
                <a:chExt cx="2388482" cy="236513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2156285" y="1852412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814101" y="2496600"/>
                  <a:ext cx="1080000" cy="1080000"/>
                </a:xfrm>
                <a:prstGeom prst="ellipse">
                  <a:avLst/>
                </a:prstGeom>
                <a:gradFill flip="none" rotWithShape="1">
                  <a:gsLst>
                    <a:gs pos="49000">
                      <a:schemeClr val="bg1">
                        <a:lumMod val="95000"/>
                        <a:shade val="67500"/>
                        <a:satMod val="115000"/>
                      </a:schemeClr>
                    </a:gs>
                    <a:gs pos="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flipH="1" flipV="1">
                  <a:off x="2420459" y="2387740"/>
                  <a:ext cx="951390" cy="6477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81989" y="2285732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1989" y="2285732"/>
                      <a:ext cx="198003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4332979" y="3781762"/>
                      <a:ext cx="2117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2979" y="3781762"/>
                      <a:ext cx="211788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25714" r="-22857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93570" y="2776709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570" y="2776709"/>
                    <a:ext cx="294824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7" name="Oval 106"/>
            <p:cNvSpPr/>
            <p:nvPr/>
          </p:nvSpPr>
          <p:spPr>
            <a:xfrm>
              <a:off x="7075611" y="1831580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7120611" y="1875553"/>
              <a:ext cx="54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292340" y="1568803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340" y="1568803"/>
                  <a:ext cx="241541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 flipH="1">
            <a:off x="4052675" y="1039395"/>
            <a:ext cx="273966" cy="2957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210327" y="1293564"/>
            <a:ext cx="1080000" cy="108000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5000"/>
                  <a:shade val="67500"/>
                  <a:satMod val="115000"/>
                </a:schemeClr>
              </a:gs>
              <a:gs pos="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28160" y="562857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528159" y="1622496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2690016" y="1143573"/>
            <a:ext cx="1020708" cy="6797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67558" y="1087795"/>
                <a:ext cx="1980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558" y="1087795"/>
                <a:ext cx="198003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2121" r="-121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54721" y="908530"/>
                <a:ext cx="5710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21" y="908530"/>
                <a:ext cx="571054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9574" t="-33333" r="-4468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 rot="18506906">
            <a:off x="4230056" y="901834"/>
            <a:ext cx="193165" cy="279042"/>
          </a:xfrm>
          <a:custGeom>
            <a:avLst/>
            <a:gdLst>
              <a:gd name="connsiteX0" fmla="*/ 0 w 222636"/>
              <a:gd name="connsiteY0" fmla="*/ 0 h 267694"/>
              <a:gd name="connsiteX1" fmla="*/ 222636 w 222636"/>
              <a:gd name="connsiteY1" fmla="*/ 0 h 267694"/>
              <a:gd name="connsiteX2" fmla="*/ 222636 w 222636"/>
              <a:gd name="connsiteY2" fmla="*/ 267694 h 267694"/>
              <a:gd name="connsiteX3" fmla="*/ 0 w 222636"/>
              <a:gd name="connsiteY3" fmla="*/ 267694 h 267694"/>
              <a:gd name="connsiteX4" fmla="*/ 0 w 222636"/>
              <a:gd name="connsiteY4" fmla="*/ 0 h 267694"/>
              <a:gd name="connsiteX0" fmla="*/ 0 w 222636"/>
              <a:gd name="connsiteY0" fmla="*/ 0 h 267694"/>
              <a:gd name="connsiteX1" fmla="*/ 189853 w 222636"/>
              <a:gd name="connsiteY1" fmla="*/ 22645 h 267694"/>
              <a:gd name="connsiteX2" fmla="*/ 222636 w 222636"/>
              <a:gd name="connsiteY2" fmla="*/ 267694 h 267694"/>
              <a:gd name="connsiteX3" fmla="*/ 0 w 222636"/>
              <a:gd name="connsiteY3" fmla="*/ 267694 h 267694"/>
              <a:gd name="connsiteX4" fmla="*/ 0 w 222636"/>
              <a:gd name="connsiteY4" fmla="*/ 0 h 267694"/>
              <a:gd name="connsiteX0" fmla="*/ 0 w 189853"/>
              <a:gd name="connsiteY0" fmla="*/ 0 h 276236"/>
              <a:gd name="connsiteX1" fmla="*/ 189853 w 189853"/>
              <a:gd name="connsiteY1" fmla="*/ 22645 h 276236"/>
              <a:gd name="connsiteX2" fmla="*/ 182040 w 189853"/>
              <a:gd name="connsiteY2" fmla="*/ 276236 h 276236"/>
              <a:gd name="connsiteX3" fmla="*/ 0 w 189853"/>
              <a:gd name="connsiteY3" fmla="*/ 267694 h 276236"/>
              <a:gd name="connsiteX4" fmla="*/ 0 w 189853"/>
              <a:gd name="connsiteY4" fmla="*/ 0 h 276236"/>
              <a:gd name="connsiteX0" fmla="*/ 24847 w 189853"/>
              <a:gd name="connsiteY0" fmla="*/ 0 h 279042"/>
              <a:gd name="connsiteX1" fmla="*/ 189853 w 189853"/>
              <a:gd name="connsiteY1" fmla="*/ 25451 h 279042"/>
              <a:gd name="connsiteX2" fmla="*/ 182040 w 189853"/>
              <a:gd name="connsiteY2" fmla="*/ 279042 h 279042"/>
              <a:gd name="connsiteX3" fmla="*/ 0 w 189853"/>
              <a:gd name="connsiteY3" fmla="*/ 270500 h 279042"/>
              <a:gd name="connsiteX4" fmla="*/ 24847 w 189853"/>
              <a:gd name="connsiteY4" fmla="*/ 0 h 279042"/>
              <a:gd name="connsiteX0" fmla="*/ 0 w 165006"/>
              <a:gd name="connsiteY0" fmla="*/ 0 h 279042"/>
              <a:gd name="connsiteX1" fmla="*/ 165006 w 165006"/>
              <a:gd name="connsiteY1" fmla="*/ 25451 h 279042"/>
              <a:gd name="connsiteX2" fmla="*/ 157193 w 165006"/>
              <a:gd name="connsiteY2" fmla="*/ 279042 h 279042"/>
              <a:gd name="connsiteX3" fmla="*/ 2075 w 165006"/>
              <a:gd name="connsiteY3" fmla="*/ 266046 h 279042"/>
              <a:gd name="connsiteX4" fmla="*/ 0 w 165006"/>
              <a:gd name="connsiteY4" fmla="*/ 0 h 279042"/>
              <a:gd name="connsiteX0" fmla="*/ 12417 w 177423"/>
              <a:gd name="connsiteY0" fmla="*/ 0 h 279042"/>
              <a:gd name="connsiteX1" fmla="*/ 177423 w 177423"/>
              <a:gd name="connsiteY1" fmla="*/ 25451 h 279042"/>
              <a:gd name="connsiteX2" fmla="*/ 169610 w 177423"/>
              <a:gd name="connsiteY2" fmla="*/ 279042 h 279042"/>
              <a:gd name="connsiteX3" fmla="*/ 25 w 177423"/>
              <a:gd name="connsiteY3" fmla="*/ 260611 h 279042"/>
              <a:gd name="connsiteX4" fmla="*/ 12417 w 177423"/>
              <a:gd name="connsiteY4" fmla="*/ 0 h 279042"/>
              <a:gd name="connsiteX0" fmla="*/ 12392 w 177398"/>
              <a:gd name="connsiteY0" fmla="*/ 0 h 279042"/>
              <a:gd name="connsiteX1" fmla="*/ 177398 w 177398"/>
              <a:gd name="connsiteY1" fmla="*/ 25451 h 279042"/>
              <a:gd name="connsiteX2" fmla="*/ 169585 w 177398"/>
              <a:gd name="connsiteY2" fmla="*/ 279042 h 279042"/>
              <a:gd name="connsiteX3" fmla="*/ 0 w 177398"/>
              <a:gd name="connsiteY3" fmla="*/ 260611 h 279042"/>
              <a:gd name="connsiteX4" fmla="*/ 12392 w 177398"/>
              <a:gd name="connsiteY4" fmla="*/ 0 h 279042"/>
              <a:gd name="connsiteX0" fmla="*/ 12392 w 177398"/>
              <a:gd name="connsiteY0" fmla="*/ 0 h 279042"/>
              <a:gd name="connsiteX1" fmla="*/ 177398 w 177398"/>
              <a:gd name="connsiteY1" fmla="*/ 25451 h 279042"/>
              <a:gd name="connsiteX2" fmla="*/ 169585 w 177398"/>
              <a:gd name="connsiteY2" fmla="*/ 279042 h 279042"/>
              <a:gd name="connsiteX3" fmla="*/ 0 w 177398"/>
              <a:gd name="connsiteY3" fmla="*/ 260611 h 279042"/>
              <a:gd name="connsiteX4" fmla="*/ 12392 w 177398"/>
              <a:gd name="connsiteY4" fmla="*/ 0 h 279042"/>
              <a:gd name="connsiteX0" fmla="*/ 12392 w 185844"/>
              <a:gd name="connsiteY0" fmla="*/ 0 h 279042"/>
              <a:gd name="connsiteX1" fmla="*/ 177398 w 185844"/>
              <a:gd name="connsiteY1" fmla="*/ 25451 h 279042"/>
              <a:gd name="connsiteX2" fmla="*/ 169585 w 185844"/>
              <a:gd name="connsiteY2" fmla="*/ 279042 h 279042"/>
              <a:gd name="connsiteX3" fmla="*/ 0 w 185844"/>
              <a:gd name="connsiteY3" fmla="*/ 260611 h 279042"/>
              <a:gd name="connsiteX4" fmla="*/ 12392 w 185844"/>
              <a:gd name="connsiteY4" fmla="*/ 0 h 279042"/>
              <a:gd name="connsiteX0" fmla="*/ 12392 w 196295"/>
              <a:gd name="connsiteY0" fmla="*/ 0 h 279042"/>
              <a:gd name="connsiteX1" fmla="*/ 177398 w 196295"/>
              <a:gd name="connsiteY1" fmla="*/ 25451 h 279042"/>
              <a:gd name="connsiteX2" fmla="*/ 169585 w 196295"/>
              <a:gd name="connsiteY2" fmla="*/ 279042 h 279042"/>
              <a:gd name="connsiteX3" fmla="*/ 0 w 196295"/>
              <a:gd name="connsiteY3" fmla="*/ 260611 h 279042"/>
              <a:gd name="connsiteX4" fmla="*/ 12392 w 196295"/>
              <a:gd name="connsiteY4" fmla="*/ 0 h 279042"/>
              <a:gd name="connsiteX0" fmla="*/ 12392 w 202940"/>
              <a:gd name="connsiteY0" fmla="*/ 0 h 279042"/>
              <a:gd name="connsiteX1" fmla="*/ 177398 w 202940"/>
              <a:gd name="connsiteY1" fmla="*/ 25451 h 279042"/>
              <a:gd name="connsiteX2" fmla="*/ 169585 w 202940"/>
              <a:gd name="connsiteY2" fmla="*/ 279042 h 279042"/>
              <a:gd name="connsiteX3" fmla="*/ 0 w 202940"/>
              <a:gd name="connsiteY3" fmla="*/ 260611 h 279042"/>
              <a:gd name="connsiteX4" fmla="*/ 12392 w 202940"/>
              <a:gd name="connsiteY4" fmla="*/ 0 h 279042"/>
              <a:gd name="connsiteX0" fmla="*/ 12392 w 198492"/>
              <a:gd name="connsiteY0" fmla="*/ 0 h 279042"/>
              <a:gd name="connsiteX1" fmla="*/ 177398 w 198492"/>
              <a:gd name="connsiteY1" fmla="*/ 25451 h 279042"/>
              <a:gd name="connsiteX2" fmla="*/ 169585 w 198492"/>
              <a:gd name="connsiteY2" fmla="*/ 279042 h 279042"/>
              <a:gd name="connsiteX3" fmla="*/ 0 w 198492"/>
              <a:gd name="connsiteY3" fmla="*/ 260611 h 279042"/>
              <a:gd name="connsiteX4" fmla="*/ 12392 w 198492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165" h="279042">
                <a:moveTo>
                  <a:pt x="12392" y="0"/>
                </a:moveTo>
                <a:lnTo>
                  <a:pt x="177398" y="25451"/>
                </a:lnTo>
                <a:cubicBezTo>
                  <a:pt x="205011" y="109678"/>
                  <a:pt x="192457" y="198725"/>
                  <a:pt x="169585" y="279042"/>
                </a:cubicBezTo>
                <a:lnTo>
                  <a:pt x="0" y="260611"/>
                </a:lnTo>
                <a:cubicBezTo>
                  <a:pt x="20002" y="172419"/>
                  <a:pt x="28406" y="86669"/>
                  <a:pt x="12392" y="0"/>
                </a:cubicBezTo>
                <a:close/>
              </a:path>
            </a:pathLst>
          </a:custGeom>
          <a:solidFill>
            <a:schemeClr val="tx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326638" y="678652"/>
            <a:ext cx="351681" cy="362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12980" y="562857"/>
                <a:ext cx="392159" cy="34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80" y="562857"/>
                <a:ext cx="392159" cy="347146"/>
              </a:xfrm>
              <a:prstGeom prst="rect">
                <a:avLst/>
              </a:prstGeom>
              <a:blipFill rotWithShape="0">
                <a:blip r:embed="rId17"/>
                <a:stretch>
                  <a:fillRect l="-14063" t="-33333" r="-9531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607086" y="2610891"/>
                <a:ext cx="211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86" y="2610891"/>
                <a:ext cx="211788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6471" r="-26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32325" y="2192351"/>
                <a:ext cx="294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25" y="2192351"/>
                <a:ext cx="294824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1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3705327" y="1789110"/>
            <a:ext cx="90000" cy="9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022100" y="3802784"/>
            <a:ext cx="2376000" cy="2614926"/>
            <a:chOff x="8157403" y="3847802"/>
            <a:chExt cx="2376000" cy="2614926"/>
          </a:xfrm>
        </p:grpSpPr>
        <p:grpSp>
          <p:nvGrpSpPr>
            <p:cNvPr id="113" name="Group 112"/>
            <p:cNvGrpSpPr/>
            <p:nvPr/>
          </p:nvGrpSpPr>
          <p:grpSpPr>
            <a:xfrm>
              <a:off x="8157403" y="3847802"/>
              <a:ext cx="2376000" cy="2614926"/>
              <a:chOff x="4381834" y="1656937"/>
              <a:chExt cx="2352638" cy="188041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381834" y="1656937"/>
                <a:ext cx="2352638" cy="1708601"/>
                <a:chOff x="4322841" y="2217376"/>
                <a:chExt cx="2352638" cy="1708601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322841" y="2217376"/>
                  <a:ext cx="2352638" cy="1708601"/>
                </a:xfrm>
                <a:prstGeom prst="ellipse">
                  <a:avLst/>
                </a:prstGeom>
                <a:gradFill flip="none" rotWithShape="1">
                  <a:gsLst>
                    <a:gs pos="49000">
                      <a:schemeClr val="bg1">
                        <a:lumMod val="95000"/>
                        <a:shade val="67500"/>
                        <a:satMod val="115000"/>
                      </a:schemeClr>
                    </a:gs>
                    <a:gs pos="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5032944" y="2896044"/>
                  <a:ext cx="510744" cy="2007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5219062" y="2755885"/>
                      <a:ext cx="305171" cy="2227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9062" y="2755885"/>
                      <a:ext cx="305171" cy="222761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47671" y="3284606"/>
                      <a:ext cx="373047" cy="22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7671" y="3284606"/>
                      <a:ext cx="373047" cy="221325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Oval 115"/>
                <p:cNvSpPr/>
                <p:nvPr/>
              </p:nvSpPr>
              <p:spPr>
                <a:xfrm>
                  <a:off x="4964470" y="2676033"/>
                  <a:ext cx="1069381" cy="7766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4728638" y="322957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8638" y="3229575"/>
                    <a:ext cx="294824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16327" r="-163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1" name="Oval 120"/>
            <p:cNvSpPr/>
            <p:nvPr/>
          </p:nvSpPr>
          <p:spPr>
            <a:xfrm>
              <a:off x="9312495" y="5006304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9312495" y="5065782"/>
              <a:ext cx="122090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028952" y="472802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952" y="4728025"/>
                  <a:ext cx="241541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Connector 123"/>
          <p:cNvCxnSpPr>
            <a:stCxn id="111" idx="6"/>
          </p:cNvCxnSpPr>
          <p:nvPr/>
        </p:nvCxnSpPr>
        <p:spPr>
          <a:xfrm flipH="1" flipV="1">
            <a:off x="3718829" y="1827290"/>
            <a:ext cx="571498" cy="627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891435" y="1502083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435" y="1502083"/>
                <a:ext cx="241540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200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63680" y="528217"/>
            <a:ext cx="9403991" cy="5947534"/>
            <a:chOff x="-1144411" y="513227"/>
            <a:chExt cx="9320442" cy="5994460"/>
          </a:xfrm>
        </p:grpSpPr>
        <p:grpSp>
          <p:nvGrpSpPr>
            <p:cNvPr id="29" name="Group 28"/>
            <p:cNvGrpSpPr/>
            <p:nvPr/>
          </p:nvGrpSpPr>
          <p:grpSpPr>
            <a:xfrm>
              <a:off x="-1144411" y="513227"/>
              <a:ext cx="9320442" cy="5906721"/>
              <a:chOff x="279655" y="427309"/>
              <a:chExt cx="9320442" cy="59067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79655" y="427309"/>
                <a:ext cx="6017768" cy="5906721"/>
                <a:chOff x="279655" y="427309"/>
                <a:chExt cx="6017768" cy="590672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9655" y="427309"/>
                  <a:ext cx="6011310" cy="5103467"/>
                  <a:chOff x="878969" y="194358"/>
                  <a:chExt cx="6011310" cy="5103467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878969" y="1159830"/>
                    <a:ext cx="6011310" cy="4137995"/>
                    <a:chOff x="1086787" y="855030"/>
                    <a:chExt cx="6011310" cy="4137995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86787" y="1233055"/>
                      <a:ext cx="6011310" cy="3759970"/>
                      <a:chOff x="6464716" y="466283"/>
                      <a:chExt cx="5262880" cy="3291840"/>
                    </a:xfrm>
                  </p:grpSpPr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6464716" y="466283"/>
                        <a:ext cx="5262880" cy="329184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1114047" y="2064450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791794" y="855030"/>
                      <a:ext cx="6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866185" y="2547557"/>
                      <a:ext cx="1207025" cy="1207025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092" r="-7092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801" r="-70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092" r="-7801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092" r="-7801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426797" y="967552"/>
                  <a:ext cx="2870626" cy="5366478"/>
                  <a:chOff x="7090625" y="1341703"/>
                  <a:chExt cx="2870626" cy="536647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7096006" y="4009952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flipV="1">
                    <a:off x="7090625" y="1341703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Oval 26"/>
              <p:cNvSpPr/>
              <p:nvPr/>
            </p:nvSpPr>
            <p:spPr>
              <a:xfrm>
                <a:off x="6206970" y="3590188"/>
                <a:ext cx="136800" cy="136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𝑐𝑙𝑜𝑠𝑒𝑠𝑡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𝑎𝑝𝑝𝑟𝑜𝑎𝑐h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t="-142000" r="-138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0847" y="981325"/>
              <a:ext cx="1939951" cy="5526362"/>
              <a:chOff x="9009597" y="917792"/>
              <a:chExt cx="1939951" cy="552636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9010962" y="3581033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V="1">
                <a:off x="9009597" y="917792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7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2975407" y="565007"/>
            <a:ext cx="3826535" cy="1524684"/>
            <a:chOff x="1039675" y="4339492"/>
            <a:chExt cx="3826535" cy="1524684"/>
          </a:xfrm>
        </p:grpSpPr>
        <p:grpSp>
          <p:nvGrpSpPr>
            <p:cNvPr id="56" name="Group 55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Connector 62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Connector 64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143697" y="2110754"/>
            <a:ext cx="4663701" cy="1490421"/>
            <a:chOff x="1503335" y="1300565"/>
            <a:chExt cx="4663701" cy="1490421"/>
          </a:xfrm>
        </p:grpSpPr>
        <p:sp>
          <p:nvSpPr>
            <p:cNvPr id="72" name="Oval 71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524835" y="4019454"/>
            <a:ext cx="4270787" cy="2607216"/>
            <a:chOff x="1524835" y="4095654"/>
            <a:chExt cx="4270787" cy="260721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508311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524835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69430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454894" y="474790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127" r="-1139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H="1">
              <a:off x="1805141" y="655636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868916" y="6548982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127" r="-1139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/>
            <p:nvPr/>
          </p:nvCxnSpPr>
          <p:spPr>
            <a:xfrm flipH="1">
              <a:off x="3549384" y="6549277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613159" y="654189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1429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rot="5400000" flipH="1">
              <a:off x="3103350" y="501305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 flipV="1">
              <a:off x="3101439" y="564879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547719" y="4104651"/>
            <a:ext cx="4270787" cy="2580198"/>
            <a:chOff x="6547719" y="4213508"/>
            <a:chExt cx="4270787" cy="2580198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8531195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6547719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429988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988" y="6120467"/>
                  <a:ext cx="213199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5714" r="-25714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/>
            <p:cNvSpPr/>
            <p:nvPr/>
          </p:nvSpPr>
          <p:spPr>
            <a:xfrm>
              <a:off x="6892314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23864" y="4456251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864" y="4456251"/>
                  <a:ext cx="23551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684" r="-2105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0603960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3960" y="5859665"/>
                  <a:ext cx="21454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162563" y="421350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563" y="4213508"/>
                  <a:ext cx="219163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128" idx="5"/>
              <a:endCxn id="97" idx="0"/>
            </p:cNvCxnSpPr>
            <p:nvPr/>
          </p:nvCxnSpPr>
          <p:spPr>
            <a:xfrm>
              <a:off x="8569212" y="4837940"/>
              <a:ext cx="1199381" cy="105134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9993850" y="6286131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255885" y="6286131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993850" y="6166755"/>
              <a:ext cx="0" cy="23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9606251" y="6169192"/>
              <a:ext cx="0" cy="23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9664095" y="612617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095" y="6126173"/>
                  <a:ext cx="21204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2857" r="-77143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/>
            <p:cNvSpPr/>
            <p:nvPr/>
          </p:nvSpPr>
          <p:spPr>
            <a:xfrm>
              <a:off x="9678593" y="5889282"/>
              <a:ext cx="180000" cy="19487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7442210" y="6485929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210" y="6485929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1392" r="-1012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/>
            <p:nvPr/>
          </p:nvCxnSpPr>
          <p:spPr>
            <a:xfrm flipH="1">
              <a:off x="6887104" y="6647196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7950879" y="6639818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9186453" y="6478846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453" y="6478846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392" r="-1012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 flipH="1">
              <a:off x="8631347" y="6640113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695122" y="6632735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212835" y="5164094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835" y="5164094"/>
                  <a:ext cx="21204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8571" r="-28571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/>
            <p:cNvCxnSpPr/>
            <p:nvPr/>
          </p:nvCxnSpPr>
          <p:spPr>
            <a:xfrm rot="5400000" flipH="1">
              <a:off x="8140769" y="4994871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V="1">
              <a:off x="8138858" y="563061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570788" y="4827778"/>
              <a:ext cx="453291" cy="3911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8674614" y="4667849"/>
                  <a:ext cx="586553" cy="3080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614" y="4667849"/>
                  <a:ext cx="586553" cy="30804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36000" r="-4479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8546752" y="4918869"/>
                  <a:ext cx="222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752" y="4918869"/>
                  <a:ext cx="222305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/>
            <p:cNvSpPr/>
            <p:nvPr/>
          </p:nvSpPr>
          <p:spPr>
            <a:xfrm>
              <a:off x="8477028" y="474575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16055</TotalTime>
  <Words>274</Words>
  <Application>Microsoft Macintosh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276</cp:revision>
  <dcterms:created xsi:type="dcterms:W3CDTF">2017-07-11T12:03:09Z</dcterms:created>
  <dcterms:modified xsi:type="dcterms:W3CDTF">2018-07-18T17:27:14Z</dcterms:modified>
</cp:coreProperties>
</file>