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34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33" Type="http://schemas.openxmlformats.org/officeDocument/2006/relationships/image" Target="../media/image5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32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8" Type="http://schemas.openxmlformats.org/officeDocument/2006/relationships/image" Target="../media/image62.png"/><Relationship Id="rId10" Type="http://schemas.openxmlformats.org/officeDocument/2006/relationships/image" Target="../media/image40.png"/><Relationship Id="rId31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5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7.png"/><Relationship Id="rId5" Type="http://schemas.openxmlformats.org/officeDocument/2006/relationships/image" Target="../media/image58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419655" y="530532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01037" y="4270742"/>
            <a:ext cx="2449388" cy="2616986"/>
            <a:chOff x="2296193" y="3939315"/>
            <a:chExt cx="2449388" cy="2616986"/>
          </a:xfrm>
        </p:grpSpPr>
        <p:sp>
          <p:nvSpPr>
            <p:cNvPr id="2" name="Oval 1"/>
            <p:cNvSpPr/>
            <p:nvPr/>
          </p:nvSpPr>
          <p:spPr>
            <a:xfrm>
              <a:off x="2296193" y="4167806"/>
              <a:ext cx="2160004" cy="216000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19941" y="518792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995820" y="4859435"/>
              <a:ext cx="776748" cy="7767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667460" y="4539073"/>
              <a:ext cx="1417471" cy="14174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2426853" y="3939315"/>
              <a:ext cx="2318728" cy="2616986"/>
            </a:xfrm>
            <a:prstGeom prst="arc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019675" y="4999915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675" y="4999915"/>
                  <a:ext cx="234936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99859" y="4999915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859" y="4999915"/>
                  <a:ext cx="24570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4767" y="1043247"/>
            <a:ext cx="2536723" cy="2536723"/>
            <a:chOff x="674767" y="1043247"/>
            <a:chExt cx="2536723" cy="2536723"/>
          </a:xfrm>
        </p:grpSpPr>
        <p:grpSp>
          <p:nvGrpSpPr>
            <p:cNvPr id="12" name="Group 11"/>
            <p:cNvGrpSpPr/>
            <p:nvPr/>
          </p:nvGrpSpPr>
          <p:grpSpPr>
            <a:xfrm>
              <a:off x="674767" y="1043247"/>
              <a:ext cx="2536723" cy="2536723"/>
              <a:chOff x="2290916" y="2074606"/>
              <a:chExt cx="2536723" cy="253672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290916" y="2074606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9405530">
                <a:off x="4592987" y="2116106"/>
                <a:ext cx="167148" cy="921883"/>
                <a:chOff x="7069394" y="2972277"/>
                <a:chExt cx="167148" cy="921883"/>
              </a:xfrm>
            </p:grpSpPr>
            <p:sp>
              <p:nvSpPr>
                <p:cNvPr id="7" name="Explosion 1 6"/>
                <p:cNvSpPr/>
                <p:nvPr/>
              </p:nvSpPr>
              <p:spPr>
                <a:xfrm>
                  <a:off x="7089646" y="3525671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7069394" y="3222634"/>
                  <a:ext cx="167148" cy="4227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>
                  <a:off x="7069394" y="2972277"/>
                  <a:ext cx="167148" cy="245806"/>
                </a:xfrm>
                <a:custGeom>
                  <a:avLst/>
                  <a:gdLst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  <a:gd name="connsiteX0" fmla="*/ 0 w 167148"/>
                    <a:gd name="connsiteY0" fmla="*/ 245806 h 245806"/>
                    <a:gd name="connsiteX1" fmla="*/ 83574 w 167148"/>
                    <a:gd name="connsiteY1" fmla="*/ 0 h 245806"/>
                    <a:gd name="connsiteX2" fmla="*/ 167148 w 167148"/>
                    <a:gd name="connsiteY2" fmla="*/ 245806 h 245806"/>
                    <a:gd name="connsiteX3" fmla="*/ 0 w 167148"/>
                    <a:gd name="connsiteY3" fmla="*/ 245806 h 245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148" h="245806">
                      <a:moveTo>
                        <a:pt x="0" y="245806"/>
                      </a:moveTo>
                      <a:cubicBezTo>
                        <a:pt x="27858" y="163871"/>
                        <a:pt x="5674" y="72836"/>
                        <a:pt x="83574" y="0"/>
                      </a:cubicBezTo>
                      <a:cubicBezTo>
                        <a:pt x="166023" y="81935"/>
                        <a:pt x="139290" y="163871"/>
                        <a:pt x="167148" y="245806"/>
                      </a:cubicBezTo>
                      <a:lnTo>
                        <a:pt x="0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3559277" y="2556394"/>
                <a:ext cx="980612" cy="765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3931" y="1599892"/>
                  <a:ext cx="24154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4729316" y="523665"/>
            <a:ext cx="3127231" cy="3138773"/>
            <a:chOff x="4729316" y="523665"/>
            <a:chExt cx="3127231" cy="3138773"/>
          </a:xfrm>
        </p:grpSpPr>
        <p:sp>
          <p:nvSpPr>
            <p:cNvPr id="18" name="Oval 17"/>
            <p:cNvSpPr/>
            <p:nvPr/>
          </p:nvSpPr>
          <p:spPr>
            <a:xfrm>
              <a:off x="4729316" y="1125715"/>
              <a:ext cx="2536723" cy="25367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641989" y="523665"/>
              <a:ext cx="2214558" cy="2146316"/>
              <a:chOff x="1129904" y="708040"/>
              <a:chExt cx="2214558" cy="214631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Rectangle 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6928376" y="151567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endCxn id="32" idx="3"/>
            </p:cNvCxnSpPr>
            <p:nvPr/>
          </p:nvCxnSpPr>
          <p:spPr>
            <a:xfrm flipV="1">
              <a:off x="5997677" y="1617901"/>
              <a:ext cx="948411" cy="750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8" idx="7"/>
            </p:cNvCxnSpPr>
            <p:nvPr/>
          </p:nvCxnSpPr>
          <p:spPr>
            <a:xfrm flipH="1" flipV="1">
              <a:off x="6379535" y="1002798"/>
              <a:ext cx="515010" cy="494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800280" y="98706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280" y="987061"/>
                  <a:ext cx="23762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t="-35088" r="-8974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488745" y="198216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45" y="1982164"/>
                  <a:ext cx="1980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17045" y="138877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7045" y="1388772"/>
                  <a:ext cx="28969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856547" y="3426081"/>
            <a:ext cx="3654670" cy="2474752"/>
            <a:chOff x="7856547" y="3426081"/>
            <a:chExt cx="3654670" cy="2474752"/>
          </a:xfrm>
        </p:grpSpPr>
        <p:sp>
          <p:nvSpPr>
            <p:cNvPr id="57" name="Rectangle 56"/>
            <p:cNvSpPr/>
            <p:nvPr/>
          </p:nvSpPr>
          <p:spPr>
            <a:xfrm>
              <a:off x="7856547" y="4134730"/>
              <a:ext cx="3654670" cy="1287631"/>
            </a:xfrm>
            <a:custGeom>
              <a:avLst/>
              <a:gdLst>
                <a:gd name="connsiteX0" fmla="*/ 0 w 2361341"/>
                <a:gd name="connsiteY0" fmla="*/ 0 h 988828"/>
                <a:gd name="connsiteX1" fmla="*/ 2361341 w 2361341"/>
                <a:gd name="connsiteY1" fmla="*/ 0 h 988828"/>
                <a:gd name="connsiteX2" fmla="*/ 2361341 w 2361341"/>
                <a:gd name="connsiteY2" fmla="*/ 988828 h 988828"/>
                <a:gd name="connsiteX3" fmla="*/ 0 w 2361341"/>
                <a:gd name="connsiteY3" fmla="*/ 988828 h 988828"/>
                <a:gd name="connsiteX4" fmla="*/ 0 w 2361341"/>
                <a:gd name="connsiteY4" fmla="*/ 0 h 988828"/>
                <a:gd name="connsiteX0" fmla="*/ 967563 w 2361341"/>
                <a:gd name="connsiteY0" fmla="*/ 159488 h 988828"/>
                <a:gd name="connsiteX1" fmla="*/ 2361341 w 2361341"/>
                <a:gd name="connsiteY1" fmla="*/ 0 h 988828"/>
                <a:gd name="connsiteX2" fmla="*/ 2361341 w 2361341"/>
                <a:gd name="connsiteY2" fmla="*/ 988828 h 988828"/>
                <a:gd name="connsiteX3" fmla="*/ 0 w 2361341"/>
                <a:gd name="connsiteY3" fmla="*/ 988828 h 988828"/>
                <a:gd name="connsiteX4" fmla="*/ 967563 w 2361341"/>
                <a:gd name="connsiteY4" fmla="*/ 159488 h 988828"/>
                <a:gd name="connsiteX0" fmla="*/ 935665 w 2329443"/>
                <a:gd name="connsiteY0" fmla="*/ 159488 h 1063256"/>
                <a:gd name="connsiteX1" fmla="*/ 2329443 w 2329443"/>
                <a:gd name="connsiteY1" fmla="*/ 0 h 1063256"/>
                <a:gd name="connsiteX2" fmla="*/ 2329443 w 2329443"/>
                <a:gd name="connsiteY2" fmla="*/ 988828 h 1063256"/>
                <a:gd name="connsiteX3" fmla="*/ 0 w 2329443"/>
                <a:gd name="connsiteY3" fmla="*/ 1063256 h 1063256"/>
                <a:gd name="connsiteX4" fmla="*/ 935665 w 2329443"/>
                <a:gd name="connsiteY4" fmla="*/ 159488 h 1063256"/>
                <a:gd name="connsiteX0" fmla="*/ 935665 w 2786643"/>
                <a:gd name="connsiteY0" fmla="*/ 10632 h 914400"/>
                <a:gd name="connsiteX1" fmla="*/ 2786643 w 2786643"/>
                <a:gd name="connsiteY1" fmla="*/ 0 h 914400"/>
                <a:gd name="connsiteX2" fmla="*/ 2329443 w 2786643"/>
                <a:gd name="connsiteY2" fmla="*/ 839972 h 914400"/>
                <a:gd name="connsiteX3" fmla="*/ 0 w 2786643"/>
                <a:gd name="connsiteY3" fmla="*/ 914400 h 914400"/>
                <a:gd name="connsiteX4" fmla="*/ 935665 w 2786643"/>
                <a:gd name="connsiteY4" fmla="*/ 10632 h 914400"/>
                <a:gd name="connsiteX0" fmla="*/ 935665 w 2786643"/>
                <a:gd name="connsiteY0" fmla="*/ 10632 h 914400"/>
                <a:gd name="connsiteX1" fmla="*/ 2786643 w 2786643"/>
                <a:gd name="connsiteY1" fmla="*/ 0 h 914400"/>
                <a:gd name="connsiteX2" fmla="*/ 1882876 w 2786643"/>
                <a:gd name="connsiteY2" fmla="*/ 861237 h 914400"/>
                <a:gd name="connsiteX3" fmla="*/ 0 w 2786643"/>
                <a:gd name="connsiteY3" fmla="*/ 914400 h 914400"/>
                <a:gd name="connsiteX4" fmla="*/ 935665 w 2786643"/>
                <a:gd name="connsiteY4" fmla="*/ 10632 h 914400"/>
                <a:gd name="connsiteX0" fmla="*/ 935665 w 3664172"/>
                <a:gd name="connsiteY0" fmla="*/ 869755 h 1773523"/>
                <a:gd name="connsiteX1" fmla="*/ 3664172 w 3664172"/>
                <a:gd name="connsiteY1" fmla="*/ 0 h 1773523"/>
                <a:gd name="connsiteX2" fmla="*/ 1882876 w 3664172"/>
                <a:gd name="connsiteY2" fmla="*/ 1720360 h 1773523"/>
                <a:gd name="connsiteX3" fmla="*/ 0 w 3664172"/>
                <a:gd name="connsiteY3" fmla="*/ 1773523 h 1773523"/>
                <a:gd name="connsiteX4" fmla="*/ 935665 w 3664172"/>
                <a:gd name="connsiteY4" fmla="*/ 869755 h 1773523"/>
                <a:gd name="connsiteX0" fmla="*/ 943039 w 3664172"/>
                <a:gd name="connsiteY0" fmla="*/ 17791 h 1773523"/>
                <a:gd name="connsiteX1" fmla="*/ 3664172 w 3664172"/>
                <a:gd name="connsiteY1" fmla="*/ 0 h 1773523"/>
                <a:gd name="connsiteX2" fmla="*/ 1882876 w 3664172"/>
                <a:gd name="connsiteY2" fmla="*/ 1720360 h 1773523"/>
                <a:gd name="connsiteX3" fmla="*/ 0 w 3664172"/>
                <a:gd name="connsiteY3" fmla="*/ 1773523 h 1773523"/>
                <a:gd name="connsiteX4" fmla="*/ 943039 w 3664172"/>
                <a:gd name="connsiteY4" fmla="*/ 17791 h 1773523"/>
                <a:gd name="connsiteX0" fmla="*/ 943039 w 3664172"/>
                <a:gd name="connsiteY0" fmla="*/ 17791 h 1784795"/>
                <a:gd name="connsiteX1" fmla="*/ 3664172 w 3664172"/>
                <a:gd name="connsiteY1" fmla="*/ 0 h 1784795"/>
                <a:gd name="connsiteX2" fmla="*/ 2775153 w 3664172"/>
                <a:gd name="connsiteY2" fmla="*/ 1784795 h 1784795"/>
                <a:gd name="connsiteX3" fmla="*/ 0 w 3664172"/>
                <a:gd name="connsiteY3" fmla="*/ 1773523 h 1784795"/>
                <a:gd name="connsiteX4" fmla="*/ 943039 w 3664172"/>
                <a:gd name="connsiteY4" fmla="*/ 17791 h 17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172" h="1784795">
                  <a:moveTo>
                    <a:pt x="943039" y="17791"/>
                  </a:moveTo>
                  <a:lnTo>
                    <a:pt x="3664172" y="0"/>
                  </a:lnTo>
                  <a:lnTo>
                    <a:pt x="2775153" y="1784795"/>
                  </a:lnTo>
                  <a:lnTo>
                    <a:pt x="0" y="1773523"/>
                  </a:lnTo>
                  <a:lnTo>
                    <a:pt x="943039" y="17791"/>
                  </a:ln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9517814" y="3712200"/>
              <a:ext cx="10633" cy="12322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9528136" y="5423719"/>
              <a:ext cx="554" cy="4771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10234930" y="48738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2"/>
            </p:cNvCxnSpPr>
            <p:nvPr/>
          </p:nvCxnSpPr>
          <p:spPr>
            <a:xfrm>
              <a:off x="9533723" y="4933735"/>
              <a:ext cx="7012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0295401" y="4154129"/>
              <a:ext cx="372000" cy="779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676407" y="4172085"/>
              <a:ext cx="1942" cy="5325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5" idx="6"/>
            </p:cNvCxnSpPr>
            <p:nvPr/>
          </p:nvCxnSpPr>
          <p:spPr>
            <a:xfrm flipV="1">
              <a:off x="10355873" y="4688030"/>
              <a:ext cx="327936" cy="24570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9528962" y="4936451"/>
              <a:ext cx="1925" cy="4872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758823" y="4688030"/>
              <a:ext cx="1554177" cy="5105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258367" y="3426081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367" y="3426081"/>
                  <a:ext cx="55508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0227065" y="420381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7065" y="4203818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9674975" y="489148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975" y="4891488"/>
                  <a:ext cx="19800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542710" y="4761155"/>
                  <a:ext cx="341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710" y="4761155"/>
                  <a:ext cx="341696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14286" t="-33333" r="-6428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0705698" y="4271241"/>
                  <a:ext cx="296812" cy="3587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5698" y="4271241"/>
                  <a:ext cx="296812" cy="358753"/>
                </a:xfrm>
                <a:prstGeom prst="rect">
                  <a:avLst/>
                </a:prstGeom>
                <a:blipFill>
                  <a:blip r:embed="rId13"/>
                  <a:stretch>
                    <a:fillRect l="-16327" t="-33898" r="-71429" b="-203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31167" y="522481"/>
            <a:ext cx="2855110" cy="3601724"/>
            <a:chOff x="2199841" y="973971"/>
            <a:chExt cx="2855110" cy="36017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477385" y="1364662"/>
              <a:ext cx="0" cy="3211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>
              <a:off x="3019647" y="1545129"/>
              <a:ext cx="2035304" cy="2839179"/>
            </a:xfrm>
            <a:custGeom>
              <a:avLst/>
              <a:gdLst>
                <a:gd name="connsiteX0" fmla="*/ 350874 w 2020186"/>
                <a:gd name="connsiteY0" fmla="*/ 978195 h 2764465"/>
                <a:gd name="connsiteX1" fmla="*/ 978195 w 2020186"/>
                <a:gd name="connsiteY1" fmla="*/ 0 h 2764465"/>
                <a:gd name="connsiteX2" fmla="*/ 2020186 w 2020186"/>
                <a:gd name="connsiteY2" fmla="*/ 1084521 h 2764465"/>
                <a:gd name="connsiteX3" fmla="*/ 1775637 w 2020186"/>
                <a:gd name="connsiteY3" fmla="*/ 2381693 h 2764465"/>
                <a:gd name="connsiteX4" fmla="*/ 542260 w 2020186"/>
                <a:gd name="connsiteY4" fmla="*/ 2764465 h 2764465"/>
                <a:gd name="connsiteX5" fmla="*/ 0 w 2020186"/>
                <a:gd name="connsiteY5" fmla="*/ 1658679 h 2764465"/>
                <a:gd name="connsiteX6" fmla="*/ 350874 w 2020186"/>
                <a:gd name="connsiteY6" fmla="*/ 978195 h 2764465"/>
                <a:gd name="connsiteX0" fmla="*/ 350874 w 2020186"/>
                <a:gd name="connsiteY0" fmla="*/ 978195 h 2764465"/>
                <a:gd name="connsiteX1" fmla="*/ 978195 w 2020186"/>
                <a:gd name="connsiteY1" fmla="*/ 0 h 2764465"/>
                <a:gd name="connsiteX2" fmla="*/ 2020186 w 2020186"/>
                <a:gd name="connsiteY2" fmla="*/ 1084521 h 2764465"/>
                <a:gd name="connsiteX3" fmla="*/ 1775637 w 2020186"/>
                <a:gd name="connsiteY3" fmla="*/ 2381693 h 2764465"/>
                <a:gd name="connsiteX4" fmla="*/ 542260 w 2020186"/>
                <a:gd name="connsiteY4" fmla="*/ 2764465 h 2764465"/>
                <a:gd name="connsiteX5" fmla="*/ 0 w 2020186"/>
                <a:gd name="connsiteY5" fmla="*/ 1658679 h 2764465"/>
                <a:gd name="connsiteX6" fmla="*/ 350874 w 2020186"/>
                <a:gd name="connsiteY6" fmla="*/ 978195 h 2764465"/>
                <a:gd name="connsiteX0" fmla="*/ 350874 w 2020186"/>
                <a:gd name="connsiteY0" fmla="*/ 978195 h 2764465"/>
                <a:gd name="connsiteX1" fmla="*/ 978195 w 2020186"/>
                <a:gd name="connsiteY1" fmla="*/ 0 h 2764465"/>
                <a:gd name="connsiteX2" fmla="*/ 2020186 w 2020186"/>
                <a:gd name="connsiteY2" fmla="*/ 1084521 h 2764465"/>
                <a:gd name="connsiteX3" fmla="*/ 1775637 w 2020186"/>
                <a:gd name="connsiteY3" fmla="*/ 2381693 h 2764465"/>
                <a:gd name="connsiteX4" fmla="*/ 542260 w 2020186"/>
                <a:gd name="connsiteY4" fmla="*/ 2764465 h 2764465"/>
                <a:gd name="connsiteX5" fmla="*/ 0 w 2020186"/>
                <a:gd name="connsiteY5" fmla="*/ 1658679 h 2764465"/>
                <a:gd name="connsiteX6" fmla="*/ 350874 w 2020186"/>
                <a:gd name="connsiteY6" fmla="*/ 978195 h 2764465"/>
                <a:gd name="connsiteX0" fmla="*/ 350874 w 2020186"/>
                <a:gd name="connsiteY0" fmla="*/ 995124 h 2781394"/>
                <a:gd name="connsiteX1" fmla="*/ 978195 w 2020186"/>
                <a:gd name="connsiteY1" fmla="*/ 16929 h 2781394"/>
                <a:gd name="connsiteX2" fmla="*/ 2020186 w 2020186"/>
                <a:gd name="connsiteY2" fmla="*/ 1101450 h 2781394"/>
                <a:gd name="connsiteX3" fmla="*/ 1775637 w 2020186"/>
                <a:gd name="connsiteY3" fmla="*/ 2398622 h 2781394"/>
                <a:gd name="connsiteX4" fmla="*/ 542260 w 2020186"/>
                <a:gd name="connsiteY4" fmla="*/ 2781394 h 2781394"/>
                <a:gd name="connsiteX5" fmla="*/ 0 w 2020186"/>
                <a:gd name="connsiteY5" fmla="*/ 1675608 h 2781394"/>
                <a:gd name="connsiteX6" fmla="*/ 350874 w 2020186"/>
                <a:gd name="connsiteY6" fmla="*/ 995124 h 2781394"/>
                <a:gd name="connsiteX0" fmla="*/ 350874 w 2020186"/>
                <a:gd name="connsiteY0" fmla="*/ 995124 h 2781394"/>
                <a:gd name="connsiteX1" fmla="*/ 978195 w 2020186"/>
                <a:gd name="connsiteY1" fmla="*/ 16929 h 2781394"/>
                <a:gd name="connsiteX2" fmla="*/ 2020186 w 2020186"/>
                <a:gd name="connsiteY2" fmla="*/ 1101450 h 2781394"/>
                <a:gd name="connsiteX3" fmla="*/ 1775637 w 2020186"/>
                <a:gd name="connsiteY3" fmla="*/ 2398622 h 2781394"/>
                <a:gd name="connsiteX4" fmla="*/ 542260 w 2020186"/>
                <a:gd name="connsiteY4" fmla="*/ 2781394 h 2781394"/>
                <a:gd name="connsiteX5" fmla="*/ 0 w 2020186"/>
                <a:gd name="connsiteY5" fmla="*/ 1675608 h 2781394"/>
                <a:gd name="connsiteX6" fmla="*/ 350874 w 2020186"/>
                <a:gd name="connsiteY6" fmla="*/ 995124 h 2781394"/>
                <a:gd name="connsiteX0" fmla="*/ 308344 w 2020186"/>
                <a:gd name="connsiteY0" fmla="*/ 963226 h 2781394"/>
                <a:gd name="connsiteX1" fmla="*/ 978195 w 2020186"/>
                <a:gd name="connsiteY1" fmla="*/ 16929 h 2781394"/>
                <a:gd name="connsiteX2" fmla="*/ 2020186 w 2020186"/>
                <a:gd name="connsiteY2" fmla="*/ 1101450 h 2781394"/>
                <a:gd name="connsiteX3" fmla="*/ 1775637 w 2020186"/>
                <a:gd name="connsiteY3" fmla="*/ 2398622 h 2781394"/>
                <a:gd name="connsiteX4" fmla="*/ 542260 w 2020186"/>
                <a:gd name="connsiteY4" fmla="*/ 2781394 h 2781394"/>
                <a:gd name="connsiteX5" fmla="*/ 0 w 2020186"/>
                <a:gd name="connsiteY5" fmla="*/ 1675608 h 2781394"/>
                <a:gd name="connsiteX6" fmla="*/ 308344 w 2020186"/>
                <a:gd name="connsiteY6" fmla="*/ 963226 h 2781394"/>
                <a:gd name="connsiteX0" fmla="*/ 308344 w 2020186"/>
                <a:gd name="connsiteY0" fmla="*/ 964154 h 2782322"/>
                <a:gd name="connsiteX1" fmla="*/ 978195 w 2020186"/>
                <a:gd name="connsiteY1" fmla="*/ 17857 h 2782322"/>
                <a:gd name="connsiteX2" fmla="*/ 2020186 w 2020186"/>
                <a:gd name="connsiteY2" fmla="*/ 1102378 h 2782322"/>
                <a:gd name="connsiteX3" fmla="*/ 1775637 w 2020186"/>
                <a:gd name="connsiteY3" fmla="*/ 2399550 h 2782322"/>
                <a:gd name="connsiteX4" fmla="*/ 542260 w 2020186"/>
                <a:gd name="connsiteY4" fmla="*/ 2782322 h 2782322"/>
                <a:gd name="connsiteX5" fmla="*/ 0 w 2020186"/>
                <a:gd name="connsiteY5" fmla="*/ 1676536 h 2782322"/>
                <a:gd name="connsiteX6" fmla="*/ 308344 w 2020186"/>
                <a:gd name="connsiteY6" fmla="*/ 964154 h 2782322"/>
                <a:gd name="connsiteX0" fmla="*/ 308344 w 2024380"/>
                <a:gd name="connsiteY0" fmla="*/ 964154 h 2782322"/>
                <a:gd name="connsiteX1" fmla="*/ 978195 w 2024380"/>
                <a:gd name="connsiteY1" fmla="*/ 17857 h 2782322"/>
                <a:gd name="connsiteX2" fmla="*/ 2020186 w 2024380"/>
                <a:gd name="connsiteY2" fmla="*/ 1102378 h 2782322"/>
                <a:gd name="connsiteX3" fmla="*/ 1775637 w 2024380"/>
                <a:gd name="connsiteY3" fmla="*/ 2399550 h 2782322"/>
                <a:gd name="connsiteX4" fmla="*/ 542260 w 2024380"/>
                <a:gd name="connsiteY4" fmla="*/ 2782322 h 2782322"/>
                <a:gd name="connsiteX5" fmla="*/ 0 w 2024380"/>
                <a:gd name="connsiteY5" fmla="*/ 1676536 h 2782322"/>
                <a:gd name="connsiteX6" fmla="*/ 308344 w 2024380"/>
                <a:gd name="connsiteY6" fmla="*/ 964154 h 2782322"/>
                <a:gd name="connsiteX0" fmla="*/ 308344 w 2028240"/>
                <a:gd name="connsiteY0" fmla="*/ 964154 h 2782322"/>
                <a:gd name="connsiteX1" fmla="*/ 978195 w 2028240"/>
                <a:gd name="connsiteY1" fmla="*/ 17857 h 2782322"/>
                <a:gd name="connsiteX2" fmla="*/ 2020186 w 2028240"/>
                <a:gd name="connsiteY2" fmla="*/ 1102378 h 2782322"/>
                <a:gd name="connsiteX3" fmla="*/ 1775637 w 2028240"/>
                <a:gd name="connsiteY3" fmla="*/ 2399550 h 2782322"/>
                <a:gd name="connsiteX4" fmla="*/ 542260 w 2028240"/>
                <a:gd name="connsiteY4" fmla="*/ 2782322 h 2782322"/>
                <a:gd name="connsiteX5" fmla="*/ 0 w 2028240"/>
                <a:gd name="connsiteY5" fmla="*/ 1676536 h 2782322"/>
                <a:gd name="connsiteX6" fmla="*/ 308344 w 2028240"/>
                <a:gd name="connsiteY6" fmla="*/ 964154 h 2782322"/>
                <a:gd name="connsiteX0" fmla="*/ 308344 w 2028240"/>
                <a:gd name="connsiteY0" fmla="*/ 964154 h 2782322"/>
                <a:gd name="connsiteX1" fmla="*/ 978195 w 2028240"/>
                <a:gd name="connsiteY1" fmla="*/ 17857 h 2782322"/>
                <a:gd name="connsiteX2" fmla="*/ 2020186 w 2028240"/>
                <a:gd name="connsiteY2" fmla="*/ 1102378 h 2782322"/>
                <a:gd name="connsiteX3" fmla="*/ 1775637 w 2028240"/>
                <a:gd name="connsiteY3" fmla="*/ 2399550 h 2782322"/>
                <a:gd name="connsiteX4" fmla="*/ 542260 w 2028240"/>
                <a:gd name="connsiteY4" fmla="*/ 2782322 h 2782322"/>
                <a:gd name="connsiteX5" fmla="*/ 0 w 2028240"/>
                <a:gd name="connsiteY5" fmla="*/ 1676536 h 2782322"/>
                <a:gd name="connsiteX6" fmla="*/ 308344 w 2028240"/>
                <a:gd name="connsiteY6" fmla="*/ 964154 h 2782322"/>
                <a:gd name="connsiteX0" fmla="*/ 308344 w 2028240"/>
                <a:gd name="connsiteY0" fmla="*/ 964154 h 2782322"/>
                <a:gd name="connsiteX1" fmla="*/ 978195 w 2028240"/>
                <a:gd name="connsiteY1" fmla="*/ 17857 h 2782322"/>
                <a:gd name="connsiteX2" fmla="*/ 2020186 w 2028240"/>
                <a:gd name="connsiteY2" fmla="*/ 1102378 h 2782322"/>
                <a:gd name="connsiteX3" fmla="*/ 1775637 w 2028240"/>
                <a:gd name="connsiteY3" fmla="*/ 2399550 h 2782322"/>
                <a:gd name="connsiteX4" fmla="*/ 542260 w 2028240"/>
                <a:gd name="connsiteY4" fmla="*/ 2782322 h 2782322"/>
                <a:gd name="connsiteX5" fmla="*/ 0 w 2028240"/>
                <a:gd name="connsiteY5" fmla="*/ 1676536 h 2782322"/>
                <a:gd name="connsiteX6" fmla="*/ 308344 w 2028240"/>
                <a:gd name="connsiteY6" fmla="*/ 964154 h 2782322"/>
                <a:gd name="connsiteX0" fmla="*/ 308344 w 2028240"/>
                <a:gd name="connsiteY0" fmla="*/ 964154 h 2782322"/>
                <a:gd name="connsiteX1" fmla="*/ 978195 w 2028240"/>
                <a:gd name="connsiteY1" fmla="*/ 17857 h 2782322"/>
                <a:gd name="connsiteX2" fmla="*/ 2020186 w 2028240"/>
                <a:gd name="connsiteY2" fmla="*/ 1102378 h 2782322"/>
                <a:gd name="connsiteX3" fmla="*/ 1775637 w 2028240"/>
                <a:gd name="connsiteY3" fmla="*/ 2399550 h 2782322"/>
                <a:gd name="connsiteX4" fmla="*/ 542260 w 2028240"/>
                <a:gd name="connsiteY4" fmla="*/ 2782322 h 2782322"/>
                <a:gd name="connsiteX5" fmla="*/ 0 w 2028240"/>
                <a:gd name="connsiteY5" fmla="*/ 1676536 h 2782322"/>
                <a:gd name="connsiteX6" fmla="*/ 308344 w 2028240"/>
                <a:gd name="connsiteY6" fmla="*/ 964154 h 2782322"/>
                <a:gd name="connsiteX0" fmla="*/ 308344 w 2028240"/>
                <a:gd name="connsiteY0" fmla="*/ 964154 h 2782322"/>
                <a:gd name="connsiteX1" fmla="*/ 978195 w 2028240"/>
                <a:gd name="connsiteY1" fmla="*/ 17857 h 2782322"/>
                <a:gd name="connsiteX2" fmla="*/ 2020186 w 2028240"/>
                <a:gd name="connsiteY2" fmla="*/ 1102378 h 2782322"/>
                <a:gd name="connsiteX3" fmla="*/ 1775637 w 2028240"/>
                <a:gd name="connsiteY3" fmla="*/ 2399550 h 2782322"/>
                <a:gd name="connsiteX4" fmla="*/ 542260 w 2028240"/>
                <a:gd name="connsiteY4" fmla="*/ 2782322 h 2782322"/>
                <a:gd name="connsiteX5" fmla="*/ 0 w 2028240"/>
                <a:gd name="connsiteY5" fmla="*/ 1676536 h 2782322"/>
                <a:gd name="connsiteX6" fmla="*/ 308344 w 2028240"/>
                <a:gd name="connsiteY6" fmla="*/ 964154 h 2782322"/>
                <a:gd name="connsiteX0" fmla="*/ 308344 w 2028240"/>
                <a:gd name="connsiteY0" fmla="*/ 964154 h 2831494"/>
                <a:gd name="connsiteX1" fmla="*/ 978195 w 2028240"/>
                <a:gd name="connsiteY1" fmla="*/ 17857 h 2831494"/>
                <a:gd name="connsiteX2" fmla="*/ 2020186 w 2028240"/>
                <a:gd name="connsiteY2" fmla="*/ 1102378 h 2831494"/>
                <a:gd name="connsiteX3" fmla="*/ 1775637 w 2028240"/>
                <a:gd name="connsiteY3" fmla="*/ 2399550 h 2831494"/>
                <a:gd name="connsiteX4" fmla="*/ 542260 w 2028240"/>
                <a:gd name="connsiteY4" fmla="*/ 2782322 h 2831494"/>
                <a:gd name="connsiteX5" fmla="*/ 0 w 2028240"/>
                <a:gd name="connsiteY5" fmla="*/ 1676536 h 2831494"/>
                <a:gd name="connsiteX6" fmla="*/ 308344 w 2028240"/>
                <a:gd name="connsiteY6" fmla="*/ 964154 h 2831494"/>
                <a:gd name="connsiteX0" fmla="*/ 308344 w 2035304"/>
                <a:gd name="connsiteY0" fmla="*/ 964154 h 2831494"/>
                <a:gd name="connsiteX1" fmla="*/ 978195 w 2035304"/>
                <a:gd name="connsiteY1" fmla="*/ 17857 h 2831494"/>
                <a:gd name="connsiteX2" fmla="*/ 2020186 w 2035304"/>
                <a:gd name="connsiteY2" fmla="*/ 1102378 h 2831494"/>
                <a:gd name="connsiteX3" fmla="*/ 1775637 w 2035304"/>
                <a:gd name="connsiteY3" fmla="*/ 2399550 h 2831494"/>
                <a:gd name="connsiteX4" fmla="*/ 542260 w 2035304"/>
                <a:gd name="connsiteY4" fmla="*/ 2782322 h 2831494"/>
                <a:gd name="connsiteX5" fmla="*/ 0 w 2035304"/>
                <a:gd name="connsiteY5" fmla="*/ 1676536 h 2831494"/>
                <a:gd name="connsiteX6" fmla="*/ 308344 w 2035304"/>
                <a:gd name="connsiteY6" fmla="*/ 964154 h 2831494"/>
                <a:gd name="connsiteX0" fmla="*/ 308344 w 2035304"/>
                <a:gd name="connsiteY0" fmla="*/ 964154 h 2839179"/>
                <a:gd name="connsiteX1" fmla="*/ 978195 w 2035304"/>
                <a:gd name="connsiteY1" fmla="*/ 17857 h 2839179"/>
                <a:gd name="connsiteX2" fmla="*/ 2020186 w 2035304"/>
                <a:gd name="connsiteY2" fmla="*/ 1102378 h 2839179"/>
                <a:gd name="connsiteX3" fmla="*/ 1775637 w 2035304"/>
                <a:gd name="connsiteY3" fmla="*/ 2399550 h 2839179"/>
                <a:gd name="connsiteX4" fmla="*/ 542260 w 2035304"/>
                <a:gd name="connsiteY4" fmla="*/ 2782322 h 2839179"/>
                <a:gd name="connsiteX5" fmla="*/ 0 w 2035304"/>
                <a:gd name="connsiteY5" fmla="*/ 1676536 h 2839179"/>
                <a:gd name="connsiteX6" fmla="*/ 308344 w 2035304"/>
                <a:gd name="connsiteY6" fmla="*/ 964154 h 283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304" h="2839179">
                  <a:moveTo>
                    <a:pt x="308344" y="964154"/>
                  </a:moveTo>
                  <a:cubicBezTo>
                    <a:pt x="517451" y="638089"/>
                    <a:pt x="641497" y="269494"/>
                    <a:pt x="978195" y="17857"/>
                  </a:cubicBezTo>
                  <a:cubicBezTo>
                    <a:pt x="1633869" y="-130999"/>
                    <a:pt x="1949302" y="687708"/>
                    <a:pt x="2020186" y="1102378"/>
                  </a:cubicBezTo>
                  <a:cubicBezTo>
                    <a:pt x="2055628" y="1524136"/>
                    <a:pt x="2048539" y="1988424"/>
                    <a:pt x="1775637" y="2399550"/>
                  </a:cubicBezTo>
                  <a:cubicBezTo>
                    <a:pt x="1407042" y="2750424"/>
                    <a:pt x="985284" y="2941811"/>
                    <a:pt x="542260" y="2782322"/>
                  </a:cubicBezTo>
                  <a:cubicBezTo>
                    <a:pt x="297712" y="2445625"/>
                    <a:pt x="21265" y="2162089"/>
                    <a:pt x="0" y="1676536"/>
                  </a:cubicBezTo>
                  <a:cubicBezTo>
                    <a:pt x="63796" y="1396545"/>
                    <a:pt x="191386" y="1190982"/>
                    <a:pt x="308344" y="96415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461567" y="211649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44386" y="290483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9" idx="2"/>
            </p:cNvCxnSpPr>
            <p:nvPr/>
          </p:nvCxnSpPr>
          <p:spPr>
            <a:xfrm>
              <a:off x="2477385" y="2964718"/>
              <a:ext cx="9670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77385" y="2167527"/>
              <a:ext cx="1984182" cy="88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34766" y="1798101"/>
                  <a:ext cx="32125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766" y="1798101"/>
                  <a:ext cx="32125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3462" t="-36000" r="-6730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740311" y="2597058"/>
                  <a:ext cx="32125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11" y="2597058"/>
                  <a:ext cx="32125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1321" t="-36000" r="-660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62826" y="2227410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826" y="2227410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65329" y="2964718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29" y="2964718"/>
                  <a:ext cx="4049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199841" y="973971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841" y="973971"/>
                  <a:ext cx="55508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890" r="-659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4352959" y="2100706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8071986" y="1977919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2838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283859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870" r="-65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14074</TotalTime>
  <Words>58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299</cp:revision>
  <dcterms:created xsi:type="dcterms:W3CDTF">2017-07-11T12:03:09Z</dcterms:created>
  <dcterms:modified xsi:type="dcterms:W3CDTF">2018-07-05T21:40:49Z</dcterms:modified>
</cp:coreProperties>
</file>