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1" r:id="rId2"/>
    <p:sldId id="272" r:id="rId3"/>
    <p:sldId id="28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4"/>
    <p:restoredTop sz="86745" autoAdjust="0"/>
  </p:normalViewPr>
  <p:slideViewPr>
    <p:cSldViewPr snapToGrid="0">
      <p:cViewPr>
        <p:scale>
          <a:sx n="185" d="100"/>
          <a:sy n="185" d="100"/>
        </p:scale>
        <p:origin x="-6720" y="288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1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9" Type="http://schemas.openxmlformats.org/officeDocument/2006/relationships/image" Target="../media/image63.png"/><Relationship Id="rId30" Type="http://schemas.openxmlformats.org/officeDocument/2006/relationships/image" Target="../media/image75.png"/><Relationship Id="rId31" Type="http://schemas.openxmlformats.org/officeDocument/2006/relationships/image" Target="../media/image76.png"/><Relationship Id="rId32" Type="http://schemas.openxmlformats.org/officeDocument/2006/relationships/image" Target="../media/image77.png"/><Relationship Id="rId33" Type="http://schemas.openxmlformats.org/officeDocument/2006/relationships/image" Target="../media/image78.png"/><Relationship Id="rId34" Type="http://schemas.openxmlformats.org/officeDocument/2006/relationships/image" Target="../media/image79.png"/><Relationship Id="rId35" Type="http://schemas.openxmlformats.org/officeDocument/2006/relationships/image" Target="../media/image80.png"/><Relationship Id="rId36" Type="http://schemas.openxmlformats.org/officeDocument/2006/relationships/image" Target="../media/image81.png"/><Relationship Id="rId37" Type="http://schemas.openxmlformats.org/officeDocument/2006/relationships/image" Target="../media/image82.png"/><Relationship Id="rId38" Type="http://schemas.openxmlformats.org/officeDocument/2006/relationships/image" Target="../media/image83.png"/><Relationship Id="rId39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20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40" Type="http://schemas.openxmlformats.org/officeDocument/2006/relationships/image" Target="../media/image8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4" Type="http://schemas.openxmlformats.org/officeDocument/2006/relationships/image" Target="../media/image750.png"/><Relationship Id="rId5" Type="http://schemas.openxmlformats.org/officeDocument/2006/relationships/image" Target="../media/image760.png"/><Relationship Id="rId6" Type="http://schemas.openxmlformats.org/officeDocument/2006/relationships/image" Target="../media/image770.png"/><Relationship Id="rId7" Type="http://schemas.openxmlformats.org/officeDocument/2006/relationships/image" Target="../media/image780.png"/><Relationship Id="rId8" Type="http://schemas.openxmlformats.org/officeDocument/2006/relationships/image" Target="../media/image790.png"/><Relationship Id="rId9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0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0.png"/><Relationship Id="rId12" Type="http://schemas.openxmlformats.org/officeDocument/2006/relationships/image" Target="../media/image91.png"/><Relationship Id="rId13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0.png"/><Relationship Id="rId3" Type="http://schemas.openxmlformats.org/officeDocument/2006/relationships/image" Target="../media/image820.png"/><Relationship Id="rId4" Type="http://schemas.openxmlformats.org/officeDocument/2006/relationships/image" Target="../media/image830.png"/><Relationship Id="rId5" Type="http://schemas.openxmlformats.org/officeDocument/2006/relationships/image" Target="../media/image840.png"/><Relationship Id="rId6" Type="http://schemas.openxmlformats.org/officeDocument/2006/relationships/image" Target="../media/image850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4" Type="http://schemas.openxmlformats.org/officeDocument/2006/relationships/image" Target="../media/image150.png"/><Relationship Id="rId5" Type="http://schemas.openxmlformats.org/officeDocument/2006/relationships/image" Target="../media/image160.png"/><Relationship Id="rId6" Type="http://schemas.openxmlformats.org/officeDocument/2006/relationships/image" Target="../media/image210.png"/><Relationship Id="rId7" Type="http://schemas.openxmlformats.org/officeDocument/2006/relationships/image" Target="../media/image220.png"/><Relationship Id="rId8" Type="http://schemas.openxmlformats.org/officeDocument/2006/relationships/image" Target="../media/image230.png"/><Relationship Id="rId9" Type="http://schemas.openxmlformats.org/officeDocument/2006/relationships/image" Target="../media/image240.png"/><Relationship Id="rId10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0.png"/><Relationship Id="rId3" Type="http://schemas.openxmlformats.org/officeDocument/2006/relationships/image" Target="../media/image270.png"/><Relationship Id="rId4" Type="http://schemas.openxmlformats.org/officeDocument/2006/relationships/image" Target="../media/image280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4" Type="http://schemas.openxmlformats.org/officeDocument/2006/relationships/image" Target="../media/image380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0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64.png"/><Relationship Id="rId17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0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image" Target="../media/image69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3"/>
          <p:cNvSpPr/>
          <p:nvPr/>
        </p:nvSpPr>
        <p:spPr>
          <a:xfrm>
            <a:off x="5152342" y="3937757"/>
            <a:ext cx="3657600" cy="1853853"/>
          </a:xfrm>
          <a:custGeom>
            <a:avLst/>
            <a:gdLst>
              <a:gd name="connsiteX0" fmla="*/ 0 w 3632548"/>
              <a:gd name="connsiteY0" fmla="*/ 0 h 1853853"/>
              <a:gd name="connsiteX1" fmla="*/ 3632548 w 3632548"/>
              <a:gd name="connsiteY1" fmla="*/ 0 h 1853853"/>
              <a:gd name="connsiteX2" fmla="*/ 3632548 w 3632548"/>
              <a:gd name="connsiteY2" fmla="*/ 1853853 h 1853853"/>
              <a:gd name="connsiteX3" fmla="*/ 0 w 3632548"/>
              <a:gd name="connsiteY3" fmla="*/ 1853853 h 1853853"/>
              <a:gd name="connsiteX4" fmla="*/ 0 w 3632548"/>
              <a:gd name="connsiteY4" fmla="*/ 0 h 1853853"/>
              <a:gd name="connsiteX0" fmla="*/ 3632548 w 3723988"/>
              <a:gd name="connsiteY0" fmla="*/ 0 h 1853853"/>
              <a:gd name="connsiteX1" fmla="*/ 3632548 w 3723988"/>
              <a:gd name="connsiteY1" fmla="*/ 1853853 h 1853853"/>
              <a:gd name="connsiteX2" fmla="*/ 0 w 3723988"/>
              <a:gd name="connsiteY2" fmla="*/ 1853853 h 1853853"/>
              <a:gd name="connsiteX3" fmla="*/ 0 w 3723988"/>
              <a:gd name="connsiteY3" fmla="*/ 0 h 1853853"/>
              <a:gd name="connsiteX4" fmla="*/ 3723988 w 3723988"/>
              <a:gd name="connsiteY4" fmla="*/ 91440 h 1853853"/>
              <a:gd name="connsiteX0" fmla="*/ 2630466 w 3723988"/>
              <a:gd name="connsiteY0" fmla="*/ 0 h 1866379"/>
              <a:gd name="connsiteX1" fmla="*/ 3632548 w 3723988"/>
              <a:gd name="connsiteY1" fmla="*/ 1866379 h 1866379"/>
              <a:gd name="connsiteX2" fmla="*/ 0 w 3723988"/>
              <a:gd name="connsiteY2" fmla="*/ 1866379 h 1866379"/>
              <a:gd name="connsiteX3" fmla="*/ 0 w 3723988"/>
              <a:gd name="connsiteY3" fmla="*/ 12526 h 1866379"/>
              <a:gd name="connsiteX4" fmla="*/ 3723988 w 3723988"/>
              <a:gd name="connsiteY4" fmla="*/ 103966 h 1866379"/>
              <a:gd name="connsiteX0" fmla="*/ 2630466 w 3632548"/>
              <a:gd name="connsiteY0" fmla="*/ 722752 h 2589131"/>
              <a:gd name="connsiteX1" fmla="*/ 3632548 w 3632548"/>
              <a:gd name="connsiteY1" fmla="*/ 2589131 h 2589131"/>
              <a:gd name="connsiteX2" fmla="*/ 0 w 3632548"/>
              <a:gd name="connsiteY2" fmla="*/ 2589131 h 2589131"/>
              <a:gd name="connsiteX3" fmla="*/ 0 w 3632548"/>
              <a:gd name="connsiteY3" fmla="*/ 735278 h 2589131"/>
              <a:gd name="connsiteX4" fmla="*/ 1594563 w 3632548"/>
              <a:gd name="connsiteY4" fmla="*/ 0 h 2589131"/>
              <a:gd name="connsiteX0" fmla="*/ 3657600 w 3657600"/>
              <a:gd name="connsiteY0" fmla="*/ 760330 h 2589131"/>
              <a:gd name="connsiteX1" fmla="*/ 3632548 w 3657600"/>
              <a:gd name="connsiteY1" fmla="*/ 2589131 h 2589131"/>
              <a:gd name="connsiteX2" fmla="*/ 0 w 3657600"/>
              <a:gd name="connsiteY2" fmla="*/ 2589131 h 2589131"/>
              <a:gd name="connsiteX3" fmla="*/ 0 w 3657600"/>
              <a:gd name="connsiteY3" fmla="*/ 735278 h 2589131"/>
              <a:gd name="connsiteX4" fmla="*/ 1594563 w 3657600"/>
              <a:gd name="connsiteY4" fmla="*/ 0 h 2589131"/>
              <a:gd name="connsiteX0" fmla="*/ 3657600 w 3657600"/>
              <a:gd name="connsiteY0" fmla="*/ 25052 h 1853853"/>
              <a:gd name="connsiteX1" fmla="*/ 3632548 w 3657600"/>
              <a:gd name="connsiteY1" fmla="*/ 1853853 h 1853853"/>
              <a:gd name="connsiteX2" fmla="*/ 0 w 3657600"/>
              <a:gd name="connsiteY2" fmla="*/ 1853853 h 1853853"/>
              <a:gd name="connsiteX3" fmla="*/ 0 w 3657600"/>
              <a:gd name="connsiteY3" fmla="*/ 0 h 185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1853853">
                <a:moveTo>
                  <a:pt x="3657600" y="25052"/>
                </a:moveTo>
                <a:lnTo>
                  <a:pt x="3632548" y="1853853"/>
                </a:lnTo>
                <a:lnTo>
                  <a:pt x="0" y="1853853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33891" y="473457"/>
            <a:ext cx="6129341" cy="5180362"/>
            <a:chOff x="233891" y="585217"/>
            <a:chExt cx="6129341" cy="5180362"/>
          </a:xfrm>
        </p:grpSpPr>
        <p:grpSp>
          <p:nvGrpSpPr>
            <p:cNvPr id="16" name="Group 15"/>
            <p:cNvGrpSpPr/>
            <p:nvPr/>
          </p:nvGrpSpPr>
          <p:grpSpPr>
            <a:xfrm>
              <a:off x="233891" y="585217"/>
              <a:ext cx="6129341" cy="5180362"/>
              <a:chOff x="233891" y="595377"/>
              <a:chExt cx="6129341" cy="518036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33891" y="595377"/>
                <a:ext cx="2721080" cy="5180362"/>
                <a:chOff x="-171428" y="246557"/>
                <a:chExt cx="2874114" cy="5603163"/>
              </a:xfrm>
            </p:grpSpPr>
            <p:sp>
              <p:nvSpPr>
                <p:cNvPr id="3" name="Rounded Rectangle 2"/>
                <p:cNvSpPr/>
                <p:nvPr/>
              </p:nvSpPr>
              <p:spPr>
                <a:xfrm>
                  <a:off x="412350" y="667512"/>
                  <a:ext cx="1805318" cy="1581912"/>
                </a:xfrm>
                <a:prstGeom prst="roundRect">
                  <a:avLst>
                    <a:gd name="adj" fmla="val 36637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692" t="20113" r="50066" b="6441"/>
                <a:stretch/>
              </p:blipFill>
              <p:spPr>
                <a:xfrm>
                  <a:off x="-171428" y="246557"/>
                  <a:ext cx="2874114" cy="5603163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2150361" y="1209040"/>
                <a:ext cx="4212871" cy="4152099"/>
                <a:chOff x="3113713" y="2508056"/>
                <a:chExt cx="4201487" cy="3867692"/>
              </a:xfrm>
            </p:grpSpPr>
            <p:sp>
              <p:nvSpPr>
                <p:cNvPr id="15" name="Freeform 14"/>
                <p:cNvSpPr/>
                <p:nvPr/>
              </p:nvSpPr>
              <p:spPr>
                <a:xfrm>
                  <a:off x="3113713" y="3565944"/>
                  <a:ext cx="4138083" cy="2715391"/>
                </a:xfrm>
                <a:custGeom>
                  <a:avLst/>
                  <a:gdLst>
                    <a:gd name="connsiteX0" fmla="*/ 0 w 3920647"/>
                    <a:gd name="connsiteY0" fmla="*/ 10241 h 2765967"/>
                    <a:gd name="connsiteX1" fmla="*/ 1778696 w 3920647"/>
                    <a:gd name="connsiteY1" fmla="*/ 248235 h 2765967"/>
                    <a:gd name="connsiteX2" fmla="*/ 3169085 w 3920647"/>
                    <a:gd name="connsiteY2" fmla="*/ 1676202 h 2765967"/>
                    <a:gd name="connsiteX3" fmla="*/ 3920647 w 3920647"/>
                    <a:gd name="connsiteY3" fmla="*/ 2765967 h 2765967"/>
                    <a:gd name="connsiteX0" fmla="*/ 0 w 3920647"/>
                    <a:gd name="connsiteY0" fmla="*/ 1399 h 2757125"/>
                    <a:gd name="connsiteX1" fmla="*/ 2129425 w 3920647"/>
                    <a:gd name="connsiteY1" fmla="*/ 452335 h 2757125"/>
                    <a:gd name="connsiteX2" fmla="*/ 3169085 w 3920647"/>
                    <a:gd name="connsiteY2" fmla="*/ 1667360 h 2757125"/>
                    <a:gd name="connsiteX3" fmla="*/ 3920647 w 3920647"/>
                    <a:gd name="connsiteY3" fmla="*/ 2757125 h 2757125"/>
                    <a:gd name="connsiteX0" fmla="*/ 0 w 3920647"/>
                    <a:gd name="connsiteY0" fmla="*/ 1945 h 2757671"/>
                    <a:gd name="connsiteX1" fmla="*/ 2129425 w 3920647"/>
                    <a:gd name="connsiteY1" fmla="*/ 452881 h 2757671"/>
                    <a:gd name="connsiteX2" fmla="*/ 3169085 w 3920647"/>
                    <a:gd name="connsiteY2" fmla="*/ 1667906 h 2757671"/>
                    <a:gd name="connsiteX3" fmla="*/ 3920647 w 3920647"/>
                    <a:gd name="connsiteY3" fmla="*/ 2757671 h 2757671"/>
                    <a:gd name="connsiteX0" fmla="*/ 0 w 3920647"/>
                    <a:gd name="connsiteY0" fmla="*/ 1852 h 2757578"/>
                    <a:gd name="connsiteX1" fmla="*/ 2129425 w 3920647"/>
                    <a:gd name="connsiteY1" fmla="*/ 452788 h 2757578"/>
                    <a:gd name="connsiteX2" fmla="*/ 3557392 w 3920647"/>
                    <a:gd name="connsiteY2" fmla="*/ 1993490 h 2757578"/>
                    <a:gd name="connsiteX3" fmla="*/ 3920647 w 3920647"/>
                    <a:gd name="connsiteY3" fmla="*/ 2757578 h 2757578"/>
                    <a:gd name="connsiteX0" fmla="*/ 0 w 3920647"/>
                    <a:gd name="connsiteY0" fmla="*/ 1852 h 2757578"/>
                    <a:gd name="connsiteX1" fmla="*/ 2129425 w 3920647"/>
                    <a:gd name="connsiteY1" fmla="*/ 452788 h 2757578"/>
                    <a:gd name="connsiteX2" fmla="*/ 3557392 w 3920647"/>
                    <a:gd name="connsiteY2" fmla="*/ 1993490 h 2757578"/>
                    <a:gd name="connsiteX3" fmla="*/ 3920647 w 3920647"/>
                    <a:gd name="connsiteY3" fmla="*/ 2757578 h 2757578"/>
                    <a:gd name="connsiteX0" fmla="*/ 0 w 3920647"/>
                    <a:gd name="connsiteY0" fmla="*/ 1852 h 2757578"/>
                    <a:gd name="connsiteX1" fmla="*/ 2129425 w 3920647"/>
                    <a:gd name="connsiteY1" fmla="*/ 452788 h 2757578"/>
                    <a:gd name="connsiteX2" fmla="*/ 3557392 w 3920647"/>
                    <a:gd name="connsiteY2" fmla="*/ 1993490 h 2757578"/>
                    <a:gd name="connsiteX3" fmla="*/ 3920647 w 3920647"/>
                    <a:gd name="connsiteY3" fmla="*/ 2757578 h 2757578"/>
                    <a:gd name="connsiteX0" fmla="*/ 0 w 3920647"/>
                    <a:gd name="connsiteY0" fmla="*/ 1852 h 2757578"/>
                    <a:gd name="connsiteX1" fmla="*/ 2129425 w 3920647"/>
                    <a:gd name="connsiteY1" fmla="*/ 452788 h 2757578"/>
                    <a:gd name="connsiteX2" fmla="*/ 3557392 w 3920647"/>
                    <a:gd name="connsiteY2" fmla="*/ 1993490 h 2757578"/>
                    <a:gd name="connsiteX3" fmla="*/ 3920647 w 3920647"/>
                    <a:gd name="connsiteY3" fmla="*/ 2757578 h 2757578"/>
                    <a:gd name="connsiteX0" fmla="*/ 0 w 4008329"/>
                    <a:gd name="connsiteY0" fmla="*/ 1852 h 2757578"/>
                    <a:gd name="connsiteX1" fmla="*/ 2129425 w 4008329"/>
                    <a:gd name="connsiteY1" fmla="*/ 452788 h 2757578"/>
                    <a:gd name="connsiteX2" fmla="*/ 3557392 w 4008329"/>
                    <a:gd name="connsiteY2" fmla="*/ 1993490 h 2757578"/>
                    <a:gd name="connsiteX3" fmla="*/ 4008329 w 4008329"/>
                    <a:gd name="connsiteY3" fmla="*/ 2757578 h 2757578"/>
                    <a:gd name="connsiteX0" fmla="*/ 0 w 4008329"/>
                    <a:gd name="connsiteY0" fmla="*/ 1852 h 2757578"/>
                    <a:gd name="connsiteX1" fmla="*/ 2129425 w 4008329"/>
                    <a:gd name="connsiteY1" fmla="*/ 452788 h 2757578"/>
                    <a:gd name="connsiteX2" fmla="*/ 3557392 w 4008329"/>
                    <a:gd name="connsiteY2" fmla="*/ 1993490 h 2757578"/>
                    <a:gd name="connsiteX3" fmla="*/ 4008329 w 4008329"/>
                    <a:gd name="connsiteY3" fmla="*/ 2757578 h 2757578"/>
                    <a:gd name="connsiteX0" fmla="*/ 0 w 4008329"/>
                    <a:gd name="connsiteY0" fmla="*/ 1852 h 2757578"/>
                    <a:gd name="connsiteX1" fmla="*/ 2129425 w 4008329"/>
                    <a:gd name="connsiteY1" fmla="*/ 452788 h 2757578"/>
                    <a:gd name="connsiteX2" fmla="*/ 3557392 w 4008329"/>
                    <a:gd name="connsiteY2" fmla="*/ 1993490 h 2757578"/>
                    <a:gd name="connsiteX3" fmla="*/ 4008329 w 4008329"/>
                    <a:gd name="connsiteY3" fmla="*/ 2757578 h 2757578"/>
                    <a:gd name="connsiteX0" fmla="*/ 0 w 3958225"/>
                    <a:gd name="connsiteY0" fmla="*/ 1852 h 2757578"/>
                    <a:gd name="connsiteX1" fmla="*/ 2129425 w 3958225"/>
                    <a:gd name="connsiteY1" fmla="*/ 452788 h 2757578"/>
                    <a:gd name="connsiteX2" fmla="*/ 3557392 w 3958225"/>
                    <a:gd name="connsiteY2" fmla="*/ 1993490 h 2757578"/>
                    <a:gd name="connsiteX3" fmla="*/ 3958225 w 3958225"/>
                    <a:gd name="connsiteY3" fmla="*/ 2757578 h 2757578"/>
                    <a:gd name="connsiteX0" fmla="*/ 0 w 3958225"/>
                    <a:gd name="connsiteY0" fmla="*/ 1852 h 2757578"/>
                    <a:gd name="connsiteX1" fmla="*/ 2129425 w 3958225"/>
                    <a:gd name="connsiteY1" fmla="*/ 452788 h 2757578"/>
                    <a:gd name="connsiteX2" fmla="*/ 3557392 w 3958225"/>
                    <a:gd name="connsiteY2" fmla="*/ 1993490 h 2757578"/>
                    <a:gd name="connsiteX3" fmla="*/ 3958225 w 3958225"/>
                    <a:gd name="connsiteY3" fmla="*/ 2757578 h 2757578"/>
                    <a:gd name="connsiteX0" fmla="*/ 0 w 3958225"/>
                    <a:gd name="connsiteY0" fmla="*/ 1852 h 2757578"/>
                    <a:gd name="connsiteX1" fmla="*/ 2129425 w 3958225"/>
                    <a:gd name="connsiteY1" fmla="*/ 452788 h 2757578"/>
                    <a:gd name="connsiteX2" fmla="*/ 3557392 w 3958225"/>
                    <a:gd name="connsiteY2" fmla="*/ 1993490 h 2757578"/>
                    <a:gd name="connsiteX3" fmla="*/ 3958225 w 3958225"/>
                    <a:gd name="connsiteY3" fmla="*/ 2757578 h 2757578"/>
                    <a:gd name="connsiteX0" fmla="*/ 0 w 3958225"/>
                    <a:gd name="connsiteY0" fmla="*/ 1852 h 2757578"/>
                    <a:gd name="connsiteX1" fmla="*/ 2129425 w 3958225"/>
                    <a:gd name="connsiteY1" fmla="*/ 452788 h 2757578"/>
                    <a:gd name="connsiteX2" fmla="*/ 3557392 w 3958225"/>
                    <a:gd name="connsiteY2" fmla="*/ 1993490 h 2757578"/>
                    <a:gd name="connsiteX3" fmla="*/ 3958225 w 3958225"/>
                    <a:gd name="connsiteY3" fmla="*/ 2757578 h 2757578"/>
                    <a:gd name="connsiteX0" fmla="*/ 0 w 3958225"/>
                    <a:gd name="connsiteY0" fmla="*/ 1852 h 2757578"/>
                    <a:gd name="connsiteX1" fmla="*/ 2129425 w 3958225"/>
                    <a:gd name="connsiteY1" fmla="*/ 452788 h 2757578"/>
                    <a:gd name="connsiteX2" fmla="*/ 3557392 w 3958225"/>
                    <a:gd name="connsiteY2" fmla="*/ 1993490 h 2757578"/>
                    <a:gd name="connsiteX3" fmla="*/ 3958225 w 3958225"/>
                    <a:gd name="connsiteY3" fmla="*/ 2757578 h 2757578"/>
                    <a:gd name="connsiteX0" fmla="*/ 0 w 3958225"/>
                    <a:gd name="connsiteY0" fmla="*/ 1852 h 2757578"/>
                    <a:gd name="connsiteX1" fmla="*/ 2129425 w 3958225"/>
                    <a:gd name="connsiteY1" fmla="*/ 452788 h 2757578"/>
                    <a:gd name="connsiteX2" fmla="*/ 3557392 w 3958225"/>
                    <a:gd name="connsiteY2" fmla="*/ 1993490 h 2757578"/>
                    <a:gd name="connsiteX3" fmla="*/ 3958225 w 3958225"/>
                    <a:gd name="connsiteY3" fmla="*/ 2757578 h 2757578"/>
                    <a:gd name="connsiteX0" fmla="*/ 0 w 3958225"/>
                    <a:gd name="connsiteY0" fmla="*/ 1852 h 2757578"/>
                    <a:gd name="connsiteX1" fmla="*/ 2129425 w 3958225"/>
                    <a:gd name="connsiteY1" fmla="*/ 452788 h 2757578"/>
                    <a:gd name="connsiteX2" fmla="*/ 3557392 w 3958225"/>
                    <a:gd name="connsiteY2" fmla="*/ 1993490 h 2757578"/>
                    <a:gd name="connsiteX3" fmla="*/ 3958225 w 3958225"/>
                    <a:gd name="connsiteY3" fmla="*/ 2757578 h 2757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58225" h="2757578">
                      <a:moveTo>
                        <a:pt x="0" y="1852"/>
                      </a:moveTo>
                      <a:cubicBezTo>
                        <a:pt x="625257" y="-17981"/>
                        <a:pt x="1536526" y="120848"/>
                        <a:pt x="2129425" y="452788"/>
                      </a:cubicBezTo>
                      <a:cubicBezTo>
                        <a:pt x="2722324" y="784728"/>
                        <a:pt x="3265119" y="1546728"/>
                        <a:pt x="3557392" y="1993490"/>
                      </a:cubicBezTo>
                      <a:cubicBezTo>
                        <a:pt x="3849665" y="2440252"/>
                        <a:pt x="3760941" y="2397454"/>
                        <a:pt x="3958225" y="2757578"/>
                      </a:cubicBezTo>
                    </a:path>
                  </a:pathLst>
                </a:custGeom>
                <a:noFill/>
                <a:ln w="57150"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3674896" y="3575408"/>
                  <a:ext cx="11507" cy="257897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3674896" y="2508056"/>
                  <a:ext cx="0" cy="10339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3697549" y="2827028"/>
                      <a:ext cx="567639" cy="2866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97549" y="2827028"/>
                      <a:ext cx="567639" cy="28669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3811664" y="4649319"/>
                      <a:ext cx="33941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11664" y="4649319"/>
                      <a:ext cx="339410" cy="307777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6364" r="-5455" b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Straight Arrow Connector 25"/>
                <p:cNvCxnSpPr/>
                <p:nvPr/>
              </p:nvCxnSpPr>
              <p:spPr>
                <a:xfrm flipV="1">
                  <a:off x="3305728" y="6368959"/>
                  <a:ext cx="4009472" cy="67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5136577" y="6062889"/>
                      <a:ext cx="22775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6577" y="6062889"/>
                      <a:ext cx="227755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3684" r="-18421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2226812" y="4190855"/>
              <a:ext cx="855380" cy="1241397"/>
              <a:chOff x="979347" y="-209777"/>
              <a:chExt cx="2470718" cy="3734016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979347" y="-209777"/>
                <a:ext cx="2470718" cy="3734016"/>
                <a:chOff x="1006642" y="-237073"/>
                <a:chExt cx="2470718" cy="3734016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2666851" y="2386024"/>
                      <a:ext cx="810509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4" name="Rectangle 3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66851" y="2386024"/>
                      <a:ext cx="810509" cy="111091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1074440" y="-237073"/>
                      <a:ext cx="997721" cy="113217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5" name="Rectangle 3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4440" y="-237073"/>
                      <a:ext cx="997721" cy="113217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b="-32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1" name="Rectangle 30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6322369" y="627713"/>
            <a:ext cx="5558515" cy="2731443"/>
            <a:chOff x="6516943" y="1566716"/>
            <a:chExt cx="5558515" cy="2731443"/>
          </a:xfrm>
        </p:grpSpPr>
        <p:sp>
          <p:nvSpPr>
            <p:cNvPr id="4" name="Rectangle 3"/>
            <p:cNvSpPr/>
            <p:nvPr/>
          </p:nvSpPr>
          <p:spPr>
            <a:xfrm>
              <a:off x="6516943" y="2473518"/>
              <a:ext cx="5558515" cy="18246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63432" y="2473518"/>
              <a:ext cx="3384176" cy="41311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044433" y="1566716"/>
              <a:ext cx="1207143" cy="9068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414643" y="1566716"/>
              <a:ext cx="1207143" cy="9068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8190411" y="1642101"/>
                  <a:ext cx="91518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𝑅𝑒𝑏𝑒𝑘𝑎</m:t>
                        </m:r>
                      </m:oMath>
                    </m:oMathPara>
                  </a14:m>
                  <a:endParaRPr lang="en-CA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0411" y="1642101"/>
                  <a:ext cx="915186" cy="307777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667" r="-5333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9733103" y="1649631"/>
                  <a:ext cx="57022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𝐽𝑜𝑠h</m:t>
                        </m:r>
                      </m:oMath>
                    </m:oMathPara>
                  </a14:m>
                  <a:endParaRPr lang="en-CA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3103" y="1649631"/>
                  <a:ext cx="570221" cy="307777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13978" r="-12903"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8311373" y="2060867"/>
                  <a:ext cx="6732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57 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kg</m:t>
                        </m:r>
                      </m:oMath>
                    </m:oMathPara>
                  </a14:m>
                  <a:endParaRPr lang="en-CA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1373" y="2060867"/>
                  <a:ext cx="673261" cy="307777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8108" t="-139216" r="-12613" b="-1784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9681582" y="2057810"/>
                  <a:ext cx="6732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i="1" smtClean="0">
                            <a:latin typeface="Cambria Math" charset="0"/>
                            <a:cs typeface="Arial" panose="020B0604020202020204" pitchFamily="34" charset="0"/>
                          </a:rPr>
                          <m:t>6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3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kg</m:t>
                        </m:r>
                      </m:oMath>
                    </m:oMathPara>
                  </a14:m>
                  <a:endParaRPr lang="en-CA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582" y="2057810"/>
                  <a:ext cx="673261" cy="307777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8108" t="-142000" r="-12613" b="-18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8984634" y="2491076"/>
                  <a:ext cx="61959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𝑑𝑜𝑜𝑟</m:t>
                        </m:r>
                      </m:oMath>
                    </m:oMathPara>
                  </a14:m>
                  <a:endParaRPr lang="en-CA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634" y="2491076"/>
                  <a:ext cx="619593" cy="307777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9804" r="-6863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7490012" y="2491076"/>
              <a:ext cx="0" cy="39555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7663432" y="3079376"/>
              <a:ext cx="338417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9053178" y="3227102"/>
                  <a:ext cx="4825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m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3178" y="3227102"/>
                  <a:ext cx="482504" cy="307777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10127" t="-137255" r="-6329" b="-1803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569783" y="2526187"/>
                  <a:ext cx="82073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0.12 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m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9783" y="2526187"/>
                  <a:ext cx="820738" cy="307777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6716" t="-137255" r="-3731" b="-1803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0836939" y="3762439"/>
                  <a:ext cx="74655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𝑜𝑐𝑒𝑎𝑛</m:t>
                        </m:r>
                      </m:oMath>
                    </m:oMathPara>
                  </a14:m>
                  <a:endParaRPr lang="en-CA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6939" y="3762439"/>
                  <a:ext cx="746551" cy="307777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4098" r="-2459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8404794" y="3617267"/>
            <a:ext cx="1991608" cy="3033896"/>
            <a:chOff x="8404794" y="3617267"/>
            <a:chExt cx="1991608" cy="3033896"/>
          </a:xfrm>
        </p:grpSpPr>
        <p:sp>
          <p:nvSpPr>
            <p:cNvPr id="12" name="Oval 11"/>
            <p:cNvSpPr/>
            <p:nvPr/>
          </p:nvSpPr>
          <p:spPr>
            <a:xfrm>
              <a:off x="9065169" y="4903354"/>
              <a:ext cx="324000" cy="324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9220069" y="3617267"/>
              <a:ext cx="7100" cy="14449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9164068" y="5206263"/>
              <a:ext cx="7100" cy="14449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9307114" y="5199854"/>
              <a:ext cx="7100" cy="14449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404794" y="5767603"/>
                  <a:ext cx="695062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𝑑𝑜𝑜𝑟</m:t>
                            </m:r>
                          </m:sup>
                        </m:sSub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4794" y="5767603"/>
                  <a:ext cx="695062" cy="377219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7895" t="-30645" r="-2632" b="-209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9526933" y="5761194"/>
                  <a:ext cx="869469" cy="3927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𝑝𝑒𝑜𝑝𝑙𝑒</m:t>
                            </m:r>
                          </m:sup>
                        </m:sSub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6933" y="5761194"/>
                  <a:ext cx="869469" cy="392736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6338" t="-27692" r="-422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409653" y="4062759"/>
                  <a:ext cx="34188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9653" y="4062759"/>
                  <a:ext cx="341888" cy="34515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16071" t="-33333" r="-62500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61877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63046" y="801665"/>
            <a:ext cx="4334005" cy="2755727"/>
            <a:chOff x="1791222" y="1139868"/>
            <a:chExt cx="4334005" cy="2755727"/>
          </a:xfrm>
        </p:grpSpPr>
        <p:grpSp>
          <p:nvGrpSpPr>
            <p:cNvPr id="21" name="Group 20"/>
            <p:cNvGrpSpPr/>
            <p:nvPr/>
          </p:nvGrpSpPr>
          <p:grpSpPr>
            <a:xfrm>
              <a:off x="1791222" y="1139868"/>
              <a:ext cx="4334005" cy="2755727"/>
              <a:chOff x="1791222" y="1139868"/>
              <a:chExt cx="4334005" cy="275572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03748" y="1590805"/>
                <a:ext cx="4308953" cy="185385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791222" y="1139868"/>
                <a:ext cx="4321479" cy="450937"/>
              </a:xfrm>
              <a:prstGeom prst="rect">
                <a:avLst/>
              </a:prstGeom>
              <a:solidFill>
                <a:srgbClr val="EBDBB6"/>
              </a:solidFill>
              <a:ln w="38100">
                <a:solidFill>
                  <a:srgbClr val="EBDB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803748" y="3444658"/>
                <a:ext cx="4321479" cy="450937"/>
              </a:xfrm>
              <a:prstGeom prst="rect">
                <a:avLst/>
              </a:prstGeom>
              <a:solidFill>
                <a:srgbClr val="EBDBB6"/>
              </a:solidFill>
              <a:ln w="38100">
                <a:solidFill>
                  <a:srgbClr val="EBDB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3356975" y="2517731"/>
                <a:ext cx="14530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3356975" y="2250511"/>
                <a:ext cx="964504" cy="20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3366368" y="2015650"/>
                <a:ext cx="482252" cy="62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3366368" y="1777655"/>
                <a:ext cx="241126" cy="62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3356975" y="2780778"/>
                <a:ext cx="964504" cy="20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3366368" y="3047999"/>
                <a:ext cx="482252" cy="62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3366368" y="3246328"/>
                <a:ext cx="241126" cy="62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135105" y="2363842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5105" y="2363842"/>
                    <a:ext cx="21749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4286" r="-11429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607494" y="1206832"/>
                    <a:ext cx="6471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𝑏𝑎𝑛𝑘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7494" y="1206832"/>
                    <a:ext cx="647100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491" r="-754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607494" y="3516237"/>
                    <a:ext cx="6471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𝑏𝑎𝑛𝑘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7494" y="3516237"/>
                    <a:ext cx="64710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491" r="-754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066795" y="2365641"/>
                  <a:ext cx="6676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𝑟𝑖𝑣𝑒𝑟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6795" y="2365641"/>
                  <a:ext cx="667683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7273" r="-727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6124660" y="705648"/>
            <a:ext cx="5361524" cy="2413320"/>
            <a:chOff x="6225051" y="270223"/>
            <a:chExt cx="5361524" cy="2413320"/>
          </a:xfrm>
        </p:grpSpPr>
        <p:grpSp>
          <p:nvGrpSpPr>
            <p:cNvPr id="46" name="Group 45"/>
            <p:cNvGrpSpPr/>
            <p:nvPr/>
          </p:nvGrpSpPr>
          <p:grpSpPr>
            <a:xfrm>
              <a:off x="6225051" y="270223"/>
              <a:ext cx="5361524" cy="2413320"/>
              <a:chOff x="6225051" y="270223"/>
              <a:chExt cx="5361524" cy="241332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225051" y="1178048"/>
                <a:ext cx="4308953" cy="11553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7642963" y="1228152"/>
                <a:ext cx="14530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7642963" y="1453019"/>
                <a:ext cx="1112730" cy="26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7642963" y="1718154"/>
                <a:ext cx="790186" cy="26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7642963" y="1945711"/>
                <a:ext cx="564718" cy="68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7642963" y="2158811"/>
                <a:ext cx="282359" cy="2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/>
              <p:cNvSpPr/>
              <p:nvPr/>
            </p:nvSpPr>
            <p:spPr>
              <a:xfrm>
                <a:off x="6225051" y="802868"/>
                <a:ext cx="4308953" cy="35012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225051" y="2333416"/>
                <a:ext cx="4308953" cy="35012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38" idx="3"/>
              </p:cNvCxnSpPr>
              <p:nvPr/>
            </p:nvCxnSpPr>
            <p:spPr>
              <a:xfrm flipV="1">
                <a:off x="10534004" y="977931"/>
                <a:ext cx="1052571" cy="1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1060289" y="591762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60289" y="591762"/>
                    <a:ext cx="237629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077" t="-35714" r="-8974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/>
              <p:cNvCxnSpPr/>
              <p:nvPr/>
            </p:nvCxnSpPr>
            <p:spPr>
              <a:xfrm>
                <a:off x="7632524" y="594451"/>
                <a:ext cx="14530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8199328" y="270223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9328" y="270223"/>
                    <a:ext cx="21749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857" t="-36000" r="-97143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7960576" y="2333416"/>
                    <a:ext cx="6949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0576" y="2333416"/>
                    <a:ext cx="69499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09" r="-701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8" name="Straight Arrow Connector 47"/>
            <p:cNvCxnSpPr/>
            <p:nvPr/>
          </p:nvCxnSpPr>
          <p:spPr>
            <a:xfrm>
              <a:off x="6638227" y="1176406"/>
              <a:ext cx="568" cy="11570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371700" y="1626896"/>
                  <a:ext cx="1604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1700" y="1626896"/>
                  <a:ext cx="160429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34615" r="-3076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6374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54807" y="869189"/>
            <a:ext cx="6450904" cy="3488427"/>
            <a:chOff x="2417523" y="1453980"/>
            <a:chExt cx="6450904" cy="3488427"/>
          </a:xfrm>
        </p:grpSpPr>
        <p:grpSp>
          <p:nvGrpSpPr>
            <p:cNvPr id="12" name="Group 11"/>
            <p:cNvGrpSpPr/>
            <p:nvPr/>
          </p:nvGrpSpPr>
          <p:grpSpPr>
            <a:xfrm>
              <a:off x="2417523" y="1846619"/>
              <a:ext cx="6450904" cy="2788011"/>
              <a:chOff x="2430049" y="1846619"/>
              <a:chExt cx="6450904" cy="2788011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2430049" y="1846619"/>
                <a:ext cx="6450904" cy="2788011"/>
              </a:xfrm>
              <a:custGeom>
                <a:avLst/>
                <a:gdLst>
                  <a:gd name="connsiteX0" fmla="*/ 12526 w 6450904"/>
                  <a:gd name="connsiteY0" fmla="*/ 926926 h 2755726"/>
                  <a:gd name="connsiteX1" fmla="*/ 964504 w 6450904"/>
                  <a:gd name="connsiteY1" fmla="*/ 926926 h 2755726"/>
                  <a:gd name="connsiteX2" fmla="*/ 1841326 w 6450904"/>
                  <a:gd name="connsiteY2" fmla="*/ 0 h 2755726"/>
                  <a:gd name="connsiteX3" fmla="*/ 4609578 w 6450904"/>
                  <a:gd name="connsiteY3" fmla="*/ 12526 h 2755726"/>
                  <a:gd name="connsiteX4" fmla="*/ 5523978 w 6450904"/>
                  <a:gd name="connsiteY4" fmla="*/ 926926 h 2755726"/>
                  <a:gd name="connsiteX5" fmla="*/ 6450904 w 6450904"/>
                  <a:gd name="connsiteY5" fmla="*/ 926926 h 2755726"/>
                  <a:gd name="connsiteX6" fmla="*/ 6450904 w 6450904"/>
                  <a:gd name="connsiteY6" fmla="*/ 1841326 h 2755726"/>
                  <a:gd name="connsiteX7" fmla="*/ 5511452 w 6450904"/>
                  <a:gd name="connsiteY7" fmla="*/ 1853852 h 2755726"/>
                  <a:gd name="connsiteX8" fmla="*/ 4584526 w 6450904"/>
                  <a:gd name="connsiteY8" fmla="*/ 2755726 h 2755726"/>
                  <a:gd name="connsiteX9" fmla="*/ 1841326 w 6450904"/>
                  <a:gd name="connsiteY9" fmla="*/ 2755726 h 2755726"/>
                  <a:gd name="connsiteX10" fmla="*/ 939452 w 6450904"/>
                  <a:gd name="connsiteY10" fmla="*/ 1841326 h 2755726"/>
                  <a:gd name="connsiteX11" fmla="*/ 0 w 6450904"/>
                  <a:gd name="connsiteY11" fmla="*/ 1841326 h 2755726"/>
                  <a:gd name="connsiteX12" fmla="*/ 12526 w 6450904"/>
                  <a:gd name="connsiteY12" fmla="*/ 926926 h 2755726"/>
                  <a:gd name="connsiteX0" fmla="*/ 12526 w 6450904"/>
                  <a:gd name="connsiteY0" fmla="*/ 926926 h 2755726"/>
                  <a:gd name="connsiteX1" fmla="*/ 964504 w 6450904"/>
                  <a:gd name="connsiteY1" fmla="*/ 926926 h 2755726"/>
                  <a:gd name="connsiteX2" fmla="*/ 1841326 w 6450904"/>
                  <a:gd name="connsiteY2" fmla="*/ 0 h 2755726"/>
                  <a:gd name="connsiteX3" fmla="*/ 4609578 w 6450904"/>
                  <a:gd name="connsiteY3" fmla="*/ 12526 h 2755726"/>
                  <a:gd name="connsiteX4" fmla="*/ 5523978 w 6450904"/>
                  <a:gd name="connsiteY4" fmla="*/ 926926 h 2755726"/>
                  <a:gd name="connsiteX5" fmla="*/ 6450904 w 6450904"/>
                  <a:gd name="connsiteY5" fmla="*/ 926926 h 2755726"/>
                  <a:gd name="connsiteX6" fmla="*/ 6450904 w 6450904"/>
                  <a:gd name="connsiteY6" fmla="*/ 1841326 h 2755726"/>
                  <a:gd name="connsiteX7" fmla="*/ 5511452 w 6450904"/>
                  <a:gd name="connsiteY7" fmla="*/ 1853852 h 2755726"/>
                  <a:gd name="connsiteX8" fmla="*/ 4584526 w 6450904"/>
                  <a:gd name="connsiteY8" fmla="*/ 2755726 h 2755726"/>
                  <a:gd name="connsiteX9" fmla="*/ 1841326 w 6450904"/>
                  <a:gd name="connsiteY9" fmla="*/ 2755726 h 2755726"/>
                  <a:gd name="connsiteX10" fmla="*/ 939452 w 6450904"/>
                  <a:gd name="connsiteY10" fmla="*/ 1841326 h 2755726"/>
                  <a:gd name="connsiteX11" fmla="*/ 0 w 6450904"/>
                  <a:gd name="connsiteY11" fmla="*/ 1841326 h 2755726"/>
                  <a:gd name="connsiteX12" fmla="*/ 12526 w 6450904"/>
                  <a:gd name="connsiteY12" fmla="*/ 926926 h 2755726"/>
                  <a:gd name="connsiteX0" fmla="*/ 12526 w 6450904"/>
                  <a:gd name="connsiteY0" fmla="*/ 934370 h 2763170"/>
                  <a:gd name="connsiteX1" fmla="*/ 964504 w 6450904"/>
                  <a:gd name="connsiteY1" fmla="*/ 934370 h 2763170"/>
                  <a:gd name="connsiteX2" fmla="*/ 1841326 w 6450904"/>
                  <a:gd name="connsiteY2" fmla="*/ 7444 h 2763170"/>
                  <a:gd name="connsiteX3" fmla="*/ 4609578 w 6450904"/>
                  <a:gd name="connsiteY3" fmla="*/ 19970 h 2763170"/>
                  <a:gd name="connsiteX4" fmla="*/ 5523978 w 6450904"/>
                  <a:gd name="connsiteY4" fmla="*/ 934370 h 2763170"/>
                  <a:gd name="connsiteX5" fmla="*/ 6450904 w 6450904"/>
                  <a:gd name="connsiteY5" fmla="*/ 934370 h 2763170"/>
                  <a:gd name="connsiteX6" fmla="*/ 6450904 w 6450904"/>
                  <a:gd name="connsiteY6" fmla="*/ 1848770 h 2763170"/>
                  <a:gd name="connsiteX7" fmla="*/ 5511452 w 6450904"/>
                  <a:gd name="connsiteY7" fmla="*/ 1861296 h 2763170"/>
                  <a:gd name="connsiteX8" fmla="*/ 4584526 w 6450904"/>
                  <a:gd name="connsiteY8" fmla="*/ 2763170 h 2763170"/>
                  <a:gd name="connsiteX9" fmla="*/ 1841326 w 6450904"/>
                  <a:gd name="connsiteY9" fmla="*/ 2763170 h 2763170"/>
                  <a:gd name="connsiteX10" fmla="*/ 939452 w 6450904"/>
                  <a:gd name="connsiteY10" fmla="*/ 1848770 h 2763170"/>
                  <a:gd name="connsiteX11" fmla="*/ 0 w 6450904"/>
                  <a:gd name="connsiteY11" fmla="*/ 1848770 h 2763170"/>
                  <a:gd name="connsiteX12" fmla="*/ 12526 w 6450904"/>
                  <a:gd name="connsiteY12" fmla="*/ 934370 h 2763170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450904" h="2788011">
                    <a:moveTo>
                      <a:pt x="12526" y="959211"/>
                    </a:moveTo>
                    <a:lnTo>
                      <a:pt x="964504" y="959211"/>
                    </a:lnTo>
                    <a:cubicBezTo>
                      <a:pt x="1294356" y="675288"/>
                      <a:pt x="1411265" y="316208"/>
                      <a:pt x="1841326" y="32285"/>
                    </a:cubicBezTo>
                    <a:cubicBezTo>
                      <a:pt x="2751551" y="11407"/>
                      <a:pt x="3699353" y="-34521"/>
                      <a:pt x="4609578" y="44811"/>
                    </a:cubicBezTo>
                    <a:cubicBezTo>
                      <a:pt x="4989534" y="337085"/>
                      <a:pt x="5194126" y="742093"/>
                      <a:pt x="5523978" y="959211"/>
                    </a:cubicBezTo>
                    <a:cubicBezTo>
                      <a:pt x="5820427" y="971737"/>
                      <a:pt x="6141929" y="959211"/>
                      <a:pt x="6450904" y="959211"/>
                    </a:cubicBezTo>
                    <a:lnTo>
                      <a:pt x="6450904" y="1873611"/>
                    </a:lnTo>
                    <a:lnTo>
                      <a:pt x="5511452" y="1886137"/>
                    </a:lnTo>
                    <a:cubicBezTo>
                      <a:pt x="5177425" y="2136658"/>
                      <a:pt x="4993709" y="2575068"/>
                      <a:pt x="4584526" y="2788011"/>
                    </a:cubicBezTo>
                    <a:lnTo>
                      <a:pt x="1841326" y="2788011"/>
                    </a:lnTo>
                    <a:cubicBezTo>
                      <a:pt x="1478070" y="2595945"/>
                      <a:pt x="1302707" y="2078203"/>
                      <a:pt x="939452" y="1873611"/>
                    </a:cubicBezTo>
                    <a:lnTo>
                      <a:pt x="0" y="1873611"/>
                    </a:lnTo>
                    <a:lnTo>
                      <a:pt x="12526" y="95921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3356975" y="2167003"/>
                <a:ext cx="4572000" cy="1828800"/>
              </a:xfrm>
              <a:custGeom>
                <a:avLst/>
                <a:gdLst>
                  <a:gd name="connsiteX0" fmla="*/ 12526 w 4584526"/>
                  <a:gd name="connsiteY0" fmla="*/ 914400 h 2041743"/>
                  <a:gd name="connsiteX1" fmla="*/ 914400 w 4584526"/>
                  <a:gd name="connsiteY1" fmla="*/ 0 h 2041743"/>
                  <a:gd name="connsiteX2" fmla="*/ 3657600 w 4584526"/>
                  <a:gd name="connsiteY2" fmla="*/ 12526 h 2041743"/>
                  <a:gd name="connsiteX3" fmla="*/ 4572000 w 4584526"/>
                  <a:gd name="connsiteY3" fmla="*/ 889348 h 2041743"/>
                  <a:gd name="connsiteX4" fmla="*/ 4584526 w 4584526"/>
                  <a:gd name="connsiteY4" fmla="*/ 1177447 h 2041743"/>
                  <a:gd name="connsiteX5" fmla="*/ 3657600 w 4584526"/>
                  <a:gd name="connsiteY5" fmla="*/ 2041743 h 2041743"/>
                  <a:gd name="connsiteX6" fmla="*/ 926926 w 4584526"/>
                  <a:gd name="connsiteY6" fmla="*/ 2041743 h 2041743"/>
                  <a:gd name="connsiteX7" fmla="*/ 0 w 4584526"/>
                  <a:gd name="connsiteY7" fmla="*/ 1164921 h 2041743"/>
                  <a:gd name="connsiteX8" fmla="*/ 12526 w 4584526"/>
                  <a:gd name="connsiteY8" fmla="*/ 914400 h 2041743"/>
                  <a:gd name="connsiteX0" fmla="*/ 12526 w 4584526"/>
                  <a:gd name="connsiteY0" fmla="*/ 914400 h 2041743"/>
                  <a:gd name="connsiteX1" fmla="*/ 914400 w 4584526"/>
                  <a:gd name="connsiteY1" fmla="*/ 0 h 2041743"/>
                  <a:gd name="connsiteX2" fmla="*/ 3657600 w 4584526"/>
                  <a:gd name="connsiteY2" fmla="*/ 12526 h 2041743"/>
                  <a:gd name="connsiteX3" fmla="*/ 4572000 w 4584526"/>
                  <a:gd name="connsiteY3" fmla="*/ 889348 h 2041743"/>
                  <a:gd name="connsiteX4" fmla="*/ 4584526 w 4584526"/>
                  <a:gd name="connsiteY4" fmla="*/ 1177447 h 2041743"/>
                  <a:gd name="connsiteX5" fmla="*/ 3657600 w 4584526"/>
                  <a:gd name="connsiteY5" fmla="*/ 2041743 h 2041743"/>
                  <a:gd name="connsiteX6" fmla="*/ 926926 w 4584526"/>
                  <a:gd name="connsiteY6" fmla="*/ 2041743 h 2041743"/>
                  <a:gd name="connsiteX7" fmla="*/ 0 w 4584526"/>
                  <a:gd name="connsiteY7" fmla="*/ 1265129 h 2041743"/>
                  <a:gd name="connsiteX8" fmla="*/ 12526 w 4584526"/>
                  <a:gd name="connsiteY8" fmla="*/ 914400 h 2041743"/>
                  <a:gd name="connsiteX0" fmla="*/ 12526 w 4572000"/>
                  <a:gd name="connsiteY0" fmla="*/ 914400 h 2041743"/>
                  <a:gd name="connsiteX1" fmla="*/ 914400 w 4572000"/>
                  <a:gd name="connsiteY1" fmla="*/ 0 h 2041743"/>
                  <a:gd name="connsiteX2" fmla="*/ 3657600 w 4572000"/>
                  <a:gd name="connsiteY2" fmla="*/ 12526 h 2041743"/>
                  <a:gd name="connsiteX3" fmla="*/ 4572000 w 4572000"/>
                  <a:gd name="connsiteY3" fmla="*/ 889348 h 2041743"/>
                  <a:gd name="connsiteX4" fmla="*/ 4572000 w 4572000"/>
                  <a:gd name="connsiteY4" fmla="*/ 1252603 h 2041743"/>
                  <a:gd name="connsiteX5" fmla="*/ 3657600 w 4572000"/>
                  <a:gd name="connsiteY5" fmla="*/ 2041743 h 2041743"/>
                  <a:gd name="connsiteX6" fmla="*/ 926926 w 4572000"/>
                  <a:gd name="connsiteY6" fmla="*/ 2041743 h 2041743"/>
                  <a:gd name="connsiteX7" fmla="*/ 0 w 4572000"/>
                  <a:gd name="connsiteY7" fmla="*/ 1265129 h 2041743"/>
                  <a:gd name="connsiteX8" fmla="*/ 12526 w 4572000"/>
                  <a:gd name="connsiteY8" fmla="*/ 914400 h 2041743"/>
                  <a:gd name="connsiteX0" fmla="*/ 12526 w 4572000"/>
                  <a:gd name="connsiteY0" fmla="*/ 914400 h 2041743"/>
                  <a:gd name="connsiteX1" fmla="*/ 914400 w 4572000"/>
                  <a:gd name="connsiteY1" fmla="*/ 0 h 2041743"/>
                  <a:gd name="connsiteX2" fmla="*/ 3657600 w 4572000"/>
                  <a:gd name="connsiteY2" fmla="*/ 12526 h 2041743"/>
                  <a:gd name="connsiteX3" fmla="*/ 4572000 w 4572000"/>
                  <a:gd name="connsiteY3" fmla="*/ 889348 h 2041743"/>
                  <a:gd name="connsiteX4" fmla="*/ 4572000 w 4572000"/>
                  <a:gd name="connsiteY4" fmla="*/ 1252603 h 2041743"/>
                  <a:gd name="connsiteX5" fmla="*/ 3657600 w 4572000"/>
                  <a:gd name="connsiteY5" fmla="*/ 2041743 h 2041743"/>
                  <a:gd name="connsiteX6" fmla="*/ 926926 w 4572000"/>
                  <a:gd name="connsiteY6" fmla="*/ 2041743 h 2041743"/>
                  <a:gd name="connsiteX7" fmla="*/ 0 w 4572000"/>
                  <a:gd name="connsiteY7" fmla="*/ 1265129 h 2041743"/>
                  <a:gd name="connsiteX8" fmla="*/ 12526 w 4572000"/>
                  <a:gd name="connsiteY8" fmla="*/ 914400 h 2041743"/>
                  <a:gd name="connsiteX0" fmla="*/ 12526 w 4572000"/>
                  <a:gd name="connsiteY0" fmla="*/ 914400 h 2041743"/>
                  <a:gd name="connsiteX1" fmla="*/ 914400 w 4572000"/>
                  <a:gd name="connsiteY1" fmla="*/ 0 h 2041743"/>
                  <a:gd name="connsiteX2" fmla="*/ 3657600 w 4572000"/>
                  <a:gd name="connsiteY2" fmla="*/ 12526 h 2041743"/>
                  <a:gd name="connsiteX3" fmla="*/ 4572000 w 4572000"/>
                  <a:gd name="connsiteY3" fmla="*/ 889348 h 2041743"/>
                  <a:gd name="connsiteX4" fmla="*/ 4572000 w 4572000"/>
                  <a:gd name="connsiteY4" fmla="*/ 1252603 h 2041743"/>
                  <a:gd name="connsiteX5" fmla="*/ 3695178 w 4572000"/>
                  <a:gd name="connsiteY5" fmla="*/ 1828800 h 2041743"/>
                  <a:gd name="connsiteX6" fmla="*/ 926926 w 4572000"/>
                  <a:gd name="connsiteY6" fmla="*/ 2041743 h 2041743"/>
                  <a:gd name="connsiteX7" fmla="*/ 0 w 4572000"/>
                  <a:gd name="connsiteY7" fmla="*/ 1265129 h 2041743"/>
                  <a:gd name="connsiteX8" fmla="*/ 12526 w 4572000"/>
                  <a:gd name="connsiteY8" fmla="*/ 914400 h 2041743"/>
                  <a:gd name="connsiteX0" fmla="*/ 12526 w 4572000"/>
                  <a:gd name="connsiteY0" fmla="*/ 914400 h 1828800"/>
                  <a:gd name="connsiteX1" fmla="*/ 914400 w 4572000"/>
                  <a:gd name="connsiteY1" fmla="*/ 0 h 1828800"/>
                  <a:gd name="connsiteX2" fmla="*/ 3657600 w 4572000"/>
                  <a:gd name="connsiteY2" fmla="*/ 12526 h 1828800"/>
                  <a:gd name="connsiteX3" fmla="*/ 4572000 w 4572000"/>
                  <a:gd name="connsiteY3" fmla="*/ 889348 h 1828800"/>
                  <a:gd name="connsiteX4" fmla="*/ 4572000 w 4572000"/>
                  <a:gd name="connsiteY4" fmla="*/ 1252603 h 1828800"/>
                  <a:gd name="connsiteX5" fmla="*/ 3695178 w 4572000"/>
                  <a:gd name="connsiteY5" fmla="*/ 1828800 h 1828800"/>
                  <a:gd name="connsiteX6" fmla="*/ 914400 w 4572000"/>
                  <a:gd name="connsiteY6" fmla="*/ 1778696 h 1828800"/>
                  <a:gd name="connsiteX7" fmla="*/ 0 w 4572000"/>
                  <a:gd name="connsiteY7" fmla="*/ 1265129 h 1828800"/>
                  <a:gd name="connsiteX8" fmla="*/ 12526 w 4572000"/>
                  <a:gd name="connsiteY8" fmla="*/ 914400 h 1828800"/>
                  <a:gd name="connsiteX0" fmla="*/ 12526 w 4572000"/>
                  <a:gd name="connsiteY0" fmla="*/ 914400 h 1828800"/>
                  <a:gd name="connsiteX1" fmla="*/ 914400 w 4572000"/>
                  <a:gd name="connsiteY1" fmla="*/ 0 h 1828800"/>
                  <a:gd name="connsiteX2" fmla="*/ 3657600 w 4572000"/>
                  <a:gd name="connsiteY2" fmla="*/ 12526 h 1828800"/>
                  <a:gd name="connsiteX3" fmla="*/ 4572000 w 4572000"/>
                  <a:gd name="connsiteY3" fmla="*/ 889348 h 1828800"/>
                  <a:gd name="connsiteX4" fmla="*/ 4572000 w 4572000"/>
                  <a:gd name="connsiteY4" fmla="*/ 1252603 h 1828800"/>
                  <a:gd name="connsiteX5" fmla="*/ 3695178 w 4572000"/>
                  <a:gd name="connsiteY5" fmla="*/ 1828800 h 1828800"/>
                  <a:gd name="connsiteX6" fmla="*/ 914400 w 4572000"/>
                  <a:gd name="connsiteY6" fmla="*/ 1778696 h 1828800"/>
                  <a:gd name="connsiteX7" fmla="*/ 0 w 4572000"/>
                  <a:gd name="connsiteY7" fmla="*/ 1265129 h 1828800"/>
                  <a:gd name="connsiteX8" fmla="*/ 12526 w 4572000"/>
                  <a:gd name="connsiteY8" fmla="*/ 914400 h 1828800"/>
                  <a:gd name="connsiteX0" fmla="*/ 12526 w 4572000"/>
                  <a:gd name="connsiteY0" fmla="*/ 914400 h 1828800"/>
                  <a:gd name="connsiteX1" fmla="*/ 914400 w 4572000"/>
                  <a:gd name="connsiteY1" fmla="*/ 0 h 1828800"/>
                  <a:gd name="connsiteX2" fmla="*/ 3657600 w 4572000"/>
                  <a:gd name="connsiteY2" fmla="*/ 12526 h 1828800"/>
                  <a:gd name="connsiteX3" fmla="*/ 4572000 w 4572000"/>
                  <a:gd name="connsiteY3" fmla="*/ 889348 h 1828800"/>
                  <a:gd name="connsiteX4" fmla="*/ 4572000 w 4572000"/>
                  <a:gd name="connsiteY4" fmla="*/ 1252603 h 1828800"/>
                  <a:gd name="connsiteX5" fmla="*/ 3695178 w 4572000"/>
                  <a:gd name="connsiteY5" fmla="*/ 1828800 h 1828800"/>
                  <a:gd name="connsiteX6" fmla="*/ 914400 w 4572000"/>
                  <a:gd name="connsiteY6" fmla="*/ 1778696 h 1828800"/>
                  <a:gd name="connsiteX7" fmla="*/ 0 w 4572000"/>
                  <a:gd name="connsiteY7" fmla="*/ 1265129 h 1828800"/>
                  <a:gd name="connsiteX8" fmla="*/ 12526 w 4572000"/>
                  <a:gd name="connsiteY8" fmla="*/ 914400 h 1828800"/>
                  <a:gd name="connsiteX0" fmla="*/ 12526 w 4572000"/>
                  <a:gd name="connsiteY0" fmla="*/ 914400 h 1828800"/>
                  <a:gd name="connsiteX1" fmla="*/ 914400 w 4572000"/>
                  <a:gd name="connsiteY1" fmla="*/ 0 h 1828800"/>
                  <a:gd name="connsiteX2" fmla="*/ 3657600 w 4572000"/>
                  <a:gd name="connsiteY2" fmla="*/ 12526 h 1828800"/>
                  <a:gd name="connsiteX3" fmla="*/ 4572000 w 4572000"/>
                  <a:gd name="connsiteY3" fmla="*/ 889348 h 1828800"/>
                  <a:gd name="connsiteX4" fmla="*/ 4572000 w 4572000"/>
                  <a:gd name="connsiteY4" fmla="*/ 1252603 h 1828800"/>
                  <a:gd name="connsiteX5" fmla="*/ 3695178 w 4572000"/>
                  <a:gd name="connsiteY5" fmla="*/ 1828800 h 1828800"/>
                  <a:gd name="connsiteX6" fmla="*/ 914400 w 4572000"/>
                  <a:gd name="connsiteY6" fmla="*/ 1778696 h 1828800"/>
                  <a:gd name="connsiteX7" fmla="*/ 0 w 4572000"/>
                  <a:gd name="connsiteY7" fmla="*/ 1265129 h 1828800"/>
                  <a:gd name="connsiteX8" fmla="*/ 12526 w 4572000"/>
                  <a:gd name="connsiteY8" fmla="*/ 914400 h 1828800"/>
                  <a:gd name="connsiteX0" fmla="*/ 12526 w 4572000"/>
                  <a:gd name="connsiteY0" fmla="*/ 914400 h 1828800"/>
                  <a:gd name="connsiteX1" fmla="*/ 914400 w 4572000"/>
                  <a:gd name="connsiteY1" fmla="*/ 0 h 1828800"/>
                  <a:gd name="connsiteX2" fmla="*/ 3657600 w 4572000"/>
                  <a:gd name="connsiteY2" fmla="*/ 12526 h 1828800"/>
                  <a:gd name="connsiteX3" fmla="*/ 4572000 w 4572000"/>
                  <a:gd name="connsiteY3" fmla="*/ 889348 h 1828800"/>
                  <a:gd name="connsiteX4" fmla="*/ 4572000 w 4572000"/>
                  <a:gd name="connsiteY4" fmla="*/ 1252603 h 1828800"/>
                  <a:gd name="connsiteX5" fmla="*/ 3695178 w 4572000"/>
                  <a:gd name="connsiteY5" fmla="*/ 1828800 h 1828800"/>
                  <a:gd name="connsiteX6" fmla="*/ 914400 w 4572000"/>
                  <a:gd name="connsiteY6" fmla="*/ 1778696 h 1828800"/>
                  <a:gd name="connsiteX7" fmla="*/ 0 w 4572000"/>
                  <a:gd name="connsiteY7" fmla="*/ 1265129 h 1828800"/>
                  <a:gd name="connsiteX8" fmla="*/ 12526 w 4572000"/>
                  <a:gd name="connsiteY8" fmla="*/ 9144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72000" h="1828800">
                    <a:moveTo>
                      <a:pt x="12526" y="914400"/>
                    </a:moveTo>
                    <a:cubicBezTo>
                      <a:pt x="313151" y="609600"/>
                      <a:pt x="538618" y="229644"/>
                      <a:pt x="914400" y="0"/>
                    </a:cubicBezTo>
                    <a:lnTo>
                      <a:pt x="3657600" y="12526"/>
                    </a:lnTo>
                    <a:cubicBezTo>
                      <a:pt x="4012504" y="229644"/>
                      <a:pt x="4267200" y="597074"/>
                      <a:pt x="4572000" y="889348"/>
                    </a:cubicBezTo>
                    <a:lnTo>
                      <a:pt x="4572000" y="1252603"/>
                    </a:lnTo>
                    <a:cubicBezTo>
                      <a:pt x="4292252" y="1540702"/>
                      <a:pt x="4125238" y="1665961"/>
                      <a:pt x="3695178" y="1828800"/>
                    </a:cubicBezTo>
                    <a:lnTo>
                      <a:pt x="914400" y="1778696"/>
                    </a:lnTo>
                    <a:cubicBezTo>
                      <a:pt x="572022" y="1695189"/>
                      <a:pt x="304800" y="1436318"/>
                      <a:pt x="0" y="1265129"/>
                    </a:cubicBezTo>
                    <a:lnTo>
                      <a:pt x="12526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3369501" y="3240624"/>
                <a:ext cx="4572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397200" y="2897274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7200" y="2897274"/>
                    <a:ext cx="387798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4063" r="-1093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385937" y="2199467"/>
                    <a:ext cx="45093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5937" y="2199467"/>
                    <a:ext cx="450937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385937" y="3583975"/>
                    <a:ext cx="45093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5937" y="3583975"/>
                    <a:ext cx="450937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169672" y="1453980"/>
                  <a:ext cx="94660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h𝑜𝑢𝑠𝑒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9672" y="1453980"/>
                  <a:ext cx="946606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5806" r="-5161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268909" y="4634630"/>
                  <a:ext cx="94660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h𝑜𝑢𝑠𝑒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2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909" y="4634630"/>
                  <a:ext cx="946606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5806" r="-516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520850" y="2475276"/>
                  <a:ext cx="6615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𝑚𝑎𝑖𝑛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850" y="2475276"/>
                  <a:ext cx="661591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339" r="-64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078457" y="2475275"/>
                  <a:ext cx="6615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𝑚𝑎𝑖𝑛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457" y="2475275"/>
                  <a:ext cx="661591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8333" r="-648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5853733" y="3406253"/>
            <a:ext cx="4709558" cy="2520000"/>
            <a:chOff x="4947539" y="2885737"/>
            <a:chExt cx="4709558" cy="2520000"/>
          </a:xfrm>
        </p:grpSpPr>
        <p:sp>
          <p:nvSpPr>
            <p:cNvPr id="4" name="Freeform 3"/>
            <p:cNvSpPr/>
            <p:nvPr/>
          </p:nvSpPr>
          <p:spPr>
            <a:xfrm>
              <a:off x="8618944" y="2997583"/>
              <a:ext cx="1038153" cy="1141280"/>
            </a:xfrm>
            <a:custGeom>
              <a:avLst/>
              <a:gdLst>
                <a:gd name="connsiteX0" fmla="*/ 0 w 1038153"/>
                <a:gd name="connsiteY0" fmla="*/ 0 h 1223783"/>
                <a:gd name="connsiteX1" fmla="*/ 1038153 w 1038153"/>
                <a:gd name="connsiteY1" fmla="*/ 0 h 1223783"/>
                <a:gd name="connsiteX2" fmla="*/ 1038153 w 1038153"/>
                <a:gd name="connsiteY2" fmla="*/ 900649 h 1223783"/>
                <a:gd name="connsiteX3" fmla="*/ 618767 w 1038153"/>
                <a:gd name="connsiteY3" fmla="*/ 1223783 h 1223783"/>
                <a:gd name="connsiteX4" fmla="*/ 419386 w 1038153"/>
                <a:gd name="connsiteY4" fmla="*/ 1223783 h 1223783"/>
                <a:gd name="connsiteX5" fmla="*/ 0 w 1038153"/>
                <a:gd name="connsiteY5" fmla="*/ 900649 h 1223783"/>
                <a:gd name="connsiteX6" fmla="*/ 0 w 1038153"/>
                <a:gd name="connsiteY6" fmla="*/ 0 h 1223783"/>
                <a:gd name="connsiteX0" fmla="*/ 6875 w 1038153"/>
                <a:gd name="connsiteY0" fmla="*/ 89377 h 1223783"/>
                <a:gd name="connsiteX1" fmla="*/ 1038153 w 1038153"/>
                <a:gd name="connsiteY1" fmla="*/ 0 h 1223783"/>
                <a:gd name="connsiteX2" fmla="*/ 1038153 w 1038153"/>
                <a:gd name="connsiteY2" fmla="*/ 900649 h 1223783"/>
                <a:gd name="connsiteX3" fmla="*/ 618767 w 1038153"/>
                <a:gd name="connsiteY3" fmla="*/ 1223783 h 1223783"/>
                <a:gd name="connsiteX4" fmla="*/ 419386 w 1038153"/>
                <a:gd name="connsiteY4" fmla="*/ 1223783 h 1223783"/>
                <a:gd name="connsiteX5" fmla="*/ 0 w 1038153"/>
                <a:gd name="connsiteY5" fmla="*/ 900649 h 1223783"/>
                <a:gd name="connsiteX6" fmla="*/ 6875 w 1038153"/>
                <a:gd name="connsiteY6" fmla="*/ 89377 h 1223783"/>
                <a:gd name="connsiteX0" fmla="*/ 6875 w 1038153"/>
                <a:gd name="connsiteY0" fmla="*/ 6874 h 1141280"/>
                <a:gd name="connsiteX1" fmla="*/ 1038153 w 1038153"/>
                <a:gd name="connsiteY1" fmla="*/ 0 h 1141280"/>
                <a:gd name="connsiteX2" fmla="*/ 1038153 w 1038153"/>
                <a:gd name="connsiteY2" fmla="*/ 818146 h 1141280"/>
                <a:gd name="connsiteX3" fmla="*/ 618767 w 1038153"/>
                <a:gd name="connsiteY3" fmla="*/ 1141280 h 1141280"/>
                <a:gd name="connsiteX4" fmla="*/ 419386 w 1038153"/>
                <a:gd name="connsiteY4" fmla="*/ 1141280 h 1141280"/>
                <a:gd name="connsiteX5" fmla="*/ 0 w 1038153"/>
                <a:gd name="connsiteY5" fmla="*/ 818146 h 1141280"/>
                <a:gd name="connsiteX6" fmla="*/ 6875 w 1038153"/>
                <a:gd name="connsiteY6" fmla="*/ 6874 h 114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8153" h="1141280">
                  <a:moveTo>
                    <a:pt x="6875" y="6874"/>
                  </a:moveTo>
                  <a:lnTo>
                    <a:pt x="1038153" y="0"/>
                  </a:lnTo>
                  <a:lnTo>
                    <a:pt x="1038153" y="818146"/>
                  </a:lnTo>
                  <a:lnTo>
                    <a:pt x="618767" y="1141280"/>
                  </a:lnTo>
                  <a:lnTo>
                    <a:pt x="419386" y="1141280"/>
                  </a:lnTo>
                  <a:lnTo>
                    <a:pt x="0" y="818146"/>
                  </a:lnTo>
                  <a:cubicBezTo>
                    <a:pt x="2292" y="520221"/>
                    <a:pt x="11458" y="311674"/>
                    <a:pt x="6875" y="68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8618943" y="2915079"/>
              <a:ext cx="1038153" cy="1223783"/>
            </a:xfrm>
            <a:custGeom>
              <a:avLst/>
              <a:gdLst>
                <a:gd name="connsiteX0" fmla="*/ 0 w 1038153"/>
                <a:gd name="connsiteY0" fmla="*/ 0 h 1223783"/>
                <a:gd name="connsiteX1" fmla="*/ 1038153 w 1038153"/>
                <a:gd name="connsiteY1" fmla="*/ 0 h 1223783"/>
                <a:gd name="connsiteX2" fmla="*/ 1038153 w 1038153"/>
                <a:gd name="connsiteY2" fmla="*/ 900649 h 1223783"/>
                <a:gd name="connsiteX3" fmla="*/ 618767 w 1038153"/>
                <a:gd name="connsiteY3" fmla="*/ 1223783 h 1223783"/>
                <a:gd name="connsiteX4" fmla="*/ 419386 w 1038153"/>
                <a:gd name="connsiteY4" fmla="*/ 1223783 h 1223783"/>
                <a:gd name="connsiteX5" fmla="*/ 0 w 1038153"/>
                <a:gd name="connsiteY5" fmla="*/ 900649 h 1223783"/>
                <a:gd name="connsiteX6" fmla="*/ 0 w 1038153"/>
                <a:gd name="connsiteY6" fmla="*/ 0 h 122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8153" h="1223783">
                  <a:moveTo>
                    <a:pt x="0" y="0"/>
                  </a:moveTo>
                  <a:lnTo>
                    <a:pt x="1038153" y="0"/>
                  </a:lnTo>
                  <a:lnTo>
                    <a:pt x="1038153" y="900649"/>
                  </a:lnTo>
                  <a:lnTo>
                    <a:pt x="618767" y="1223783"/>
                  </a:lnTo>
                  <a:lnTo>
                    <a:pt x="419386" y="1223783"/>
                  </a:lnTo>
                  <a:lnTo>
                    <a:pt x="0" y="900649"/>
                  </a:lnTo>
                  <a:cubicBezTo>
                    <a:pt x="2292" y="602724"/>
                    <a:pt x="4583" y="304800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/>
            <p:cNvSpPr/>
            <p:nvPr/>
          </p:nvSpPr>
          <p:spPr>
            <a:xfrm rot="10800000">
              <a:off x="7383953" y="2885737"/>
              <a:ext cx="1800000" cy="2520000"/>
            </a:xfrm>
            <a:prstGeom prst="blockArc">
              <a:avLst>
                <a:gd name="adj1" fmla="val 10800000"/>
                <a:gd name="adj2" fmla="val 16283777"/>
                <a:gd name="adj3" fmla="val 484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88968" y="5335146"/>
              <a:ext cx="281883" cy="568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66259" y="4273538"/>
              <a:ext cx="1630145" cy="1538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5866259" y="4620127"/>
              <a:ext cx="16301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5757402" y="4224482"/>
              <a:ext cx="0" cy="252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348458" y="4705106"/>
                  <a:ext cx="58669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32 </m:t>
                        </m:r>
                        <m:r>
                          <m:rPr>
                            <m:nor/>
                          </m:rPr>
                          <a:rPr lang="en-CA" sz="14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mm</m:t>
                        </m:r>
                      </m:oMath>
                    </m:oMathPara>
                  </a14:m>
                  <a:endPara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8458" y="4705106"/>
                  <a:ext cx="586699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250" t="-136111" r="-3125" b="-17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947539" y="4203727"/>
                  <a:ext cx="72295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smtClean="0">
                            <a:latin typeface="Cambria Math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CA" sz="14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.60</m:t>
                        </m:r>
                        <m:r>
                          <a:rPr lang="en-CA" sz="14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14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mm</m:t>
                        </m:r>
                      </m:oMath>
                    </m:oMathPara>
                  </a14:m>
                  <a:endPara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539" y="4203727"/>
                  <a:ext cx="722954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202" t="-140000" r="-1681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7576383" y="48318"/>
            <a:ext cx="3897507" cy="3015170"/>
            <a:chOff x="7732637" y="-51560"/>
            <a:chExt cx="3897507" cy="3015170"/>
          </a:xfrm>
        </p:grpSpPr>
        <p:grpSp>
          <p:nvGrpSpPr>
            <p:cNvPr id="37" name="Group 36"/>
            <p:cNvGrpSpPr/>
            <p:nvPr/>
          </p:nvGrpSpPr>
          <p:grpSpPr>
            <a:xfrm>
              <a:off x="7732637" y="399067"/>
              <a:ext cx="2273144" cy="2520000"/>
              <a:chOff x="7732637" y="186703"/>
              <a:chExt cx="2273144" cy="2520000"/>
            </a:xfrm>
          </p:grpSpPr>
          <p:sp>
            <p:nvSpPr>
              <p:cNvPr id="30" name="Freeform 29"/>
              <p:cNvSpPr/>
              <p:nvPr/>
            </p:nvSpPr>
            <p:spPr>
              <a:xfrm>
                <a:off x="8967628" y="298549"/>
                <a:ext cx="1038153" cy="1141280"/>
              </a:xfrm>
              <a:custGeom>
                <a:avLst/>
                <a:gdLst>
                  <a:gd name="connsiteX0" fmla="*/ 0 w 1038153"/>
                  <a:gd name="connsiteY0" fmla="*/ 0 h 1223783"/>
                  <a:gd name="connsiteX1" fmla="*/ 1038153 w 1038153"/>
                  <a:gd name="connsiteY1" fmla="*/ 0 h 1223783"/>
                  <a:gd name="connsiteX2" fmla="*/ 1038153 w 1038153"/>
                  <a:gd name="connsiteY2" fmla="*/ 900649 h 1223783"/>
                  <a:gd name="connsiteX3" fmla="*/ 618767 w 1038153"/>
                  <a:gd name="connsiteY3" fmla="*/ 1223783 h 1223783"/>
                  <a:gd name="connsiteX4" fmla="*/ 419386 w 1038153"/>
                  <a:gd name="connsiteY4" fmla="*/ 1223783 h 1223783"/>
                  <a:gd name="connsiteX5" fmla="*/ 0 w 1038153"/>
                  <a:gd name="connsiteY5" fmla="*/ 900649 h 1223783"/>
                  <a:gd name="connsiteX6" fmla="*/ 0 w 1038153"/>
                  <a:gd name="connsiteY6" fmla="*/ 0 h 1223783"/>
                  <a:gd name="connsiteX0" fmla="*/ 6875 w 1038153"/>
                  <a:gd name="connsiteY0" fmla="*/ 89377 h 1223783"/>
                  <a:gd name="connsiteX1" fmla="*/ 1038153 w 1038153"/>
                  <a:gd name="connsiteY1" fmla="*/ 0 h 1223783"/>
                  <a:gd name="connsiteX2" fmla="*/ 1038153 w 1038153"/>
                  <a:gd name="connsiteY2" fmla="*/ 900649 h 1223783"/>
                  <a:gd name="connsiteX3" fmla="*/ 618767 w 1038153"/>
                  <a:gd name="connsiteY3" fmla="*/ 1223783 h 1223783"/>
                  <a:gd name="connsiteX4" fmla="*/ 419386 w 1038153"/>
                  <a:gd name="connsiteY4" fmla="*/ 1223783 h 1223783"/>
                  <a:gd name="connsiteX5" fmla="*/ 0 w 1038153"/>
                  <a:gd name="connsiteY5" fmla="*/ 900649 h 1223783"/>
                  <a:gd name="connsiteX6" fmla="*/ 6875 w 1038153"/>
                  <a:gd name="connsiteY6" fmla="*/ 89377 h 1223783"/>
                  <a:gd name="connsiteX0" fmla="*/ 6875 w 1038153"/>
                  <a:gd name="connsiteY0" fmla="*/ 6874 h 1141280"/>
                  <a:gd name="connsiteX1" fmla="*/ 1038153 w 1038153"/>
                  <a:gd name="connsiteY1" fmla="*/ 0 h 1141280"/>
                  <a:gd name="connsiteX2" fmla="*/ 1038153 w 1038153"/>
                  <a:gd name="connsiteY2" fmla="*/ 818146 h 1141280"/>
                  <a:gd name="connsiteX3" fmla="*/ 618767 w 1038153"/>
                  <a:gd name="connsiteY3" fmla="*/ 1141280 h 1141280"/>
                  <a:gd name="connsiteX4" fmla="*/ 419386 w 1038153"/>
                  <a:gd name="connsiteY4" fmla="*/ 1141280 h 1141280"/>
                  <a:gd name="connsiteX5" fmla="*/ 0 w 1038153"/>
                  <a:gd name="connsiteY5" fmla="*/ 818146 h 1141280"/>
                  <a:gd name="connsiteX6" fmla="*/ 6875 w 1038153"/>
                  <a:gd name="connsiteY6" fmla="*/ 6874 h 1141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8153" h="1141280">
                    <a:moveTo>
                      <a:pt x="6875" y="6874"/>
                    </a:moveTo>
                    <a:lnTo>
                      <a:pt x="1038153" y="0"/>
                    </a:lnTo>
                    <a:lnTo>
                      <a:pt x="1038153" y="818146"/>
                    </a:lnTo>
                    <a:lnTo>
                      <a:pt x="618767" y="1141280"/>
                    </a:lnTo>
                    <a:lnTo>
                      <a:pt x="419386" y="1141280"/>
                    </a:lnTo>
                    <a:lnTo>
                      <a:pt x="0" y="818146"/>
                    </a:lnTo>
                    <a:cubicBezTo>
                      <a:pt x="2292" y="520221"/>
                      <a:pt x="11458" y="311674"/>
                      <a:pt x="6875" y="6874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8967627" y="216045"/>
                <a:ext cx="1038153" cy="1223783"/>
              </a:xfrm>
              <a:custGeom>
                <a:avLst/>
                <a:gdLst>
                  <a:gd name="connsiteX0" fmla="*/ 0 w 1038153"/>
                  <a:gd name="connsiteY0" fmla="*/ 0 h 1223783"/>
                  <a:gd name="connsiteX1" fmla="*/ 1038153 w 1038153"/>
                  <a:gd name="connsiteY1" fmla="*/ 0 h 1223783"/>
                  <a:gd name="connsiteX2" fmla="*/ 1038153 w 1038153"/>
                  <a:gd name="connsiteY2" fmla="*/ 900649 h 1223783"/>
                  <a:gd name="connsiteX3" fmla="*/ 618767 w 1038153"/>
                  <a:gd name="connsiteY3" fmla="*/ 1223783 h 1223783"/>
                  <a:gd name="connsiteX4" fmla="*/ 419386 w 1038153"/>
                  <a:gd name="connsiteY4" fmla="*/ 1223783 h 1223783"/>
                  <a:gd name="connsiteX5" fmla="*/ 0 w 1038153"/>
                  <a:gd name="connsiteY5" fmla="*/ 900649 h 1223783"/>
                  <a:gd name="connsiteX6" fmla="*/ 0 w 1038153"/>
                  <a:gd name="connsiteY6" fmla="*/ 0 h 1223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8153" h="1223783">
                    <a:moveTo>
                      <a:pt x="0" y="0"/>
                    </a:moveTo>
                    <a:lnTo>
                      <a:pt x="1038153" y="0"/>
                    </a:lnTo>
                    <a:lnTo>
                      <a:pt x="1038153" y="900649"/>
                    </a:lnTo>
                    <a:lnTo>
                      <a:pt x="618767" y="1223783"/>
                    </a:lnTo>
                    <a:lnTo>
                      <a:pt x="419386" y="1223783"/>
                    </a:lnTo>
                    <a:lnTo>
                      <a:pt x="0" y="900649"/>
                    </a:lnTo>
                    <a:cubicBezTo>
                      <a:pt x="2292" y="602724"/>
                      <a:pt x="4583" y="304800"/>
                      <a:pt x="0" y="0"/>
                    </a:cubicBez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Block Arc 31"/>
              <p:cNvSpPr/>
              <p:nvPr/>
            </p:nvSpPr>
            <p:spPr>
              <a:xfrm rot="10800000">
                <a:off x="7732637" y="186703"/>
                <a:ext cx="1800000" cy="2520000"/>
              </a:xfrm>
              <a:prstGeom prst="blockArc">
                <a:avLst>
                  <a:gd name="adj1" fmla="val 10800000"/>
                  <a:gd name="adj2" fmla="val 16283777"/>
                  <a:gd name="adj3" fmla="val 484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337652" y="2636112"/>
                <a:ext cx="281883" cy="5684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>
            <a:xfrm flipV="1">
              <a:off x="10470912" y="4692"/>
              <a:ext cx="0" cy="288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1096275" y="308895"/>
                  <a:ext cx="32669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6275" y="308895"/>
                  <a:ext cx="326693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6981" r="-7547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0831912" y="2655833"/>
                  <a:ext cx="7982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1912" y="2655833"/>
                  <a:ext cx="79823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6870" r="-6107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/>
            <p:cNvCxnSpPr/>
            <p:nvPr/>
          </p:nvCxnSpPr>
          <p:spPr>
            <a:xfrm flipV="1">
              <a:off x="8632637" y="2876896"/>
              <a:ext cx="2133260" cy="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8945862" y="510912"/>
              <a:ext cx="2133260" cy="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0545322" y="-51560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5322" y="-51560"/>
                  <a:ext cx="219163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5000" r="-25000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121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533089" y="281940"/>
            <a:ext cx="2733040" cy="2733040"/>
            <a:chOff x="3362959" y="665480"/>
            <a:chExt cx="2733040" cy="2733040"/>
          </a:xfrm>
        </p:grpSpPr>
        <p:sp>
          <p:nvSpPr>
            <p:cNvPr id="41" name="Rectangle 40"/>
            <p:cNvSpPr/>
            <p:nvPr/>
          </p:nvSpPr>
          <p:spPr>
            <a:xfrm>
              <a:off x="3362959" y="665480"/>
              <a:ext cx="2733040" cy="2733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597399" y="1874520"/>
              <a:ext cx="264160" cy="3149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>
              <a:off x="4719319" y="1440180"/>
              <a:ext cx="0" cy="4343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 flipV="1">
              <a:off x="4871720" y="2026920"/>
              <a:ext cx="439419" cy="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4719319" y="2204720"/>
              <a:ext cx="10161" cy="419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4127499" y="2026920"/>
              <a:ext cx="459740" cy="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>
              <a:off x="4871721" y="1613520"/>
              <a:ext cx="266078" cy="2457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4300839" y="2189480"/>
              <a:ext cx="296560" cy="26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H="1" flipV="1">
              <a:off x="4871719" y="2199640"/>
              <a:ext cx="266080" cy="2508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4300839" y="1613520"/>
              <a:ext cx="285131" cy="28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5384799" y="273700"/>
            <a:ext cx="3974725" cy="2733040"/>
            <a:chOff x="5384799" y="584200"/>
            <a:chExt cx="3974725" cy="2733040"/>
          </a:xfrm>
        </p:grpSpPr>
        <p:grpSp>
          <p:nvGrpSpPr>
            <p:cNvPr id="149" name="Group 148"/>
            <p:cNvGrpSpPr/>
            <p:nvPr/>
          </p:nvGrpSpPr>
          <p:grpSpPr>
            <a:xfrm>
              <a:off x="5384799" y="584200"/>
              <a:ext cx="2733040" cy="2733040"/>
              <a:chOff x="5384799" y="584200"/>
              <a:chExt cx="2733040" cy="2733040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5384799" y="584200"/>
                <a:ext cx="2733040" cy="2733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843519" y="1783080"/>
                <a:ext cx="264160" cy="3149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Arrow Connector 140"/>
              <p:cNvCxnSpPr/>
              <p:nvPr/>
            </p:nvCxnSpPr>
            <p:spPr>
              <a:xfrm>
                <a:off x="7965439" y="1348740"/>
                <a:ext cx="0" cy="4343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 flipV="1">
                <a:off x="7965439" y="2113280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/>
              <p:nvPr/>
            </p:nvCxnSpPr>
            <p:spPr>
              <a:xfrm flipV="1">
                <a:off x="7373619" y="1935480"/>
                <a:ext cx="459740" cy="5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/>
              <p:nvPr/>
            </p:nvCxnSpPr>
            <p:spPr>
              <a:xfrm flipV="1">
                <a:off x="7546959" y="2098040"/>
                <a:ext cx="296560" cy="261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>
                <a:off x="7546959" y="1522080"/>
                <a:ext cx="285131" cy="2864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2" name="Straight Arrow Connector 151"/>
            <p:cNvCxnSpPr/>
            <p:nvPr/>
          </p:nvCxnSpPr>
          <p:spPr>
            <a:xfrm flipH="1" flipV="1">
              <a:off x="8127999" y="1935480"/>
              <a:ext cx="439419" cy="50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8229599" y="2013881"/>
                  <a:ext cx="112992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𝑐𝑜𝑛𝑡𝑎𝑖𝑛𝑒𝑟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599" y="2013881"/>
                  <a:ext cx="1129925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3784" t="-33333" r="-1622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0" name="Group 209"/>
          <p:cNvGrpSpPr/>
          <p:nvPr/>
        </p:nvGrpSpPr>
        <p:grpSpPr>
          <a:xfrm>
            <a:off x="925193" y="3449320"/>
            <a:ext cx="4500623" cy="2768600"/>
            <a:chOff x="925193" y="3449320"/>
            <a:chExt cx="4500623" cy="2768600"/>
          </a:xfrm>
        </p:grpSpPr>
        <p:grpSp>
          <p:nvGrpSpPr>
            <p:cNvPr id="206" name="Group 205"/>
            <p:cNvGrpSpPr/>
            <p:nvPr/>
          </p:nvGrpSpPr>
          <p:grpSpPr>
            <a:xfrm>
              <a:off x="925193" y="3449320"/>
              <a:ext cx="4205608" cy="2768600"/>
              <a:chOff x="630553" y="3449320"/>
              <a:chExt cx="4205608" cy="2768600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630553" y="3449320"/>
                <a:ext cx="4205608" cy="2768600"/>
                <a:chOff x="630553" y="3449320"/>
                <a:chExt cx="4205608" cy="2768600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630553" y="3449320"/>
                  <a:ext cx="3636647" cy="27686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7" name="Straight Arrow Connector 166"/>
                <p:cNvCxnSpPr/>
                <p:nvPr/>
              </p:nvCxnSpPr>
              <p:spPr>
                <a:xfrm>
                  <a:off x="4551680" y="4348480"/>
                  <a:ext cx="0" cy="85344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TextBox 167"/>
                    <p:cNvSpPr txBox="1"/>
                    <p:nvPr/>
                  </p:nvSpPr>
                  <p:spPr>
                    <a:xfrm>
                      <a:off x="4604174" y="4621311"/>
                      <a:ext cx="23198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8" name="TextBox 1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04174" y="4621311"/>
                      <a:ext cx="231987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3684" t="-33333" r="-94737" b="-274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9" name="Rectangle 168"/>
                <p:cNvSpPr/>
                <p:nvPr/>
              </p:nvSpPr>
              <p:spPr>
                <a:xfrm>
                  <a:off x="1134111" y="4376420"/>
                  <a:ext cx="2580639" cy="85344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0" name="Straight Arrow Connector 169"/>
                <p:cNvCxnSpPr/>
                <p:nvPr/>
              </p:nvCxnSpPr>
              <p:spPr>
                <a:xfrm flipV="1">
                  <a:off x="1384948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Arrow Connector 170"/>
                <p:cNvCxnSpPr/>
                <p:nvPr/>
              </p:nvCxnSpPr>
              <p:spPr>
                <a:xfrm flipV="1">
                  <a:off x="1899609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/>
                <p:nvPr/>
              </p:nvCxnSpPr>
              <p:spPr>
                <a:xfrm flipV="1">
                  <a:off x="2414270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 flipV="1">
                  <a:off x="2928931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/>
                <p:cNvCxnSpPr/>
                <p:nvPr/>
              </p:nvCxnSpPr>
              <p:spPr>
                <a:xfrm flipV="1">
                  <a:off x="3438511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2" name="Group 181"/>
                <p:cNvGrpSpPr/>
                <p:nvPr/>
              </p:nvGrpSpPr>
              <p:grpSpPr>
                <a:xfrm rot="10800000">
                  <a:off x="1384948" y="4093845"/>
                  <a:ext cx="2063724" cy="252731"/>
                  <a:chOff x="5672468" y="5035551"/>
                  <a:chExt cx="2063724" cy="419100"/>
                </a:xfrm>
              </p:grpSpPr>
              <p:cxnSp>
                <p:nvCxnSpPr>
                  <p:cNvPr id="177" name="Straight Arrow Connector 176"/>
                  <p:cNvCxnSpPr/>
                  <p:nvPr/>
                </p:nvCxnSpPr>
                <p:spPr>
                  <a:xfrm flipV="1">
                    <a:off x="5672468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Arrow Connector 177"/>
                  <p:cNvCxnSpPr/>
                  <p:nvPr/>
                </p:nvCxnSpPr>
                <p:spPr>
                  <a:xfrm flipV="1">
                    <a:off x="6187129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Arrow Connector 178"/>
                  <p:cNvCxnSpPr/>
                  <p:nvPr/>
                </p:nvCxnSpPr>
                <p:spPr>
                  <a:xfrm flipV="1">
                    <a:off x="6701790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Arrow Connector 179"/>
                  <p:cNvCxnSpPr/>
                  <p:nvPr/>
                </p:nvCxnSpPr>
                <p:spPr>
                  <a:xfrm flipV="1">
                    <a:off x="7216451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Arrow Connector 180"/>
                  <p:cNvCxnSpPr/>
                  <p:nvPr/>
                </p:nvCxnSpPr>
                <p:spPr>
                  <a:xfrm flipV="1">
                    <a:off x="7726031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3714750" y="4511040"/>
                  <a:ext cx="304801" cy="762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Arrow Connector 186"/>
                <p:cNvCxnSpPr/>
                <p:nvPr/>
              </p:nvCxnSpPr>
              <p:spPr>
                <a:xfrm flipH="1">
                  <a:off x="3704591" y="4953000"/>
                  <a:ext cx="436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4" name="Group 193"/>
                <p:cNvGrpSpPr/>
                <p:nvPr/>
              </p:nvGrpSpPr>
              <p:grpSpPr>
                <a:xfrm rot="10800000">
                  <a:off x="697656" y="4523740"/>
                  <a:ext cx="436455" cy="483872"/>
                  <a:chOff x="6411384" y="4469129"/>
                  <a:chExt cx="436455" cy="483872"/>
                </a:xfrm>
              </p:grpSpPr>
              <p:cxnSp>
                <p:nvCxnSpPr>
                  <p:cNvPr id="192" name="Straight Arrow Connector 191"/>
                  <p:cNvCxnSpPr/>
                  <p:nvPr/>
                </p:nvCxnSpPr>
                <p:spPr>
                  <a:xfrm flipH="1">
                    <a:off x="6420988" y="4945381"/>
                    <a:ext cx="304801" cy="762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 flipH="1">
                    <a:off x="6411384" y="4469129"/>
                    <a:ext cx="43645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 flipH="1">
                  <a:off x="3152141" y="4376420"/>
                  <a:ext cx="1" cy="8255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1" name="TextBox 200"/>
                    <p:cNvSpPr txBox="1"/>
                    <p:nvPr/>
                  </p:nvSpPr>
                  <p:spPr>
                    <a:xfrm>
                      <a:off x="3204635" y="4621310"/>
                      <a:ext cx="2175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1" name="TextBox 2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4635" y="4621310"/>
                      <a:ext cx="217560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5000" r="-22222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TextBox 201"/>
                    <p:cNvSpPr txBox="1"/>
                    <p:nvPr/>
                  </p:nvSpPr>
                  <p:spPr>
                    <a:xfrm>
                      <a:off x="2291720" y="4874043"/>
                      <a:ext cx="234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2" name="TextBox 2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91720" y="4874043"/>
                      <a:ext cx="234936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0513" r="-2307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TextBox 203"/>
                  <p:cNvSpPr txBox="1"/>
                  <p:nvPr/>
                </p:nvSpPr>
                <p:spPr>
                  <a:xfrm>
                    <a:off x="2046374" y="3891359"/>
                    <a:ext cx="31534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4" name="TextBox 2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6374" y="3891359"/>
                    <a:ext cx="31534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385" r="-3846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2046374" y="5510312"/>
                    <a:ext cx="32130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5" name="TextBox 2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6374" y="5510312"/>
                    <a:ext cx="32130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5094" r="-566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8" name="Straight Arrow Connector 207"/>
            <p:cNvCxnSpPr/>
            <p:nvPr/>
          </p:nvCxnSpPr>
          <p:spPr>
            <a:xfrm flipH="1" flipV="1">
              <a:off x="5186889" y="3654843"/>
              <a:ext cx="10160" cy="2438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5206653" y="3786068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9" name="TextBox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653" y="3786068"/>
                  <a:ext cx="219163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9" name="Group 218"/>
          <p:cNvGrpSpPr/>
          <p:nvPr/>
        </p:nvGrpSpPr>
        <p:grpSpPr>
          <a:xfrm rot="16200000">
            <a:off x="9690399" y="-1048487"/>
            <a:ext cx="1059181" cy="3744563"/>
            <a:chOff x="9359524" y="2558233"/>
            <a:chExt cx="1059181" cy="3744563"/>
          </a:xfrm>
        </p:grpSpPr>
        <p:sp>
          <p:nvSpPr>
            <p:cNvPr id="211" name="Rectangle 210"/>
            <p:cNvSpPr/>
            <p:nvPr/>
          </p:nvSpPr>
          <p:spPr>
            <a:xfrm>
              <a:off x="9359524" y="4006636"/>
              <a:ext cx="1059181" cy="22961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9359524" y="4810763"/>
              <a:ext cx="1059181" cy="25273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9788992" y="3456723"/>
              <a:ext cx="205741" cy="134134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9359524" y="5083596"/>
              <a:ext cx="1059181" cy="1219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/>
                <p:cNvSpPr txBox="1"/>
                <p:nvPr/>
              </p:nvSpPr>
              <p:spPr>
                <a:xfrm rot="5400000">
                  <a:off x="9759797" y="5083598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5" name="TextBox 2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759797" y="5083598"/>
                  <a:ext cx="234936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3684" r="-23684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/>
                <p:cNvSpPr txBox="1"/>
                <p:nvPr/>
              </p:nvSpPr>
              <p:spPr>
                <a:xfrm rot="5400000">
                  <a:off x="9998880" y="2822533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6" name="TextBox 2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998880" y="2822533"/>
                  <a:ext cx="237629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8" name="Straight Arrow Connector 217"/>
            <p:cNvCxnSpPr/>
            <p:nvPr/>
          </p:nvCxnSpPr>
          <p:spPr>
            <a:xfrm>
              <a:off x="9894026" y="2558233"/>
              <a:ext cx="0" cy="8737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317106" y="3614420"/>
            <a:ext cx="4094366" cy="2478823"/>
            <a:chOff x="6317106" y="3614420"/>
            <a:chExt cx="4094366" cy="2478823"/>
          </a:xfrm>
        </p:grpSpPr>
        <p:grpSp>
          <p:nvGrpSpPr>
            <p:cNvPr id="6" name="Group 5"/>
            <p:cNvGrpSpPr/>
            <p:nvPr/>
          </p:nvGrpSpPr>
          <p:grpSpPr>
            <a:xfrm>
              <a:off x="6317106" y="3614420"/>
              <a:ext cx="4094366" cy="2478823"/>
              <a:chOff x="6317106" y="3614420"/>
              <a:chExt cx="4094366" cy="2478823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6317106" y="4093844"/>
                <a:ext cx="3636647" cy="19993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6434571" y="4104640"/>
                <a:ext cx="0" cy="8534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6487065" y="4377471"/>
                    <a:ext cx="23198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7065" y="4377471"/>
                    <a:ext cx="231987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3684" t="-33333" r="-97368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Rectangle 71"/>
              <p:cNvSpPr/>
              <p:nvPr/>
            </p:nvSpPr>
            <p:spPr>
              <a:xfrm>
                <a:off x="6820664" y="5067732"/>
                <a:ext cx="2580639" cy="16212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 flipV="1">
                <a:off x="7071501" y="5245101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7586162" y="5245101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8100823" y="5245101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flipV="1">
                <a:off x="8615484" y="5245101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V="1">
                <a:off x="9125064" y="5245101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 77"/>
              <p:cNvGrpSpPr/>
              <p:nvPr/>
            </p:nvGrpSpPr>
            <p:grpSpPr>
              <a:xfrm rot="10800000">
                <a:off x="7071501" y="4786610"/>
                <a:ext cx="2063724" cy="252731"/>
                <a:chOff x="5672468" y="5035551"/>
                <a:chExt cx="2063724" cy="419100"/>
              </a:xfrm>
            </p:grpSpPr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5672468" y="503555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 flipV="1">
                  <a:off x="6187129" y="503555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 flipV="1">
                  <a:off x="6701790" y="503555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 flipV="1">
                  <a:off x="7216451" y="503555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/>
                <p:nvPr/>
              </p:nvCxnSpPr>
              <p:spPr>
                <a:xfrm flipV="1">
                  <a:off x="7726031" y="503555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7607122" y="4471213"/>
                    <a:ext cx="8559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7122" y="4471213"/>
                    <a:ext cx="855940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6429" r="-571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732927" y="5510312"/>
                    <a:ext cx="23551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927" y="5510312"/>
                    <a:ext cx="235514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3684" r="-2105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Arrow Connector 63"/>
              <p:cNvCxnSpPr/>
              <p:nvPr/>
            </p:nvCxnSpPr>
            <p:spPr>
              <a:xfrm flipH="1" flipV="1">
                <a:off x="10073124" y="3614420"/>
                <a:ext cx="10160" cy="24384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10192309" y="3754178"/>
                    <a:ext cx="21916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2309" y="3754178"/>
                    <a:ext cx="219163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5000" r="-25000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9532479" y="4953000"/>
                    <a:ext cx="3682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𝑑𝑦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" name="TextBox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2479" y="4953000"/>
                    <a:ext cx="368242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3333" r="-21667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" name="Straight Arrow Connector 3"/>
              <p:cNvCxnSpPr/>
              <p:nvPr/>
            </p:nvCxnSpPr>
            <p:spPr>
              <a:xfrm flipH="1">
                <a:off x="9488840" y="5032373"/>
                <a:ext cx="3330" cy="2328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369571" y="4968875"/>
                  <a:ext cx="4387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9571" y="4968875"/>
                  <a:ext cx="438774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2500" r="-1111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62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371600" y="1467293"/>
            <a:ext cx="4364258" cy="1977657"/>
            <a:chOff x="1371600" y="1467293"/>
            <a:chExt cx="4364258" cy="1977657"/>
          </a:xfrm>
        </p:grpSpPr>
        <p:sp>
          <p:nvSpPr>
            <p:cNvPr id="11" name="Rectangle 10"/>
            <p:cNvSpPr/>
            <p:nvPr/>
          </p:nvSpPr>
          <p:spPr>
            <a:xfrm>
              <a:off x="1371600" y="1467293"/>
              <a:ext cx="1116419" cy="19563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47630" y="1477925"/>
              <a:ext cx="1116419" cy="1956391"/>
            </a:xfrm>
            <a:custGeom>
              <a:avLst/>
              <a:gdLst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1116419 w 1116419"/>
                <a:gd name="connsiteY2" fmla="*/ 1956391 h 1956391"/>
                <a:gd name="connsiteX3" fmla="*/ 0 w 1116419"/>
                <a:gd name="connsiteY3" fmla="*/ 1956391 h 1956391"/>
                <a:gd name="connsiteX4" fmla="*/ 0 w 1116419"/>
                <a:gd name="connsiteY4" fmla="*/ 0 h 1956391"/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765544 w 1116419"/>
                <a:gd name="connsiteY2" fmla="*/ 1935126 h 1956391"/>
                <a:gd name="connsiteX3" fmla="*/ 0 w 1116419"/>
                <a:gd name="connsiteY3" fmla="*/ 1956391 h 1956391"/>
                <a:gd name="connsiteX4" fmla="*/ 0 w 1116419"/>
                <a:gd name="connsiteY4" fmla="*/ 0 h 1956391"/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765544 w 1116419"/>
                <a:gd name="connsiteY2" fmla="*/ 1935126 h 1956391"/>
                <a:gd name="connsiteX3" fmla="*/ 393404 w 1116419"/>
                <a:gd name="connsiteY3" fmla="*/ 1956391 h 1956391"/>
                <a:gd name="connsiteX4" fmla="*/ 0 w 1116419"/>
                <a:gd name="connsiteY4" fmla="*/ 0 h 1956391"/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765544 w 1116419"/>
                <a:gd name="connsiteY2" fmla="*/ 1935126 h 1956391"/>
                <a:gd name="connsiteX3" fmla="*/ 393404 w 1116419"/>
                <a:gd name="connsiteY3" fmla="*/ 1956391 h 1956391"/>
                <a:gd name="connsiteX4" fmla="*/ 0 w 1116419"/>
                <a:gd name="connsiteY4" fmla="*/ 0 h 1956391"/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765544 w 1116419"/>
                <a:gd name="connsiteY2" fmla="*/ 1935126 h 1956391"/>
                <a:gd name="connsiteX3" fmla="*/ 393404 w 1116419"/>
                <a:gd name="connsiteY3" fmla="*/ 1956391 h 1956391"/>
                <a:gd name="connsiteX4" fmla="*/ 0 w 1116419"/>
                <a:gd name="connsiteY4" fmla="*/ 0 h 1956391"/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765544 w 1116419"/>
                <a:gd name="connsiteY2" fmla="*/ 1935126 h 1956391"/>
                <a:gd name="connsiteX3" fmla="*/ 393404 w 1116419"/>
                <a:gd name="connsiteY3" fmla="*/ 1956391 h 1956391"/>
                <a:gd name="connsiteX4" fmla="*/ 0 w 1116419"/>
                <a:gd name="connsiteY4" fmla="*/ 0 h 1956391"/>
                <a:gd name="connsiteX0" fmla="*/ 0 w 1116419"/>
                <a:gd name="connsiteY0" fmla="*/ 0 h 1977656"/>
                <a:gd name="connsiteX1" fmla="*/ 1116419 w 1116419"/>
                <a:gd name="connsiteY1" fmla="*/ 0 h 1977656"/>
                <a:gd name="connsiteX2" fmla="*/ 754911 w 1116419"/>
                <a:gd name="connsiteY2" fmla="*/ 1977656 h 1977656"/>
                <a:gd name="connsiteX3" fmla="*/ 393404 w 1116419"/>
                <a:gd name="connsiteY3" fmla="*/ 1956391 h 1977656"/>
                <a:gd name="connsiteX4" fmla="*/ 0 w 1116419"/>
                <a:gd name="connsiteY4" fmla="*/ 0 h 1977656"/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765543 w 1116419"/>
                <a:gd name="connsiteY2" fmla="*/ 1945759 h 1956391"/>
                <a:gd name="connsiteX3" fmla="*/ 393404 w 1116419"/>
                <a:gd name="connsiteY3" fmla="*/ 1956391 h 1956391"/>
                <a:gd name="connsiteX4" fmla="*/ 0 w 1116419"/>
                <a:gd name="connsiteY4" fmla="*/ 0 h 1956391"/>
                <a:gd name="connsiteX0" fmla="*/ 0 w 1116419"/>
                <a:gd name="connsiteY0" fmla="*/ 0 h 1960046"/>
                <a:gd name="connsiteX1" fmla="*/ 1116419 w 1116419"/>
                <a:gd name="connsiteY1" fmla="*/ 0 h 1960046"/>
                <a:gd name="connsiteX2" fmla="*/ 765543 w 1116419"/>
                <a:gd name="connsiteY2" fmla="*/ 1960046 h 1960046"/>
                <a:gd name="connsiteX3" fmla="*/ 393404 w 1116419"/>
                <a:gd name="connsiteY3" fmla="*/ 1956391 h 1960046"/>
                <a:gd name="connsiteX4" fmla="*/ 0 w 1116419"/>
                <a:gd name="connsiteY4" fmla="*/ 0 h 1960046"/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765543 w 1116419"/>
                <a:gd name="connsiteY2" fmla="*/ 1950521 h 1956391"/>
                <a:gd name="connsiteX3" fmla="*/ 393404 w 1116419"/>
                <a:gd name="connsiteY3" fmla="*/ 1956391 h 1956391"/>
                <a:gd name="connsiteX4" fmla="*/ 0 w 1116419"/>
                <a:gd name="connsiteY4" fmla="*/ 0 h 1956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6419" h="1956391">
                  <a:moveTo>
                    <a:pt x="0" y="0"/>
                  </a:moveTo>
                  <a:lnTo>
                    <a:pt x="1116419" y="0"/>
                  </a:lnTo>
                  <a:cubicBezTo>
                    <a:pt x="999461" y="645042"/>
                    <a:pt x="606054" y="1294846"/>
                    <a:pt x="765543" y="1950521"/>
                  </a:cubicBezTo>
                  <a:lnTo>
                    <a:pt x="393404" y="1956391"/>
                  </a:lnTo>
                  <a:cubicBezTo>
                    <a:pt x="570613" y="1219201"/>
                    <a:pt x="131135" y="652130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53539" y="1467293"/>
              <a:ext cx="1116419" cy="1977657"/>
            </a:xfrm>
            <a:custGeom>
              <a:avLst/>
              <a:gdLst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1116419 w 1116419"/>
                <a:gd name="connsiteY2" fmla="*/ 1956391 h 1956391"/>
                <a:gd name="connsiteX3" fmla="*/ 0 w 1116419"/>
                <a:gd name="connsiteY3" fmla="*/ 1956391 h 1956391"/>
                <a:gd name="connsiteX4" fmla="*/ 0 w 1116419"/>
                <a:gd name="connsiteY4" fmla="*/ 0 h 1956391"/>
                <a:gd name="connsiteX0" fmla="*/ 393404 w 1116419"/>
                <a:gd name="connsiteY0" fmla="*/ 0 h 1967023"/>
                <a:gd name="connsiteX1" fmla="*/ 1116419 w 1116419"/>
                <a:gd name="connsiteY1" fmla="*/ 10632 h 1967023"/>
                <a:gd name="connsiteX2" fmla="*/ 1116419 w 1116419"/>
                <a:gd name="connsiteY2" fmla="*/ 1967023 h 1967023"/>
                <a:gd name="connsiteX3" fmla="*/ 0 w 1116419"/>
                <a:gd name="connsiteY3" fmla="*/ 1967023 h 1967023"/>
                <a:gd name="connsiteX4" fmla="*/ 393404 w 1116419"/>
                <a:gd name="connsiteY4" fmla="*/ 0 h 1967023"/>
                <a:gd name="connsiteX0" fmla="*/ 393404 w 1116419"/>
                <a:gd name="connsiteY0" fmla="*/ 1 h 1967024"/>
                <a:gd name="connsiteX1" fmla="*/ 691116 w 1116419"/>
                <a:gd name="connsiteY1" fmla="*/ 0 h 1967024"/>
                <a:gd name="connsiteX2" fmla="*/ 1116419 w 1116419"/>
                <a:gd name="connsiteY2" fmla="*/ 1967024 h 1967024"/>
                <a:gd name="connsiteX3" fmla="*/ 0 w 1116419"/>
                <a:gd name="connsiteY3" fmla="*/ 1967024 h 1967024"/>
                <a:gd name="connsiteX4" fmla="*/ 393404 w 1116419"/>
                <a:gd name="connsiteY4" fmla="*/ 1 h 1967024"/>
                <a:gd name="connsiteX0" fmla="*/ 393404 w 1116419"/>
                <a:gd name="connsiteY0" fmla="*/ 1 h 1967024"/>
                <a:gd name="connsiteX1" fmla="*/ 691116 w 1116419"/>
                <a:gd name="connsiteY1" fmla="*/ 0 h 1967024"/>
                <a:gd name="connsiteX2" fmla="*/ 1116419 w 1116419"/>
                <a:gd name="connsiteY2" fmla="*/ 1967024 h 1967024"/>
                <a:gd name="connsiteX3" fmla="*/ 0 w 1116419"/>
                <a:gd name="connsiteY3" fmla="*/ 1967024 h 1967024"/>
                <a:gd name="connsiteX4" fmla="*/ 393404 w 1116419"/>
                <a:gd name="connsiteY4" fmla="*/ 1 h 1967024"/>
                <a:gd name="connsiteX0" fmla="*/ 393404 w 1116419"/>
                <a:gd name="connsiteY0" fmla="*/ 1 h 1967024"/>
                <a:gd name="connsiteX1" fmla="*/ 691116 w 1116419"/>
                <a:gd name="connsiteY1" fmla="*/ 0 h 1967024"/>
                <a:gd name="connsiteX2" fmla="*/ 1116419 w 1116419"/>
                <a:gd name="connsiteY2" fmla="*/ 1967024 h 1967024"/>
                <a:gd name="connsiteX3" fmla="*/ 0 w 1116419"/>
                <a:gd name="connsiteY3" fmla="*/ 1967024 h 1967024"/>
                <a:gd name="connsiteX4" fmla="*/ 393404 w 1116419"/>
                <a:gd name="connsiteY4" fmla="*/ 1 h 1967024"/>
                <a:gd name="connsiteX0" fmla="*/ 393404 w 1116419"/>
                <a:gd name="connsiteY0" fmla="*/ 1 h 1967024"/>
                <a:gd name="connsiteX1" fmla="*/ 691116 w 1116419"/>
                <a:gd name="connsiteY1" fmla="*/ 0 h 1967024"/>
                <a:gd name="connsiteX2" fmla="*/ 1116419 w 1116419"/>
                <a:gd name="connsiteY2" fmla="*/ 1967024 h 1967024"/>
                <a:gd name="connsiteX3" fmla="*/ 0 w 1116419"/>
                <a:gd name="connsiteY3" fmla="*/ 1967024 h 1967024"/>
                <a:gd name="connsiteX4" fmla="*/ 393404 w 1116419"/>
                <a:gd name="connsiteY4" fmla="*/ 1 h 1967024"/>
                <a:gd name="connsiteX0" fmla="*/ 393404 w 1116419"/>
                <a:gd name="connsiteY0" fmla="*/ 10634 h 1977657"/>
                <a:gd name="connsiteX1" fmla="*/ 691116 w 1116419"/>
                <a:gd name="connsiteY1" fmla="*/ 0 h 1977657"/>
                <a:gd name="connsiteX2" fmla="*/ 1116419 w 1116419"/>
                <a:gd name="connsiteY2" fmla="*/ 1977657 h 1977657"/>
                <a:gd name="connsiteX3" fmla="*/ 0 w 1116419"/>
                <a:gd name="connsiteY3" fmla="*/ 1977657 h 1977657"/>
                <a:gd name="connsiteX4" fmla="*/ 393404 w 1116419"/>
                <a:gd name="connsiteY4" fmla="*/ 10634 h 1977657"/>
                <a:gd name="connsiteX0" fmla="*/ 393404 w 1116419"/>
                <a:gd name="connsiteY0" fmla="*/ 0 h 1986073"/>
                <a:gd name="connsiteX1" fmla="*/ 691116 w 1116419"/>
                <a:gd name="connsiteY1" fmla="*/ 8416 h 1986073"/>
                <a:gd name="connsiteX2" fmla="*/ 1116419 w 1116419"/>
                <a:gd name="connsiteY2" fmla="*/ 1986073 h 1986073"/>
                <a:gd name="connsiteX3" fmla="*/ 0 w 1116419"/>
                <a:gd name="connsiteY3" fmla="*/ 1986073 h 1986073"/>
                <a:gd name="connsiteX4" fmla="*/ 393404 w 1116419"/>
                <a:gd name="connsiteY4" fmla="*/ 0 h 1986073"/>
                <a:gd name="connsiteX0" fmla="*/ 393404 w 1116419"/>
                <a:gd name="connsiteY0" fmla="*/ 1109 h 1977657"/>
                <a:gd name="connsiteX1" fmla="*/ 691116 w 1116419"/>
                <a:gd name="connsiteY1" fmla="*/ 0 h 1977657"/>
                <a:gd name="connsiteX2" fmla="*/ 1116419 w 1116419"/>
                <a:gd name="connsiteY2" fmla="*/ 1977657 h 1977657"/>
                <a:gd name="connsiteX3" fmla="*/ 0 w 1116419"/>
                <a:gd name="connsiteY3" fmla="*/ 1977657 h 1977657"/>
                <a:gd name="connsiteX4" fmla="*/ 393404 w 1116419"/>
                <a:gd name="connsiteY4" fmla="*/ 1109 h 197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6419" h="1977657">
                  <a:moveTo>
                    <a:pt x="393404" y="1109"/>
                  </a:moveTo>
                  <a:lnTo>
                    <a:pt x="691116" y="0"/>
                  </a:lnTo>
                  <a:cubicBezTo>
                    <a:pt x="567070" y="857694"/>
                    <a:pt x="974651" y="1321982"/>
                    <a:pt x="1116419" y="1977657"/>
                  </a:cubicBezTo>
                  <a:lnTo>
                    <a:pt x="0" y="1977657"/>
                  </a:lnTo>
                  <a:cubicBezTo>
                    <a:pt x="131135" y="1321983"/>
                    <a:pt x="559980" y="678048"/>
                    <a:pt x="393404" y="1109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779934" y="1823484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9934" y="1823484"/>
                  <a:ext cx="23493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3077" r="-20513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188371" y="1791303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8371" y="1791303"/>
                  <a:ext cx="245708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0000" r="-225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373014" y="1780669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3014" y="1780669"/>
                  <a:ext cx="234936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0513" r="-1794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>
              <a:off x="1371600" y="2264735"/>
              <a:ext cx="414669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401340" y="2286000"/>
              <a:ext cx="21265" cy="11589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518298" y="2690321"/>
                  <a:ext cx="2175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298" y="2690321"/>
                  <a:ext cx="217560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5000" r="-222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1371601" y="3779874"/>
            <a:ext cx="2829062" cy="2224015"/>
            <a:chOff x="4145979" y="4008843"/>
            <a:chExt cx="2270853" cy="1810913"/>
          </a:xfrm>
        </p:grpSpPr>
        <p:sp>
          <p:nvSpPr>
            <p:cNvPr id="19" name="Rectangle 18"/>
            <p:cNvSpPr/>
            <p:nvPr/>
          </p:nvSpPr>
          <p:spPr>
            <a:xfrm>
              <a:off x="4145979" y="4008843"/>
              <a:ext cx="2270853" cy="18109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5705643" y="4255354"/>
              <a:ext cx="148362" cy="254120"/>
            </a:xfrm>
            <a:prstGeom prst="down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5188352" y="4258821"/>
              <a:ext cx="148362" cy="250653"/>
            </a:xfrm>
            <a:prstGeom prst="down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4671245" y="4252174"/>
              <a:ext cx="148362" cy="250294"/>
            </a:xfrm>
            <a:prstGeom prst="down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4265599" y="4219889"/>
              <a:ext cx="0" cy="2099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160053" y="4040988"/>
                  <a:ext cx="21468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100" b="0" i="1" smtClean="0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0053" y="4040988"/>
                  <a:ext cx="214682" cy="1692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092774" y="4050167"/>
                  <a:ext cx="354566" cy="1754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b="0" i="1" smtClean="0">
                            <a:latin typeface="Cambria Math" charset="0"/>
                          </a:rPr>
                          <m:t>𝑤𝑖𝑛𝑑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2774" y="4050167"/>
                  <a:ext cx="354566" cy="17542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219" r="-8219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798533" y="4531916"/>
                  <a:ext cx="273503" cy="1754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b="0" i="1" smtClean="0">
                            <a:latin typeface="Cambria Math" charset="0"/>
                          </a:rPr>
                          <m:t>𝑠𝑎𝑖𝑙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8533" y="4531916"/>
                  <a:ext cx="273503" cy="17542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500" r="-8929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5493020" y="4504598"/>
                  <a:ext cx="563219" cy="1754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b="0" i="1" smtClean="0">
                            <a:latin typeface="Cambria Math" charset="0"/>
                          </a:rPr>
                          <m:t>𝑠𝑎𝑖𝑙𝑏𝑜𝑎𝑡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3020" y="4504598"/>
                  <a:ext cx="563219" cy="1754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5217" r="-4348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Group 30"/>
            <p:cNvGrpSpPr/>
            <p:nvPr/>
          </p:nvGrpSpPr>
          <p:grpSpPr>
            <a:xfrm rot="10800000">
              <a:off x="4665307" y="5115684"/>
              <a:ext cx="532800" cy="164080"/>
              <a:chOff x="4210055" y="5189609"/>
              <a:chExt cx="1829251" cy="586894"/>
            </a:xfrm>
          </p:grpSpPr>
          <p:sp>
            <p:nvSpPr>
              <p:cNvPr id="61" name="Freeform 60"/>
              <p:cNvSpPr/>
              <p:nvPr/>
            </p:nvSpPr>
            <p:spPr>
              <a:xfrm rot="5400000">
                <a:off x="5030918" y="4768114"/>
                <a:ext cx="586894" cy="1429883"/>
              </a:xfrm>
              <a:custGeom>
                <a:avLst/>
                <a:gdLst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52824"/>
                  <a:gd name="connsiteY0" fmla="*/ 0 h 1089837"/>
                  <a:gd name="connsiteX1" fmla="*/ 0 w 552824"/>
                  <a:gd name="connsiteY1" fmla="*/ 1084521 h 1089837"/>
                  <a:gd name="connsiteX2" fmla="*/ 531628 w 552824"/>
                  <a:gd name="connsiteY2" fmla="*/ 1089837 h 1089837"/>
                  <a:gd name="connsiteX3" fmla="*/ 271130 w 552824"/>
                  <a:gd name="connsiteY3" fmla="*/ 0 h 1089837"/>
                  <a:gd name="connsiteX0" fmla="*/ 284937 w 566631"/>
                  <a:gd name="connsiteY0" fmla="*/ 0 h 1089837"/>
                  <a:gd name="connsiteX1" fmla="*/ 13807 w 566631"/>
                  <a:gd name="connsiteY1" fmla="*/ 1084521 h 1089837"/>
                  <a:gd name="connsiteX2" fmla="*/ 545435 w 566631"/>
                  <a:gd name="connsiteY2" fmla="*/ 1089837 h 1089837"/>
                  <a:gd name="connsiteX3" fmla="*/ 284937 w 566631"/>
                  <a:gd name="connsiteY3" fmla="*/ 0 h 1089837"/>
                  <a:gd name="connsiteX0" fmla="*/ 275142 w 556836"/>
                  <a:gd name="connsiteY0" fmla="*/ 0 h 1089837"/>
                  <a:gd name="connsiteX1" fmla="*/ 4012 w 556836"/>
                  <a:gd name="connsiteY1" fmla="*/ 1084521 h 1089837"/>
                  <a:gd name="connsiteX2" fmla="*/ 535640 w 556836"/>
                  <a:gd name="connsiteY2" fmla="*/ 1089837 h 1089837"/>
                  <a:gd name="connsiteX3" fmla="*/ 275142 w 556836"/>
                  <a:gd name="connsiteY3" fmla="*/ 0 h 1089837"/>
                  <a:gd name="connsiteX0" fmla="*/ 275142 w 536265"/>
                  <a:gd name="connsiteY0" fmla="*/ 0 h 1089837"/>
                  <a:gd name="connsiteX1" fmla="*/ 4012 w 536265"/>
                  <a:gd name="connsiteY1" fmla="*/ 1084521 h 1089837"/>
                  <a:gd name="connsiteX2" fmla="*/ 535640 w 536265"/>
                  <a:gd name="connsiteY2" fmla="*/ 1089837 h 1089837"/>
                  <a:gd name="connsiteX3" fmla="*/ 275142 w 536265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44565"/>
                  <a:gd name="connsiteY0" fmla="*/ 0 h 1089837"/>
                  <a:gd name="connsiteX1" fmla="*/ 4012 w 544565"/>
                  <a:gd name="connsiteY1" fmla="*/ 1084521 h 1089837"/>
                  <a:gd name="connsiteX2" fmla="*/ 535640 w 544565"/>
                  <a:gd name="connsiteY2" fmla="*/ 1089837 h 1089837"/>
                  <a:gd name="connsiteX3" fmla="*/ 275142 w 544565"/>
                  <a:gd name="connsiteY3" fmla="*/ 0 h 1089837"/>
                  <a:gd name="connsiteX0" fmla="*/ 266696 w 536119"/>
                  <a:gd name="connsiteY0" fmla="*/ 0 h 1100002"/>
                  <a:gd name="connsiteX1" fmla="*/ 5989 w 536119"/>
                  <a:gd name="connsiteY1" fmla="*/ 1100002 h 1100002"/>
                  <a:gd name="connsiteX2" fmla="*/ 527194 w 536119"/>
                  <a:gd name="connsiteY2" fmla="*/ 1089837 h 1100002"/>
                  <a:gd name="connsiteX3" fmla="*/ 266696 w 536119"/>
                  <a:gd name="connsiteY3" fmla="*/ 0 h 1100002"/>
                  <a:gd name="connsiteX0" fmla="*/ 266696 w 527645"/>
                  <a:gd name="connsiteY0" fmla="*/ 0 h 1101448"/>
                  <a:gd name="connsiteX1" fmla="*/ 5989 w 527645"/>
                  <a:gd name="connsiteY1" fmla="*/ 1100002 h 1101448"/>
                  <a:gd name="connsiteX2" fmla="*/ 516772 w 527645"/>
                  <a:gd name="connsiteY2" fmla="*/ 1101448 h 1101448"/>
                  <a:gd name="connsiteX3" fmla="*/ 266696 w 527645"/>
                  <a:gd name="connsiteY3" fmla="*/ 0 h 1101448"/>
                  <a:gd name="connsiteX0" fmla="*/ 266696 w 559846"/>
                  <a:gd name="connsiteY0" fmla="*/ 0 h 1101448"/>
                  <a:gd name="connsiteX1" fmla="*/ 5989 w 559846"/>
                  <a:gd name="connsiteY1" fmla="*/ 1100002 h 1101448"/>
                  <a:gd name="connsiteX2" fmla="*/ 516772 w 559846"/>
                  <a:gd name="connsiteY2" fmla="*/ 1101448 h 1101448"/>
                  <a:gd name="connsiteX3" fmla="*/ 266696 w 559846"/>
                  <a:gd name="connsiteY3" fmla="*/ 0 h 1101448"/>
                  <a:gd name="connsiteX0" fmla="*/ 294338 w 587488"/>
                  <a:gd name="connsiteY0" fmla="*/ 0 h 1101448"/>
                  <a:gd name="connsiteX1" fmla="*/ 33631 w 587488"/>
                  <a:gd name="connsiteY1" fmla="*/ 1100002 h 1101448"/>
                  <a:gd name="connsiteX2" fmla="*/ 544414 w 587488"/>
                  <a:gd name="connsiteY2" fmla="*/ 1101448 h 1101448"/>
                  <a:gd name="connsiteX3" fmla="*/ 294338 w 587488"/>
                  <a:gd name="connsiteY3" fmla="*/ 0 h 1101448"/>
                  <a:gd name="connsiteX0" fmla="*/ 294338 w 594199"/>
                  <a:gd name="connsiteY0" fmla="*/ 0 h 1101448"/>
                  <a:gd name="connsiteX1" fmla="*/ 33631 w 594199"/>
                  <a:gd name="connsiteY1" fmla="*/ 1100002 h 1101448"/>
                  <a:gd name="connsiteX2" fmla="*/ 544414 w 594199"/>
                  <a:gd name="connsiteY2" fmla="*/ 1101448 h 1101448"/>
                  <a:gd name="connsiteX3" fmla="*/ 294338 w 594199"/>
                  <a:gd name="connsiteY3" fmla="*/ 0 h 1101448"/>
                  <a:gd name="connsiteX0" fmla="*/ 309106 w 608967"/>
                  <a:gd name="connsiteY0" fmla="*/ 0 h 1101448"/>
                  <a:gd name="connsiteX1" fmla="*/ 48399 w 608967"/>
                  <a:gd name="connsiteY1" fmla="*/ 1100002 h 1101448"/>
                  <a:gd name="connsiteX2" fmla="*/ 559182 w 608967"/>
                  <a:gd name="connsiteY2" fmla="*/ 1101448 h 1101448"/>
                  <a:gd name="connsiteX3" fmla="*/ 309106 w 608967"/>
                  <a:gd name="connsiteY3" fmla="*/ 0 h 1101448"/>
                  <a:gd name="connsiteX0" fmla="*/ 312662 w 608740"/>
                  <a:gd name="connsiteY0" fmla="*/ 0 h 1101448"/>
                  <a:gd name="connsiteX1" fmla="*/ 46743 w 608740"/>
                  <a:gd name="connsiteY1" fmla="*/ 1100002 h 1101448"/>
                  <a:gd name="connsiteX2" fmla="*/ 557526 w 608740"/>
                  <a:gd name="connsiteY2" fmla="*/ 1101448 h 1101448"/>
                  <a:gd name="connsiteX3" fmla="*/ 312662 w 608740"/>
                  <a:gd name="connsiteY3" fmla="*/ 0 h 1101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740" h="1101448">
                    <a:moveTo>
                      <a:pt x="312662" y="0"/>
                    </a:moveTo>
                    <a:cubicBezTo>
                      <a:pt x="-79481" y="249865"/>
                      <a:pt x="-15791" y="747682"/>
                      <a:pt x="46743" y="1100002"/>
                    </a:cubicBezTo>
                    <a:lnTo>
                      <a:pt x="557526" y="1101448"/>
                    </a:lnTo>
                    <a:cubicBezTo>
                      <a:pt x="644660" y="561202"/>
                      <a:pt x="654045" y="248703"/>
                      <a:pt x="312662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Block Arc 59"/>
              <p:cNvSpPr/>
              <p:nvPr/>
            </p:nvSpPr>
            <p:spPr>
              <a:xfrm rot="10800000" flipV="1">
                <a:off x="4210055" y="5263797"/>
                <a:ext cx="1674554" cy="460942"/>
              </a:xfrm>
              <a:prstGeom prst="blockArc">
                <a:avLst>
                  <a:gd name="adj1" fmla="val 10883081"/>
                  <a:gd name="adj2" fmla="val 18070787"/>
                  <a:gd name="adj3" fmla="val 12021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195149" y="4582885"/>
              <a:ext cx="162928" cy="401085"/>
              <a:chOff x="5158598" y="4267274"/>
              <a:chExt cx="279868" cy="658736"/>
            </a:xfrm>
          </p:grpSpPr>
          <p:sp>
            <p:nvSpPr>
              <p:cNvPr id="57" name="Freeform 56"/>
              <p:cNvSpPr/>
              <p:nvPr/>
            </p:nvSpPr>
            <p:spPr>
              <a:xfrm>
                <a:off x="5158598" y="4267274"/>
                <a:ext cx="279868" cy="658736"/>
              </a:xfrm>
              <a:custGeom>
                <a:avLst/>
                <a:gdLst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52824"/>
                  <a:gd name="connsiteY0" fmla="*/ 0 h 1089837"/>
                  <a:gd name="connsiteX1" fmla="*/ 0 w 552824"/>
                  <a:gd name="connsiteY1" fmla="*/ 1084521 h 1089837"/>
                  <a:gd name="connsiteX2" fmla="*/ 531628 w 552824"/>
                  <a:gd name="connsiteY2" fmla="*/ 1089837 h 1089837"/>
                  <a:gd name="connsiteX3" fmla="*/ 271130 w 552824"/>
                  <a:gd name="connsiteY3" fmla="*/ 0 h 1089837"/>
                  <a:gd name="connsiteX0" fmla="*/ 284937 w 566631"/>
                  <a:gd name="connsiteY0" fmla="*/ 0 h 1089837"/>
                  <a:gd name="connsiteX1" fmla="*/ 13807 w 566631"/>
                  <a:gd name="connsiteY1" fmla="*/ 1084521 h 1089837"/>
                  <a:gd name="connsiteX2" fmla="*/ 545435 w 566631"/>
                  <a:gd name="connsiteY2" fmla="*/ 1089837 h 1089837"/>
                  <a:gd name="connsiteX3" fmla="*/ 284937 w 566631"/>
                  <a:gd name="connsiteY3" fmla="*/ 0 h 1089837"/>
                  <a:gd name="connsiteX0" fmla="*/ 275142 w 556836"/>
                  <a:gd name="connsiteY0" fmla="*/ 0 h 1089837"/>
                  <a:gd name="connsiteX1" fmla="*/ 4012 w 556836"/>
                  <a:gd name="connsiteY1" fmla="*/ 1084521 h 1089837"/>
                  <a:gd name="connsiteX2" fmla="*/ 535640 w 556836"/>
                  <a:gd name="connsiteY2" fmla="*/ 1089837 h 1089837"/>
                  <a:gd name="connsiteX3" fmla="*/ 275142 w 556836"/>
                  <a:gd name="connsiteY3" fmla="*/ 0 h 1089837"/>
                  <a:gd name="connsiteX0" fmla="*/ 275142 w 536265"/>
                  <a:gd name="connsiteY0" fmla="*/ 0 h 1089837"/>
                  <a:gd name="connsiteX1" fmla="*/ 4012 w 536265"/>
                  <a:gd name="connsiteY1" fmla="*/ 1084521 h 1089837"/>
                  <a:gd name="connsiteX2" fmla="*/ 535640 w 536265"/>
                  <a:gd name="connsiteY2" fmla="*/ 1089837 h 1089837"/>
                  <a:gd name="connsiteX3" fmla="*/ 275142 w 536265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44565"/>
                  <a:gd name="connsiteY0" fmla="*/ 0 h 1089837"/>
                  <a:gd name="connsiteX1" fmla="*/ 4012 w 544565"/>
                  <a:gd name="connsiteY1" fmla="*/ 1084521 h 1089837"/>
                  <a:gd name="connsiteX2" fmla="*/ 535640 w 544565"/>
                  <a:gd name="connsiteY2" fmla="*/ 1089837 h 1089837"/>
                  <a:gd name="connsiteX3" fmla="*/ 275142 w 544565"/>
                  <a:gd name="connsiteY3" fmla="*/ 0 h 1089837"/>
                  <a:gd name="connsiteX0" fmla="*/ 266696 w 536119"/>
                  <a:gd name="connsiteY0" fmla="*/ 0 h 1100002"/>
                  <a:gd name="connsiteX1" fmla="*/ 5989 w 536119"/>
                  <a:gd name="connsiteY1" fmla="*/ 1100002 h 1100002"/>
                  <a:gd name="connsiteX2" fmla="*/ 527194 w 536119"/>
                  <a:gd name="connsiteY2" fmla="*/ 1089837 h 1100002"/>
                  <a:gd name="connsiteX3" fmla="*/ 266696 w 536119"/>
                  <a:gd name="connsiteY3" fmla="*/ 0 h 1100002"/>
                  <a:gd name="connsiteX0" fmla="*/ 266696 w 527645"/>
                  <a:gd name="connsiteY0" fmla="*/ 0 h 1101448"/>
                  <a:gd name="connsiteX1" fmla="*/ 5989 w 527645"/>
                  <a:gd name="connsiteY1" fmla="*/ 1100002 h 1101448"/>
                  <a:gd name="connsiteX2" fmla="*/ 516772 w 527645"/>
                  <a:gd name="connsiteY2" fmla="*/ 1101448 h 1101448"/>
                  <a:gd name="connsiteX3" fmla="*/ 266696 w 527645"/>
                  <a:gd name="connsiteY3" fmla="*/ 0 h 1101448"/>
                  <a:gd name="connsiteX0" fmla="*/ 266696 w 559846"/>
                  <a:gd name="connsiteY0" fmla="*/ 0 h 1101448"/>
                  <a:gd name="connsiteX1" fmla="*/ 5989 w 559846"/>
                  <a:gd name="connsiteY1" fmla="*/ 1100002 h 1101448"/>
                  <a:gd name="connsiteX2" fmla="*/ 516772 w 559846"/>
                  <a:gd name="connsiteY2" fmla="*/ 1101448 h 1101448"/>
                  <a:gd name="connsiteX3" fmla="*/ 266696 w 559846"/>
                  <a:gd name="connsiteY3" fmla="*/ 0 h 1101448"/>
                  <a:gd name="connsiteX0" fmla="*/ 294338 w 587488"/>
                  <a:gd name="connsiteY0" fmla="*/ 0 h 1101448"/>
                  <a:gd name="connsiteX1" fmla="*/ 33631 w 587488"/>
                  <a:gd name="connsiteY1" fmla="*/ 1100002 h 1101448"/>
                  <a:gd name="connsiteX2" fmla="*/ 544414 w 587488"/>
                  <a:gd name="connsiteY2" fmla="*/ 1101448 h 1101448"/>
                  <a:gd name="connsiteX3" fmla="*/ 294338 w 587488"/>
                  <a:gd name="connsiteY3" fmla="*/ 0 h 1101448"/>
                  <a:gd name="connsiteX0" fmla="*/ 294338 w 594199"/>
                  <a:gd name="connsiteY0" fmla="*/ 0 h 1101448"/>
                  <a:gd name="connsiteX1" fmla="*/ 33631 w 594199"/>
                  <a:gd name="connsiteY1" fmla="*/ 1100002 h 1101448"/>
                  <a:gd name="connsiteX2" fmla="*/ 544414 w 594199"/>
                  <a:gd name="connsiteY2" fmla="*/ 1101448 h 1101448"/>
                  <a:gd name="connsiteX3" fmla="*/ 294338 w 594199"/>
                  <a:gd name="connsiteY3" fmla="*/ 0 h 1101448"/>
                  <a:gd name="connsiteX0" fmla="*/ 309106 w 608967"/>
                  <a:gd name="connsiteY0" fmla="*/ 0 h 1101448"/>
                  <a:gd name="connsiteX1" fmla="*/ 48399 w 608967"/>
                  <a:gd name="connsiteY1" fmla="*/ 1100002 h 1101448"/>
                  <a:gd name="connsiteX2" fmla="*/ 559182 w 608967"/>
                  <a:gd name="connsiteY2" fmla="*/ 1101448 h 1101448"/>
                  <a:gd name="connsiteX3" fmla="*/ 309106 w 608967"/>
                  <a:gd name="connsiteY3" fmla="*/ 0 h 1101448"/>
                  <a:gd name="connsiteX0" fmla="*/ 312662 w 608740"/>
                  <a:gd name="connsiteY0" fmla="*/ 0 h 1101448"/>
                  <a:gd name="connsiteX1" fmla="*/ 46743 w 608740"/>
                  <a:gd name="connsiteY1" fmla="*/ 1100002 h 1101448"/>
                  <a:gd name="connsiteX2" fmla="*/ 557526 w 608740"/>
                  <a:gd name="connsiteY2" fmla="*/ 1101448 h 1101448"/>
                  <a:gd name="connsiteX3" fmla="*/ 312662 w 608740"/>
                  <a:gd name="connsiteY3" fmla="*/ 0 h 1101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740" h="1101448">
                    <a:moveTo>
                      <a:pt x="312662" y="0"/>
                    </a:moveTo>
                    <a:cubicBezTo>
                      <a:pt x="-79481" y="249865"/>
                      <a:pt x="-15791" y="747682"/>
                      <a:pt x="46743" y="1100002"/>
                    </a:cubicBezTo>
                    <a:lnTo>
                      <a:pt x="557526" y="1101448"/>
                    </a:lnTo>
                    <a:cubicBezTo>
                      <a:pt x="644660" y="561202"/>
                      <a:pt x="654045" y="248703"/>
                      <a:pt x="312662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286167" y="4339460"/>
                <a:ext cx="25201" cy="43995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193097" y="5357503"/>
              <a:ext cx="155335" cy="401085"/>
              <a:chOff x="5173514" y="4958292"/>
              <a:chExt cx="279868" cy="658736"/>
            </a:xfrm>
          </p:grpSpPr>
          <p:sp>
            <p:nvSpPr>
              <p:cNvPr id="53" name="Freeform 52"/>
              <p:cNvSpPr/>
              <p:nvPr/>
            </p:nvSpPr>
            <p:spPr>
              <a:xfrm rot="10800000">
                <a:off x="5173514" y="4958292"/>
                <a:ext cx="279868" cy="658736"/>
              </a:xfrm>
              <a:custGeom>
                <a:avLst/>
                <a:gdLst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52824"/>
                  <a:gd name="connsiteY0" fmla="*/ 0 h 1089837"/>
                  <a:gd name="connsiteX1" fmla="*/ 0 w 552824"/>
                  <a:gd name="connsiteY1" fmla="*/ 1084521 h 1089837"/>
                  <a:gd name="connsiteX2" fmla="*/ 531628 w 552824"/>
                  <a:gd name="connsiteY2" fmla="*/ 1089837 h 1089837"/>
                  <a:gd name="connsiteX3" fmla="*/ 271130 w 552824"/>
                  <a:gd name="connsiteY3" fmla="*/ 0 h 1089837"/>
                  <a:gd name="connsiteX0" fmla="*/ 284937 w 566631"/>
                  <a:gd name="connsiteY0" fmla="*/ 0 h 1089837"/>
                  <a:gd name="connsiteX1" fmla="*/ 13807 w 566631"/>
                  <a:gd name="connsiteY1" fmla="*/ 1084521 h 1089837"/>
                  <a:gd name="connsiteX2" fmla="*/ 545435 w 566631"/>
                  <a:gd name="connsiteY2" fmla="*/ 1089837 h 1089837"/>
                  <a:gd name="connsiteX3" fmla="*/ 284937 w 566631"/>
                  <a:gd name="connsiteY3" fmla="*/ 0 h 1089837"/>
                  <a:gd name="connsiteX0" fmla="*/ 275142 w 556836"/>
                  <a:gd name="connsiteY0" fmla="*/ 0 h 1089837"/>
                  <a:gd name="connsiteX1" fmla="*/ 4012 w 556836"/>
                  <a:gd name="connsiteY1" fmla="*/ 1084521 h 1089837"/>
                  <a:gd name="connsiteX2" fmla="*/ 535640 w 556836"/>
                  <a:gd name="connsiteY2" fmla="*/ 1089837 h 1089837"/>
                  <a:gd name="connsiteX3" fmla="*/ 275142 w 556836"/>
                  <a:gd name="connsiteY3" fmla="*/ 0 h 1089837"/>
                  <a:gd name="connsiteX0" fmla="*/ 275142 w 536265"/>
                  <a:gd name="connsiteY0" fmla="*/ 0 h 1089837"/>
                  <a:gd name="connsiteX1" fmla="*/ 4012 w 536265"/>
                  <a:gd name="connsiteY1" fmla="*/ 1084521 h 1089837"/>
                  <a:gd name="connsiteX2" fmla="*/ 535640 w 536265"/>
                  <a:gd name="connsiteY2" fmla="*/ 1089837 h 1089837"/>
                  <a:gd name="connsiteX3" fmla="*/ 275142 w 536265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44565"/>
                  <a:gd name="connsiteY0" fmla="*/ 0 h 1089837"/>
                  <a:gd name="connsiteX1" fmla="*/ 4012 w 544565"/>
                  <a:gd name="connsiteY1" fmla="*/ 1084521 h 1089837"/>
                  <a:gd name="connsiteX2" fmla="*/ 535640 w 544565"/>
                  <a:gd name="connsiteY2" fmla="*/ 1089837 h 1089837"/>
                  <a:gd name="connsiteX3" fmla="*/ 275142 w 544565"/>
                  <a:gd name="connsiteY3" fmla="*/ 0 h 1089837"/>
                  <a:gd name="connsiteX0" fmla="*/ 266696 w 536119"/>
                  <a:gd name="connsiteY0" fmla="*/ 0 h 1100002"/>
                  <a:gd name="connsiteX1" fmla="*/ 5989 w 536119"/>
                  <a:gd name="connsiteY1" fmla="*/ 1100002 h 1100002"/>
                  <a:gd name="connsiteX2" fmla="*/ 527194 w 536119"/>
                  <a:gd name="connsiteY2" fmla="*/ 1089837 h 1100002"/>
                  <a:gd name="connsiteX3" fmla="*/ 266696 w 536119"/>
                  <a:gd name="connsiteY3" fmla="*/ 0 h 1100002"/>
                  <a:gd name="connsiteX0" fmla="*/ 266696 w 527645"/>
                  <a:gd name="connsiteY0" fmla="*/ 0 h 1101448"/>
                  <a:gd name="connsiteX1" fmla="*/ 5989 w 527645"/>
                  <a:gd name="connsiteY1" fmla="*/ 1100002 h 1101448"/>
                  <a:gd name="connsiteX2" fmla="*/ 516772 w 527645"/>
                  <a:gd name="connsiteY2" fmla="*/ 1101448 h 1101448"/>
                  <a:gd name="connsiteX3" fmla="*/ 266696 w 527645"/>
                  <a:gd name="connsiteY3" fmla="*/ 0 h 1101448"/>
                  <a:gd name="connsiteX0" fmla="*/ 266696 w 559846"/>
                  <a:gd name="connsiteY0" fmla="*/ 0 h 1101448"/>
                  <a:gd name="connsiteX1" fmla="*/ 5989 w 559846"/>
                  <a:gd name="connsiteY1" fmla="*/ 1100002 h 1101448"/>
                  <a:gd name="connsiteX2" fmla="*/ 516772 w 559846"/>
                  <a:gd name="connsiteY2" fmla="*/ 1101448 h 1101448"/>
                  <a:gd name="connsiteX3" fmla="*/ 266696 w 559846"/>
                  <a:gd name="connsiteY3" fmla="*/ 0 h 1101448"/>
                  <a:gd name="connsiteX0" fmla="*/ 294338 w 587488"/>
                  <a:gd name="connsiteY0" fmla="*/ 0 h 1101448"/>
                  <a:gd name="connsiteX1" fmla="*/ 33631 w 587488"/>
                  <a:gd name="connsiteY1" fmla="*/ 1100002 h 1101448"/>
                  <a:gd name="connsiteX2" fmla="*/ 544414 w 587488"/>
                  <a:gd name="connsiteY2" fmla="*/ 1101448 h 1101448"/>
                  <a:gd name="connsiteX3" fmla="*/ 294338 w 587488"/>
                  <a:gd name="connsiteY3" fmla="*/ 0 h 1101448"/>
                  <a:gd name="connsiteX0" fmla="*/ 294338 w 594199"/>
                  <a:gd name="connsiteY0" fmla="*/ 0 h 1101448"/>
                  <a:gd name="connsiteX1" fmla="*/ 33631 w 594199"/>
                  <a:gd name="connsiteY1" fmla="*/ 1100002 h 1101448"/>
                  <a:gd name="connsiteX2" fmla="*/ 544414 w 594199"/>
                  <a:gd name="connsiteY2" fmla="*/ 1101448 h 1101448"/>
                  <a:gd name="connsiteX3" fmla="*/ 294338 w 594199"/>
                  <a:gd name="connsiteY3" fmla="*/ 0 h 1101448"/>
                  <a:gd name="connsiteX0" fmla="*/ 309106 w 608967"/>
                  <a:gd name="connsiteY0" fmla="*/ 0 h 1101448"/>
                  <a:gd name="connsiteX1" fmla="*/ 48399 w 608967"/>
                  <a:gd name="connsiteY1" fmla="*/ 1100002 h 1101448"/>
                  <a:gd name="connsiteX2" fmla="*/ 559182 w 608967"/>
                  <a:gd name="connsiteY2" fmla="*/ 1101448 h 1101448"/>
                  <a:gd name="connsiteX3" fmla="*/ 309106 w 608967"/>
                  <a:gd name="connsiteY3" fmla="*/ 0 h 1101448"/>
                  <a:gd name="connsiteX0" fmla="*/ 312662 w 608740"/>
                  <a:gd name="connsiteY0" fmla="*/ 0 h 1101448"/>
                  <a:gd name="connsiteX1" fmla="*/ 46743 w 608740"/>
                  <a:gd name="connsiteY1" fmla="*/ 1100002 h 1101448"/>
                  <a:gd name="connsiteX2" fmla="*/ 557526 w 608740"/>
                  <a:gd name="connsiteY2" fmla="*/ 1101448 h 1101448"/>
                  <a:gd name="connsiteX3" fmla="*/ 312662 w 608740"/>
                  <a:gd name="connsiteY3" fmla="*/ 0 h 1101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740" h="1101448">
                    <a:moveTo>
                      <a:pt x="312662" y="0"/>
                    </a:moveTo>
                    <a:cubicBezTo>
                      <a:pt x="-79481" y="249865"/>
                      <a:pt x="-15791" y="747682"/>
                      <a:pt x="46743" y="1100002"/>
                    </a:cubicBezTo>
                    <a:lnTo>
                      <a:pt x="557526" y="1101448"/>
                    </a:lnTo>
                    <a:cubicBezTo>
                      <a:pt x="644660" y="561202"/>
                      <a:pt x="654045" y="248703"/>
                      <a:pt x="312662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 rot="10800000">
                <a:off x="5295999" y="5099355"/>
                <a:ext cx="25200" cy="43995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359280" y="5108494"/>
              <a:ext cx="532799" cy="164080"/>
              <a:chOff x="4068575" y="4167509"/>
              <a:chExt cx="1829251" cy="586894"/>
            </a:xfrm>
          </p:grpSpPr>
          <p:sp>
            <p:nvSpPr>
              <p:cNvPr id="49" name="Freeform 48"/>
              <p:cNvSpPr/>
              <p:nvPr/>
            </p:nvSpPr>
            <p:spPr>
              <a:xfrm rot="5400000">
                <a:off x="4889438" y="3746014"/>
                <a:ext cx="586894" cy="1429883"/>
              </a:xfrm>
              <a:custGeom>
                <a:avLst/>
                <a:gdLst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52824"/>
                  <a:gd name="connsiteY0" fmla="*/ 0 h 1089837"/>
                  <a:gd name="connsiteX1" fmla="*/ 0 w 552824"/>
                  <a:gd name="connsiteY1" fmla="*/ 1084521 h 1089837"/>
                  <a:gd name="connsiteX2" fmla="*/ 531628 w 552824"/>
                  <a:gd name="connsiteY2" fmla="*/ 1089837 h 1089837"/>
                  <a:gd name="connsiteX3" fmla="*/ 271130 w 552824"/>
                  <a:gd name="connsiteY3" fmla="*/ 0 h 1089837"/>
                  <a:gd name="connsiteX0" fmla="*/ 284937 w 566631"/>
                  <a:gd name="connsiteY0" fmla="*/ 0 h 1089837"/>
                  <a:gd name="connsiteX1" fmla="*/ 13807 w 566631"/>
                  <a:gd name="connsiteY1" fmla="*/ 1084521 h 1089837"/>
                  <a:gd name="connsiteX2" fmla="*/ 545435 w 566631"/>
                  <a:gd name="connsiteY2" fmla="*/ 1089837 h 1089837"/>
                  <a:gd name="connsiteX3" fmla="*/ 284937 w 566631"/>
                  <a:gd name="connsiteY3" fmla="*/ 0 h 1089837"/>
                  <a:gd name="connsiteX0" fmla="*/ 275142 w 556836"/>
                  <a:gd name="connsiteY0" fmla="*/ 0 h 1089837"/>
                  <a:gd name="connsiteX1" fmla="*/ 4012 w 556836"/>
                  <a:gd name="connsiteY1" fmla="*/ 1084521 h 1089837"/>
                  <a:gd name="connsiteX2" fmla="*/ 535640 w 556836"/>
                  <a:gd name="connsiteY2" fmla="*/ 1089837 h 1089837"/>
                  <a:gd name="connsiteX3" fmla="*/ 275142 w 556836"/>
                  <a:gd name="connsiteY3" fmla="*/ 0 h 1089837"/>
                  <a:gd name="connsiteX0" fmla="*/ 275142 w 536265"/>
                  <a:gd name="connsiteY0" fmla="*/ 0 h 1089837"/>
                  <a:gd name="connsiteX1" fmla="*/ 4012 w 536265"/>
                  <a:gd name="connsiteY1" fmla="*/ 1084521 h 1089837"/>
                  <a:gd name="connsiteX2" fmla="*/ 535640 w 536265"/>
                  <a:gd name="connsiteY2" fmla="*/ 1089837 h 1089837"/>
                  <a:gd name="connsiteX3" fmla="*/ 275142 w 536265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44565"/>
                  <a:gd name="connsiteY0" fmla="*/ 0 h 1089837"/>
                  <a:gd name="connsiteX1" fmla="*/ 4012 w 544565"/>
                  <a:gd name="connsiteY1" fmla="*/ 1084521 h 1089837"/>
                  <a:gd name="connsiteX2" fmla="*/ 535640 w 544565"/>
                  <a:gd name="connsiteY2" fmla="*/ 1089837 h 1089837"/>
                  <a:gd name="connsiteX3" fmla="*/ 275142 w 544565"/>
                  <a:gd name="connsiteY3" fmla="*/ 0 h 1089837"/>
                  <a:gd name="connsiteX0" fmla="*/ 266696 w 536119"/>
                  <a:gd name="connsiteY0" fmla="*/ 0 h 1100002"/>
                  <a:gd name="connsiteX1" fmla="*/ 5989 w 536119"/>
                  <a:gd name="connsiteY1" fmla="*/ 1100002 h 1100002"/>
                  <a:gd name="connsiteX2" fmla="*/ 527194 w 536119"/>
                  <a:gd name="connsiteY2" fmla="*/ 1089837 h 1100002"/>
                  <a:gd name="connsiteX3" fmla="*/ 266696 w 536119"/>
                  <a:gd name="connsiteY3" fmla="*/ 0 h 1100002"/>
                  <a:gd name="connsiteX0" fmla="*/ 266696 w 527645"/>
                  <a:gd name="connsiteY0" fmla="*/ 0 h 1101448"/>
                  <a:gd name="connsiteX1" fmla="*/ 5989 w 527645"/>
                  <a:gd name="connsiteY1" fmla="*/ 1100002 h 1101448"/>
                  <a:gd name="connsiteX2" fmla="*/ 516772 w 527645"/>
                  <a:gd name="connsiteY2" fmla="*/ 1101448 h 1101448"/>
                  <a:gd name="connsiteX3" fmla="*/ 266696 w 527645"/>
                  <a:gd name="connsiteY3" fmla="*/ 0 h 1101448"/>
                  <a:gd name="connsiteX0" fmla="*/ 266696 w 559846"/>
                  <a:gd name="connsiteY0" fmla="*/ 0 h 1101448"/>
                  <a:gd name="connsiteX1" fmla="*/ 5989 w 559846"/>
                  <a:gd name="connsiteY1" fmla="*/ 1100002 h 1101448"/>
                  <a:gd name="connsiteX2" fmla="*/ 516772 w 559846"/>
                  <a:gd name="connsiteY2" fmla="*/ 1101448 h 1101448"/>
                  <a:gd name="connsiteX3" fmla="*/ 266696 w 559846"/>
                  <a:gd name="connsiteY3" fmla="*/ 0 h 1101448"/>
                  <a:gd name="connsiteX0" fmla="*/ 294338 w 587488"/>
                  <a:gd name="connsiteY0" fmla="*/ 0 h 1101448"/>
                  <a:gd name="connsiteX1" fmla="*/ 33631 w 587488"/>
                  <a:gd name="connsiteY1" fmla="*/ 1100002 h 1101448"/>
                  <a:gd name="connsiteX2" fmla="*/ 544414 w 587488"/>
                  <a:gd name="connsiteY2" fmla="*/ 1101448 h 1101448"/>
                  <a:gd name="connsiteX3" fmla="*/ 294338 w 587488"/>
                  <a:gd name="connsiteY3" fmla="*/ 0 h 1101448"/>
                  <a:gd name="connsiteX0" fmla="*/ 294338 w 594199"/>
                  <a:gd name="connsiteY0" fmla="*/ 0 h 1101448"/>
                  <a:gd name="connsiteX1" fmla="*/ 33631 w 594199"/>
                  <a:gd name="connsiteY1" fmla="*/ 1100002 h 1101448"/>
                  <a:gd name="connsiteX2" fmla="*/ 544414 w 594199"/>
                  <a:gd name="connsiteY2" fmla="*/ 1101448 h 1101448"/>
                  <a:gd name="connsiteX3" fmla="*/ 294338 w 594199"/>
                  <a:gd name="connsiteY3" fmla="*/ 0 h 1101448"/>
                  <a:gd name="connsiteX0" fmla="*/ 309106 w 608967"/>
                  <a:gd name="connsiteY0" fmla="*/ 0 h 1101448"/>
                  <a:gd name="connsiteX1" fmla="*/ 48399 w 608967"/>
                  <a:gd name="connsiteY1" fmla="*/ 1100002 h 1101448"/>
                  <a:gd name="connsiteX2" fmla="*/ 559182 w 608967"/>
                  <a:gd name="connsiteY2" fmla="*/ 1101448 h 1101448"/>
                  <a:gd name="connsiteX3" fmla="*/ 309106 w 608967"/>
                  <a:gd name="connsiteY3" fmla="*/ 0 h 1101448"/>
                  <a:gd name="connsiteX0" fmla="*/ 312662 w 608740"/>
                  <a:gd name="connsiteY0" fmla="*/ 0 h 1101448"/>
                  <a:gd name="connsiteX1" fmla="*/ 46743 w 608740"/>
                  <a:gd name="connsiteY1" fmla="*/ 1100002 h 1101448"/>
                  <a:gd name="connsiteX2" fmla="*/ 557526 w 608740"/>
                  <a:gd name="connsiteY2" fmla="*/ 1101448 h 1101448"/>
                  <a:gd name="connsiteX3" fmla="*/ 312662 w 608740"/>
                  <a:gd name="connsiteY3" fmla="*/ 0 h 1101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740" h="1101448">
                    <a:moveTo>
                      <a:pt x="312662" y="0"/>
                    </a:moveTo>
                    <a:cubicBezTo>
                      <a:pt x="-79481" y="249865"/>
                      <a:pt x="-15791" y="747682"/>
                      <a:pt x="46743" y="1100002"/>
                    </a:cubicBezTo>
                    <a:lnTo>
                      <a:pt x="557526" y="1101448"/>
                    </a:lnTo>
                    <a:cubicBezTo>
                      <a:pt x="644660" y="561202"/>
                      <a:pt x="654045" y="248703"/>
                      <a:pt x="312662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Block Arc 47"/>
              <p:cNvSpPr/>
              <p:nvPr/>
            </p:nvSpPr>
            <p:spPr>
              <a:xfrm rot="10800000">
                <a:off x="4068575" y="4241702"/>
                <a:ext cx="1674554" cy="460941"/>
              </a:xfrm>
              <a:prstGeom prst="blockArc">
                <a:avLst>
                  <a:gd name="adj1" fmla="val 10883081"/>
                  <a:gd name="adj2" fmla="val 18070787"/>
                  <a:gd name="adj3" fmla="val 12021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13330244">
              <a:off x="4747904" y="4874333"/>
              <a:ext cx="530648" cy="164080"/>
              <a:chOff x="4523766" y="5007129"/>
              <a:chExt cx="1821869" cy="586894"/>
            </a:xfrm>
          </p:grpSpPr>
          <p:sp>
            <p:nvSpPr>
              <p:cNvPr id="45" name="Freeform 44"/>
              <p:cNvSpPr/>
              <p:nvPr/>
            </p:nvSpPr>
            <p:spPr>
              <a:xfrm rot="5400000">
                <a:off x="5337245" y="4585633"/>
                <a:ext cx="586894" cy="1429886"/>
              </a:xfrm>
              <a:custGeom>
                <a:avLst/>
                <a:gdLst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52824"/>
                  <a:gd name="connsiteY0" fmla="*/ 0 h 1089837"/>
                  <a:gd name="connsiteX1" fmla="*/ 0 w 552824"/>
                  <a:gd name="connsiteY1" fmla="*/ 1084521 h 1089837"/>
                  <a:gd name="connsiteX2" fmla="*/ 531628 w 552824"/>
                  <a:gd name="connsiteY2" fmla="*/ 1089837 h 1089837"/>
                  <a:gd name="connsiteX3" fmla="*/ 271130 w 552824"/>
                  <a:gd name="connsiteY3" fmla="*/ 0 h 1089837"/>
                  <a:gd name="connsiteX0" fmla="*/ 284937 w 566631"/>
                  <a:gd name="connsiteY0" fmla="*/ 0 h 1089837"/>
                  <a:gd name="connsiteX1" fmla="*/ 13807 w 566631"/>
                  <a:gd name="connsiteY1" fmla="*/ 1084521 h 1089837"/>
                  <a:gd name="connsiteX2" fmla="*/ 545435 w 566631"/>
                  <a:gd name="connsiteY2" fmla="*/ 1089837 h 1089837"/>
                  <a:gd name="connsiteX3" fmla="*/ 284937 w 566631"/>
                  <a:gd name="connsiteY3" fmla="*/ 0 h 1089837"/>
                  <a:gd name="connsiteX0" fmla="*/ 275142 w 556836"/>
                  <a:gd name="connsiteY0" fmla="*/ 0 h 1089837"/>
                  <a:gd name="connsiteX1" fmla="*/ 4012 w 556836"/>
                  <a:gd name="connsiteY1" fmla="*/ 1084521 h 1089837"/>
                  <a:gd name="connsiteX2" fmla="*/ 535640 w 556836"/>
                  <a:gd name="connsiteY2" fmla="*/ 1089837 h 1089837"/>
                  <a:gd name="connsiteX3" fmla="*/ 275142 w 556836"/>
                  <a:gd name="connsiteY3" fmla="*/ 0 h 1089837"/>
                  <a:gd name="connsiteX0" fmla="*/ 275142 w 536265"/>
                  <a:gd name="connsiteY0" fmla="*/ 0 h 1089837"/>
                  <a:gd name="connsiteX1" fmla="*/ 4012 w 536265"/>
                  <a:gd name="connsiteY1" fmla="*/ 1084521 h 1089837"/>
                  <a:gd name="connsiteX2" fmla="*/ 535640 w 536265"/>
                  <a:gd name="connsiteY2" fmla="*/ 1089837 h 1089837"/>
                  <a:gd name="connsiteX3" fmla="*/ 275142 w 536265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44565"/>
                  <a:gd name="connsiteY0" fmla="*/ 0 h 1089837"/>
                  <a:gd name="connsiteX1" fmla="*/ 4012 w 544565"/>
                  <a:gd name="connsiteY1" fmla="*/ 1084521 h 1089837"/>
                  <a:gd name="connsiteX2" fmla="*/ 535640 w 544565"/>
                  <a:gd name="connsiteY2" fmla="*/ 1089837 h 1089837"/>
                  <a:gd name="connsiteX3" fmla="*/ 275142 w 544565"/>
                  <a:gd name="connsiteY3" fmla="*/ 0 h 1089837"/>
                  <a:gd name="connsiteX0" fmla="*/ 266696 w 536119"/>
                  <a:gd name="connsiteY0" fmla="*/ 0 h 1100002"/>
                  <a:gd name="connsiteX1" fmla="*/ 5989 w 536119"/>
                  <a:gd name="connsiteY1" fmla="*/ 1100002 h 1100002"/>
                  <a:gd name="connsiteX2" fmla="*/ 527194 w 536119"/>
                  <a:gd name="connsiteY2" fmla="*/ 1089837 h 1100002"/>
                  <a:gd name="connsiteX3" fmla="*/ 266696 w 536119"/>
                  <a:gd name="connsiteY3" fmla="*/ 0 h 1100002"/>
                  <a:gd name="connsiteX0" fmla="*/ 266696 w 527645"/>
                  <a:gd name="connsiteY0" fmla="*/ 0 h 1101448"/>
                  <a:gd name="connsiteX1" fmla="*/ 5989 w 527645"/>
                  <a:gd name="connsiteY1" fmla="*/ 1100002 h 1101448"/>
                  <a:gd name="connsiteX2" fmla="*/ 516772 w 527645"/>
                  <a:gd name="connsiteY2" fmla="*/ 1101448 h 1101448"/>
                  <a:gd name="connsiteX3" fmla="*/ 266696 w 527645"/>
                  <a:gd name="connsiteY3" fmla="*/ 0 h 1101448"/>
                  <a:gd name="connsiteX0" fmla="*/ 266696 w 559846"/>
                  <a:gd name="connsiteY0" fmla="*/ 0 h 1101448"/>
                  <a:gd name="connsiteX1" fmla="*/ 5989 w 559846"/>
                  <a:gd name="connsiteY1" fmla="*/ 1100002 h 1101448"/>
                  <a:gd name="connsiteX2" fmla="*/ 516772 w 559846"/>
                  <a:gd name="connsiteY2" fmla="*/ 1101448 h 1101448"/>
                  <a:gd name="connsiteX3" fmla="*/ 266696 w 559846"/>
                  <a:gd name="connsiteY3" fmla="*/ 0 h 1101448"/>
                  <a:gd name="connsiteX0" fmla="*/ 294338 w 587488"/>
                  <a:gd name="connsiteY0" fmla="*/ 0 h 1101448"/>
                  <a:gd name="connsiteX1" fmla="*/ 33631 w 587488"/>
                  <a:gd name="connsiteY1" fmla="*/ 1100002 h 1101448"/>
                  <a:gd name="connsiteX2" fmla="*/ 544414 w 587488"/>
                  <a:gd name="connsiteY2" fmla="*/ 1101448 h 1101448"/>
                  <a:gd name="connsiteX3" fmla="*/ 294338 w 587488"/>
                  <a:gd name="connsiteY3" fmla="*/ 0 h 1101448"/>
                  <a:gd name="connsiteX0" fmla="*/ 294338 w 594199"/>
                  <a:gd name="connsiteY0" fmla="*/ 0 h 1101448"/>
                  <a:gd name="connsiteX1" fmla="*/ 33631 w 594199"/>
                  <a:gd name="connsiteY1" fmla="*/ 1100002 h 1101448"/>
                  <a:gd name="connsiteX2" fmla="*/ 544414 w 594199"/>
                  <a:gd name="connsiteY2" fmla="*/ 1101448 h 1101448"/>
                  <a:gd name="connsiteX3" fmla="*/ 294338 w 594199"/>
                  <a:gd name="connsiteY3" fmla="*/ 0 h 1101448"/>
                  <a:gd name="connsiteX0" fmla="*/ 309106 w 608967"/>
                  <a:gd name="connsiteY0" fmla="*/ 0 h 1101448"/>
                  <a:gd name="connsiteX1" fmla="*/ 48399 w 608967"/>
                  <a:gd name="connsiteY1" fmla="*/ 1100002 h 1101448"/>
                  <a:gd name="connsiteX2" fmla="*/ 559182 w 608967"/>
                  <a:gd name="connsiteY2" fmla="*/ 1101448 h 1101448"/>
                  <a:gd name="connsiteX3" fmla="*/ 309106 w 608967"/>
                  <a:gd name="connsiteY3" fmla="*/ 0 h 1101448"/>
                  <a:gd name="connsiteX0" fmla="*/ 312662 w 608740"/>
                  <a:gd name="connsiteY0" fmla="*/ 0 h 1101448"/>
                  <a:gd name="connsiteX1" fmla="*/ 46743 w 608740"/>
                  <a:gd name="connsiteY1" fmla="*/ 1100002 h 1101448"/>
                  <a:gd name="connsiteX2" fmla="*/ 557526 w 608740"/>
                  <a:gd name="connsiteY2" fmla="*/ 1101448 h 1101448"/>
                  <a:gd name="connsiteX3" fmla="*/ 312662 w 608740"/>
                  <a:gd name="connsiteY3" fmla="*/ 0 h 1101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740" h="1101448">
                    <a:moveTo>
                      <a:pt x="312662" y="0"/>
                    </a:moveTo>
                    <a:cubicBezTo>
                      <a:pt x="-79481" y="249865"/>
                      <a:pt x="-15791" y="747682"/>
                      <a:pt x="46743" y="1100002"/>
                    </a:cubicBezTo>
                    <a:lnTo>
                      <a:pt x="557526" y="1101448"/>
                    </a:lnTo>
                    <a:cubicBezTo>
                      <a:pt x="644660" y="561202"/>
                      <a:pt x="654045" y="248703"/>
                      <a:pt x="312662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Block Arc 43"/>
              <p:cNvSpPr/>
              <p:nvPr/>
            </p:nvSpPr>
            <p:spPr>
              <a:xfrm rot="10800000" flipV="1">
                <a:off x="4523766" y="5094695"/>
                <a:ext cx="1674554" cy="460941"/>
              </a:xfrm>
              <a:prstGeom prst="blockArc">
                <a:avLst>
                  <a:gd name="adj1" fmla="val 10883081"/>
                  <a:gd name="adj2" fmla="val 18070787"/>
                  <a:gd name="adj3" fmla="val 12021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19377007">
              <a:off x="5281652" y="4878901"/>
              <a:ext cx="530924" cy="164080"/>
              <a:chOff x="4380650" y="4225643"/>
              <a:chExt cx="1822813" cy="586894"/>
            </a:xfrm>
          </p:grpSpPr>
          <p:sp>
            <p:nvSpPr>
              <p:cNvPr id="41" name="Freeform 40"/>
              <p:cNvSpPr/>
              <p:nvPr/>
            </p:nvSpPr>
            <p:spPr>
              <a:xfrm rot="5400000">
                <a:off x="5195075" y="3804148"/>
                <a:ext cx="586894" cy="1429883"/>
              </a:xfrm>
              <a:custGeom>
                <a:avLst/>
                <a:gdLst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52824"/>
                  <a:gd name="connsiteY0" fmla="*/ 0 h 1089837"/>
                  <a:gd name="connsiteX1" fmla="*/ 0 w 552824"/>
                  <a:gd name="connsiteY1" fmla="*/ 1084521 h 1089837"/>
                  <a:gd name="connsiteX2" fmla="*/ 531628 w 552824"/>
                  <a:gd name="connsiteY2" fmla="*/ 1089837 h 1089837"/>
                  <a:gd name="connsiteX3" fmla="*/ 271130 w 552824"/>
                  <a:gd name="connsiteY3" fmla="*/ 0 h 1089837"/>
                  <a:gd name="connsiteX0" fmla="*/ 284937 w 566631"/>
                  <a:gd name="connsiteY0" fmla="*/ 0 h 1089837"/>
                  <a:gd name="connsiteX1" fmla="*/ 13807 w 566631"/>
                  <a:gd name="connsiteY1" fmla="*/ 1084521 h 1089837"/>
                  <a:gd name="connsiteX2" fmla="*/ 545435 w 566631"/>
                  <a:gd name="connsiteY2" fmla="*/ 1089837 h 1089837"/>
                  <a:gd name="connsiteX3" fmla="*/ 284937 w 566631"/>
                  <a:gd name="connsiteY3" fmla="*/ 0 h 1089837"/>
                  <a:gd name="connsiteX0" fmla="*/ 275142 w 556836"/>
                  <a:gd name="connsiteY0" fmla="*/ 0 h 1089837"/>
                  <a:gd name="connsiteX1" fmla="*/ 4012 w 556836"/>
                  <a:gd name="connsiteY1" fmla="*/ 1084521 h 1089837"/>
                  <a:gd name="connsiteX2" fmla="*/ 535640 w 556836"/>
                  <a:gd name="connsiteY2" fmla="*/ 1089837 h 1089837"/>
                  <a:gd name="connsiteX3" fmla="*/ 275142 w 556836"/>
                  <a:gd name="connsiteY3" fmla="*/ 0 h 1089837"/>
                  <a:gd name="connsiteX0" fmla="*/ 275142 w 536265"/>
                  <a:gd name="connsiteY0" fmla="*/ 0 h 1089837"/>
                  <a:gd name="connsiteX1" fmla="*/ 4012 w 536265"/>
                  <a:gd name="connsiteY1" fmla="*/ 1084521 h 1089837"/>
                  <a:gd name="connsiteX2" fmla="*/ 535640 w 536265"/>
                  <a:gd name="connsiteY2" fmla="*/ 1089837 h 1089837"/>
                  <a:gd name="connsiteX3" fmla="*/ 275142 w 536265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44565"/>
                  <a:gd name="connsiteY0" fmla="*/ 0 h 1089837"/>
                  <a:gd name="connsiteX1" fmla="*/ 4012 w 544565"/>
                  <a:gd name="connsiteY1" fmla="*/ 1084521 h 1089837"/>
                  <a:gd name="connsiteX2" fmla="*/ 535640 w 544565"/>
                  <a:gd name="connsiteY2" fmla="*/ 1089837 h 1089837"/>
                  <a:gd name="connsiteX3" fmla="*/ 275142 w 544565"/>
                  <a:gd name="connsiteY3" fmla="*/ 0 h 1089837"/>
                  <a:gd name="connsiteX0" fmla="*/ 266696 w 536119"/>
                  <a:gd name="connsiteY0" fmla="*/ 0 h 1100002"/>
                  <a:gd name="connsiteX1" fmla="*/ 5989 w 536119"/>
                  <a:gd name="connsiteY1" fmla="*/ 1100002 h 1100002"/>
                  <a:gd name="connsiteX2" fmla="*/ 527194 w 536119"/>
                  <a:gd name="connsiteY2" fmla="*/ 1089837 h 1100002"/>
                  <a:gd name="connsiteX3" fmla="*/ 266696 w 536119"/>
                  <a:gd name="connsiteY3" fmla="*/ 0 h 1100002"/>
                  <a:gd name="connsiteX0" fmla="*/ 266696 w 527645"/>
                  <a:gd name="connsiteY0" fmla="*/ 0 h 1101448"/>
                  <a:gd name="connsiteX1" fmla="*/ 5989 w 527645"/>
                  <a:gd name="connsiteY1" fmla="*/ 1100002 h 1101448"/>
                  <a:gd name="connsiteX2" fmla="*/ 516772 w 527645"/>
                  <a:gd name="connsiteY2" fmla="*/ 1101448 h 1101448"/>
                  <a:gd name="connsiteX3" fmla="*/ 266696 w 527645"/>
                  <a:gd name="connsiteY3" fmla="*/ 0 h 1101448"/>
                  <a:gd name="connsiteX0" fmla="*/ 266696 w 559846"/>
                  <a:gd name="connsiteY0" fmla="*/ 0 h 1101448"/>
                  <a:gd name="connsiteX1" fmla="*/ 5989 w 559846"/>
                  <a:gd name="connsiteY1" fmla="*/ 1100002 h 1101448"/>
                  <a:gd name="connsiteX2" fmla="*/ 516772 w 559846"/>
                  <a:gd name="connsiteY2" fmla="*/ 1101448 h 1101448"/>
                  <a:gd name="connsiteX3" fmla="*/ 266696 w 559846"/>
                  <a:gd name="connsiteY3" fmla="*/ 0 h 1101448"/>
                  <a:gd name="connsiteX0" fmla="*/ 294338 w 587488"/>
                  <a:gd name="connsiteY0" fmla="*/ 0 h 1101448"/>
                  <a:gd name="connsiteX1" fmla="*/ 33631 w 587488"/>
                  <a:gd name="connsiteY1" fmla="*/ 1100002 h 1101448"/>
                  <a:gd name="connsiteX2" fmla="*/ 544414 w 587488"/>
                  <a:gd name="connsiteY2" fmla="*/ 1101448 h 1101448"/>
                  <a:gd name="connsiteX3" fmla="*/ 294338 w 587488"/>
                  <a:gd name="connsiteY3" fmla="*/ 0 h 1101448"/>
                  <a:gd name="connsiteX0" fmla="*/ 294338 w 594199"/>
                  <a:gd name="connsiteY0" fmla="*/ 0 h 1101448"/>
                  <a:gd name="connsiteX1" fmla="*/ 33631 w 594199"/>
                  <a:gd name="connsiteY1" fmla="*/ 1100002 h 1101448"/>
                  <a:gd name="connsiteX2" fmla="*/ 544414 w 594199"/>
                  <a:gd name="connsiteY2" fmla="*/ 1101448 h 1101448"/>
                  <a:gd name="connsiteX3" fmla="*/ 294338 w 594199"/>
                  <a:gd name="connsiteY3" fmla="*/ 0 h 1101448"/>
                  <a:gd name="connsiteX0" fmla="*/ 309106 w 608967"/>
                  <a:gd name="connsiteY0" fmla="*/ 0 h 1101448"/>
                  <a:gd name="connsiteX1" fmla="*/ 48399 w 608967"/>
                  <a:gd name="connsiteY1" fmla="*/ 1100002 h 1101448"/>
                  <a:gd name="connsiteX2" fmla="*/ 559182 w 608967"/>
                  <a:gd name="connsiteY2" fmla="*/ 1101448 h 1101448"/>
                  <a:gd name="connsiteX3" fmla="*/ 309106 w 608967"/>
                  <a:gd name="connsiteY3" fmla="*/ 0 h 1101448"/>
                  <a:gd name="connsiteX0" fmla="*/ 312662 w 608740"/>
                  <a:gd name="connsiteY0" fmla="*/ 0 h 1101448"/>
                  <a:gd name="connsiteX1" fmla="*/ 46743 w 608740"/>
                  <a:gd name="connsiteY1" fmla="*/ 1100002 h 1101448"/>
                  <a:gd name="connsiteX2" fmla="*/ 557526 w 608740"/>
                  <a:gd name="connsiteY2" fmla="*/ 1101448 h 1101448"/>
                  <a:gd name="connsiteX3" fmla="*/ 312662 w 608740"/>
                  <a:gd name="connsiteY3" fmla="*/ 0 h 1101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740" h="1101448">
                    <a:moveTo>
                      <a:pt x="312662" y="0"/>
                    </a:moveTo>
                    <a:cubicBezTo>
                      <a:pt x="-79481" y="249865"/>
                      <a:pt x="-15791" y="747682"/>
                      <a:pt x="46743" y="1100002"/>
                    </a:cubicBezTo>
                    <a:lnTo>
                      <a:pt x="557526" y="1101448"/>
                    </a:lnTo>
                    <a:cubicBezTo>
                      <a:pt x="644660" y="561202"/>
                      <a:pt x="654045" y="248703"/>
                      <a:pt x="312662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Block Arc 39"/>
              <p:cNvSpPr/>
              <p:nvPr/>
            </p:nvSpPr>
            <p:spPr>
              <a:xfrm rot="10800000">
                <a:off x="4380650" y="4285946"/>
                <a:ext cx="1674555" cy="460941"/>
              </a:xfrm>
              <a:prstGeom prst="blockArc">
                <a:avLst>
                  <a:gd name="adj1" fmla="val 10883081"/>
                  <a:gd name="adj2" fmla="val 18070787"/>
                  <a:gd name="adj3" fmla="val 12021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 flipV="1">
              <a:off x="5345408" y="4699259"/>
              <a:ext cx="394534" cy="573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078268" y="4652801"/>
              <a:ext cx="188908" cy="100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720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67360" y="560150"/>
            <a:ext cx="3580383" cy="3828783"/>
            <a:chOff x="2651760" y="1057990"/>
            <a:chExt cx="3580383" cy="3828783"/>
          </a:xfrm>
        </p:grpSpPr>
        <p:sp>
          <p:nvSpPr>
            <p:cNvPr id="4" name="Rectangle 3"/>
            <p:cNvSpPr/>
            <p:nvPr/>
          </p:nvSpPr>
          <p:spPr>
            <a:xfrm>
              <a:off x="2651760" y="4226560"/>
              <a:ext cx="3491051" cy="66021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51760" y="2662107"/>
              <a:ext cx="1229360" cy="156445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669281" y="2662106"/>
              <a:ext cx="473530" cy="156445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2326918"/>
              <a:ext cx="132080" cy="114808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840006" y="2326918"/>
              <a:ext cx="132080" cy="114808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69281" y="3474998"/>
              <a:ext cx="455205" cy="15240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51761" y="3474998"/>
              <a:ext cx="1229359" cy="15240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51761" y="2133926"/>
              <a:ext cx="1229359" cy="15240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87606" y="2133926"/>
              <a:ext cx="455205" cy="15240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99482" y="1057990"/>
              <a:ext cx="1158240" cy="10464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131190" y="1442592"/>
                  <a:ext cx="2948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190" y="1442592"/>
                  <a:ext cx="294824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6327" r="-1632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/>
            <p:cNvSpPr/>
            <p:nvPr/>
          </p:nvSpPr>
          <p:spPr>
            <a:xfrm>
              <a:off x="5692685" y="3610567"/>
              <a:ext cx="438912" cy="12593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69668" y="3610568"/>
              <a:ext cx="1188720" cy="12593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64913" y="4257962"/>
              <a:ext cx="2854494" cy="6035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889400" y="1397466"/>
              <a:ext cx="0" cy="721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994514" y="1468438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514" y="1468438"/>
                  <a:ext cx="237629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/>
            <p:nvPr/>
          </p:nvCxnSpPr>
          <p:spPr>
            <a:xfrm flipV="1">
              <a:off x="2675279" y="4033589"/>
              <a:ext cx="1182443" cy="1009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669281" y="4003178"/>
              <a:ext cx="450126" cy="34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114059" y="3684125"/>
                  <a:ext cx="2559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4059" y="3684125"/>
                  <a:ext cx="25596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1951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757314" y="4095350"/>
                  <a:ext cx="255968" cy="5741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314" y="4095350"/>
                  <a:ext cx="255968" cy="5741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5873419" y="302456"/>
            <a:ext cx="6201118" cy="4201324"/>
            <a:chOff x="5873419" y="302456"/>
            <a:chExt cx="6201118" cy="4201324"/>
          </a:xfrm>
        </p:grpSpPr>
        <p:grpSp>
          <p:nvGrpSpPr>
            <p:cNvPr id="47" name="Group 46"/>
            <p:cNvGrpSpPr/>
            <p:nvPr/>
          </p:nvGrpSpPr>
          <p:grpSpPr>
            <a:xfrm>
              <a:off x="6166961" y="302456"/>
              <a:ext cx="5907576" cy="4201324"/>
              <a:chOff x="5758762" y="873816"/>
              <a:chExt cx="5907576" cy="4201324"/>
            </a:xfrm>
          </p:grpSpPr>
          <p:sp>
            <p:nvSpPr>
              <p:cNvPr id="30" name="Freeform 29"/>
              <p:cNvSpPr/>
              <p:nvPr/>
            </p:nvSpPr>
            <p:spPr>
              <a:xfrm>
                <a:off x="5782053" y="2316026"/>
                <a:ext cx="2759103" cy="2751151"/>
              </a:xfrm>
              <a:custGeom>
                <a:avLst/>
                <a:gdLst>
                  <a:gd name="connsiteX0" fmla="*/ 7951 w 2759103"/>
                  <a:gd name="connsiteY0" fmla="*/ 7951 h 2759102"/>
                  <a:gd name="connsiteX1" fmla="*/ 0 w 2759103"/>
                  <a:gd name="connsiteY1" fmla="*/ 2759102 h 2759102"/>
                  <a:gd name="connsiteX2" fmla="*/ 2759103 w 2759103"/>
                  <a:gd name="connsiteY2" fmla="*/ 2751151 h 2759102"/>
                  <a:gd name="connsiteX3" fmla="*/ 2751151 w 2759103"/>
                  <a:gd name="connsiteY3" fmla="*/ 0 h 2759102"/>
                  <a:gd name="connsiteX4" fmla="*/ 2433099 w 2759103"/>
                  <a:gd name="connsiteY4" fmla="*/ 7951 h 2759102"/>
                  <a:gd name="connsiteX5" fmla="*/ 2441051 w 2759103"/>
                  <a:gd name="connsiteY5" fmla="*/ 2456953 h 2759102"/>
                  <a:gd name="connsiteX6" fmla="*/ 310101 w 2759103"/>
                  <a:gd name="connsiteY6" fmla="*/ 2456953 h 2759102"/>
                  <a:gd name="connsiteX7" fmla="*/ 310101 w 2759103"/>
                  <a:gd name="connsiteY7" fmla="*/ 7951 h 2759102"/>
                  <a:gd name="connsiteX8" fmla="*/ 7951 w 2759103"/>
                  <a:gd name="connsiteY8" fmla="*/ 7951 h 2759102"/>
                  <a:gd name="connsiteX0" fmla="*/ 7951 w 2759103"/>
                  <a:gd name="connsiteY0" fmla="*/ 7951 h 2759102"/>
                  <a:gd name="connsiteX1" fmla="*/ 0 w 2759103"/>
                  <a:gd name="connsiteY1" fmla="*/ 2759102 h 2759102"/>
                  <a:gd name="connsiteX2" fmla="*/ 2759103 w 2759103"/>
                  <a:gd name="connsiteY2" fmla="*/ 2751151 h 2759102"/>
                  <a:gd name="connsiteX3" fmla="*/ 2751151 w 2759103"/>
                  <a:gd name="connsiteY3" fmla="*/ 0 h 2759102"/>
                  <a:gd name="connsiteX4" fmla="*/ 2458151 w 2759103"/>
                  <a:gd name="connsiteY4" fmla="*/ 746987 h 2759102"/>
                  <a:gd name="connsiteX5" fmla="*/ 2441051 w 2759103"/>
                  <a:gd name="connsiteY5" fmla="*/ 2456953 h 2759102"/>
                  <a:gd name="connsiteX6" fmla="*/ 310101 w 2759103"/>
                  <a:gd name="connsiteY6" fmla="*/ 2456953 h 2759102"/>
                  <a:gd name="connsiteX7" fmla="*/ 310101 w 2759103"/>
                  <a:gd name="connsiteY7" fmla="*/ 7951 h 2759102"/>
                  <a:gd name="connsiteX8" fmla="*/ 7951 w 2759103"/>
                  <a:gd name="connsiteY8" fmla="*/ 7951 h 2759102"/>
                  <a:gd name="connsiteX0" fmla="*/ 7951 w 2759103"/>
                  <a:gd name="connsiteY0" fmla="*/ 0 h 2751151"/>
                  <a:gd name="connsiteX1" fmla="*/ 0 w 2759103"/>
                  <a:gd name="connsiteY1" fmla="*/ 2751151 h 2751151"/>
                  <a:gd name="connsiteX2" fmla="*/ 2759103 w 2759103"/>
                  <a:gd name="connsiteY2" fmla="*/ 2743200 h 2751151"/>
                  <a:gd name="connsiteX3" fmla="*/ 2751151 w 2759103"/>
                  <a:gd name="connsiteY3" fmla="*/ 731085 h 2751151"/>
                  <a:gd name="connsiteX4" fmla="*/ 2458151 w 2759103"/>
                  <a:gd name="connsiteY4" fmla="*/ 739036 h 2751151"/>
                  <a:gd name="connsiteX5" fmla="*/ 2441051 w 2759103"/>
                  <a:gd name="connsiteY5" fmla="*/ 2449002 h 2751151"/>
                  <a:gd name="connsiteX6" fmla="*/ 310101 w 2759103"/>
                  <a:gd name="connsiteY6" fmla="*/ 2449002 h 2751151"/>
                  <a:gd name="connsiteX7" fmla="*/ 310101 w 2759103"/>
                  <a:gd name="connsiteY7" fmla="*/ 0 h 2751151"/>
                  <a:gd name="connsiteX8" fmla="*/ 7951 w 2759103"/>
                  <a:gd name="connsiteY8" fmla="*/ 0 h 2751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9103" h="2751151">
                    <a:moveTo>
                      <a:pt x="7951" y="0"/>
                    </a:moveTo>
                    <a:cubicBezTo>
                      <a:pt x="5301" y="917050"/>
                      <a:pt x="2650" y="1834101"/>
                      <a:pt x="0" y="2751151"/>
                    </a:cubicBezTo>
                    <a:lnTo>
                      <a:pt x="2759103" y="2743200"/>
                    </a:lnTo>
                    <a:cubicBezTo>
                      <a:pt x="2756452" y="1826150"/>
                      <a:pt x="2753802" y="1648135"/>
                      <a:pt x="2751151" y="731085"/>
                    </a:cubicBezTo>
                    <a:lnTo>
                      <a:pt x="2458151" y="739036"/>
                    </a:lnTo>
                    <a:cubicBezTo>
                      <a:pt x="2460802" y="1555370"/>
                      <a:pt x="2438400" y="1632668"/>
                      <a:pt x="2441051" y="2449002"/>
                    </a:cubicBezTo>
                    <a:lnTo>
                      <a:pt x="310101" y="2449002"/>
                    </a:lnTo>
                    <a:lnTo>
                      <a:pt x="310101" y="0"/>
                    </a:lnTo>
                    <a:lnTo>
                      <a:pt x="7951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5758762" y="1615708"/>
                <a:ext cx="3607496" cy="3459432"/>
              </a:xfrm>
              <a:custGeom>
                <a:avLst/>
                <a:gdLst>
                  <a:gd name="connsiteX0" fmla="*/ 0 w 3607496"/>
                  <a:gd name="connsiteY0" fmla="*/ 0 h 3269294"/>
                  <a:gd name="connsiteX1" fmla="*/ 0 w 3607496"/>
                  <a:gd name="connsiteY1" fmla="*/ 3269294 h 3269294"/>
                  <a:gd name="connsiteX2" fmla="*/ 2793304 w 3607496"/>
                  <a:gd name="connsiteY2" fmla="*/ 3269294 h 3269294"/>
                  <a:gd name="connsiteX3" fmla="*/ 2768252 w 3607496"/>
                  <a:gd name="connsiteY3" fmla="*/ 62631 h 3269294"/>
                  <a:gd name="connsiteX4" fmla="*/ 3607496 w 3607496"/>
                  <a:gd name="connsiteY4" fmla="*/ 62631 h 3269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7496" h="3269294">
                    <a:moveTo>
                      <a:pt x="0" y="0"/>
                    </a:moveTo>
                    <a:lnTo>
                      <a:pt x="0" y="3269294"/>
                    </a:lnTo>
                    <a:lnTo>
                      <a:pt x="2793304" y="3269294"/>
                    </a:lnTo>
                    <a:lnTo>
                      <a:pt x="2768252" y="62631"/>
                    </a:lnTo>
                    <a:lnTo>
                      <a:pt x="3607496" y="626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6087649" y="1377863"/>
                <a:ext cx="3294346" cy="3407079"/>
              </a:xfrm>
              <a:custGeom>
                <a:avLst/>
                <a:gdLst>
                  <a:gd name="connsiteX0" fmla="*/ 0 w 3294346"/>
                  <a:gd name="connsiteY0" fmla="*/ 225469 h 3407079"/>
                  <a:gd name="connsiteX1" fmla="*/ 25052 w 3294346"/>
                  <a:gd name="connsiteY1" fmla="*/ 3407079 h 3407079"/>
                  <a:gd name="connsiteX2" fmla="*/ 2141951 w 3294346"/>
                  <a:gd name="connsiteY2" fmla="*/ 3407079 h 3407079"/>
                  <a:gd name="connsiteX3" fmla="*/ 2104373 w 3294346"/>
                  <a:gd name="connsiteY3" fmla="*/ 0 h 3407079"/>
                  <a:gd name="connsiteX4" fmla="*/ 3294346 w 3294346"/>
                  <a:gd name="connsiteY4" fmla="*/ 0 h 3407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4346" h="3407079">
                    <a:moveTo>
                      <a:pt x="0" y="225469"/>
                    </a:moveTo>
                    <a:lnTo>
                      <a:pt x="25052" y="3407079"/>
                    </a:lnTo>
                    <a:lnTo>
                      <a:pt x="2141951" y="3407079"/>
                    </a:lnTo>
                    <a:lnTo>
                      <a:pt x="2104373" y="0"/>
                    </a:lnTo>
                    <a:lnTo>
                      <a:pt x="329434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5924811" y="1252529"/>
                <a:ext cx="0" cy="7516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924811" y="873816"/>
                    <a:ext cx="204466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𝑎𝑡𝑚𝑜𝑠𝑝h𝑒𝑟𝑖𝑐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4811" y="873816"/>
                    <a:ext cx="2044662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88" r="-3881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9381995" y="1018258"/>
                    <a:ext cx="228434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𝑚𝑒𝑎𝑠𝑢𝑟𝑒𝑑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1995" y="1018258"/>
                    <a:ext cx="2284343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67" r="-3200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/>
              <p:cNvCxnSpPr/>
              <p:nvPr/>
            </p:nvCxnSpPr>
            <p:spPr>
              <a:xfrm flipH="1">
                <a:off x="8857989" y="1515649"/>
                <a:ext cx="73411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6087649" y="2316026"/>
                <a:ext cx="20793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6087649" y="3088474"/>
                <a:ext cx="20793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6547674" y="2316026"/>
                <a:ext cx="0" cy="7724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655727" y="2532004"/>
                    <a:ext cx="21756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5727" y="2532004"/>
                    <a:ext cx="21756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5714" r="-25714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873419" y="2257073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3419" y="2257073"/>
                  <a:ext cx="234936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9031252" y="2257074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1252" y="2257074"/>
                  <a:ext cx="24570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2500" r="-20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9113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89961" y="932960"/>
            <a:ext cx="3405208" cy="4172067"/>
            <a:chOff x="1179101" y="1045695"/>
            <a:chExt cx="3405208" cy="4172067"/>
          </a:xfrm>
        </p:grpSpPr>
        <p:grpSp>
          <p:nvGrpSpPr>
            <p:cNvPr id="5" name="Group 4"/>
            <p:cNvGrpSpPr/>
            <p:nvPr/>
          </p:nvGrpSpPr>
          <p:grpSpPr>
            <a:xfrm>
              <a:off x="1179101" y="1045695"/>
              <a:ext cx="3405208" cy="4172067"/>
              <a:chOff x="5876362" y="331712"/>
              <a:chExt cx="3405208" cy="4172067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6166961" y="331712"/>
                <a:ext cx="3114609" cy="4172067"/>
                <a:chOff x="5758762" y="903072"/>
                <a:chExt cx="3114609" cy="4172067"/>
              </a:xfrm>
            </p:grpSpPr>
            <p:sp>
              <p:nvSpPr>
                <p:cNvPr id="9" name="Freeform 8"/>
                <p:cNvSpPr/>
                <p:nvPr/>
              </p:nvSpPr>
              <p:spPr>
                <a:xfrm>
                  <a:off x="5782053" y="1852563"/>
                  <a:ext cx="2759103" cy="3214614"/>
                </a:xfrm>
                <a:custGeom>
                  <a:avLst/>
                  <a:gdLst>
                    <a:gd name="connsiteX0" fmla="*/ 7951 w 2759103"/>
                    <a:gd name="connsiteY0" fmla="*/ 7951 h 2759102"/>
                    <a:gd name="connsiteX1" fmla="*/ 0 w 2759103"/>
                    <a:gd name="connsiteY1" fmla="*/ 2759102 h 2759102"/>
                    <a:gd name="connsiteX2" fmla="*/ 2759103 w 2759103"/>
                    <a:gd name="connsiteY2" fmla="*/ 2751151 h 2759102"/>
                    <a:gd name="connsiteX3" fmla="*/ 2751151 w 2759103"/>
                    <a:gd name="connsiteY3" fmla="*/ 0 h 2759102"/>
                    <a:gd name="connsiteX4" fmla="*/ 2433099 w 2759103"/>
                    <a:gd name="connsiteY4" fmla="*/ 7951 h 2759102"/>
                    <a:gd name="connsiteX5" fmla="*/ 2441051 w 2759103"/>
                    <a:gd name="connsiteY5" fmla="*/ 2456953 h 2759102"/>
                    <a:gd name="connsiteX6" fmla="*/ 310101 w 2759103"/>
                    <a:gd name="connsiteY6" fmla="*/ 2456953 h 2759102"/>
                    <a:gd name="connsiteX7" fmla="*/ 310101 w 2759103"/>
                    <a:gd name="connsiteY7" fmla="*/ 7951 h 2759102"/>
                    <a:gd name="connsiteX8" fmla="*/ 7951 w 2759103"/>
                    <a:gd name="connsiteY8" fmla="*/ 7951 h 2759102"/>
                    <a:gd name="connsiteX0" fmla="*/ 7951 w 2759103"/>
                    <a:gd name="connsiteY0" fmla="*/ 7951 h 2759102"/>
                    <a:gd name="connsiteX1" fmla="*/ 0 w 2759103"/>
                    <a:gd name="connsiteY1" fmla="*/ 2759102 h 2759102"/>
                    <a:gd name="connsiteX2" fmla="*/ 2759103 w 2759103"/>
                    <a:gd name="connsiteY2" fmla="*/ 2751151 h 2759102"/>
                    <a:gd name="connsiteX3" fmla="*/ 2751151 w 2759103"/>
                    <a:gd name="connsiteY3" fmla="*/ 0 h 2759102"/>
                    <a:gd name="connsiteX4" fmla="*/ 2458151 w 2759103"/>
                    <a:gd name="connsiteY4" fmla="*/ 746987 h 2759102"/>
                    <a:gd name="connsiteX5" fmla="*/ 2441051 w 2759103"/>
                    <a:gd name="connsiteY5" fmla="*/ 2456953 h 2759102"/>
                    <a:gd name="connsiteX6" fmla="*/ 310101 w 2759103"/>
                    <a:gd name="connsiteY6" fmla="*/ 2456953 h 2759102"/>
                    <a:gd name="connsiteX7" fmla="*/ 310101 w 2759103"/>
                    <a:gd name="connsiteY7" fmla="*/ 7951 h 2759102"/>
                    <a:gd name="connsiteX8" fmla="*/ 7951 w 2759103"/>
                    <a:gd name="connsiteY8" fmla="*/ 7951 h 2759102"/>
                    <a:gd name="connsiteX0" fmla="*/ 7951 w 2759103"/>
                    <a:gd name="connsiteY0" fmla="*/ 0 h 2751151"/>
                    <a:gd name="connsiteX1" fmla="*/ 0 w 2759103"/>
                    <a:gd name="connsiteY1" fmla="*/ 2751151 h 2751151"/>
                    <a:gd name="connsiteX2" fmla="*/ 2759103 w 2759103"/>
                    <a:gd name="connsiteY2" fmla="*/ 2743200 h 2751151"/>
                    <a:gd name="connsiteX3" fmla="*/ 2751151 w 2759103"/>
                    <a:gd name="connsiteY3" fmla="*/ 731085 h 2751151"/>
                    <a:gd name="connsiteX4" fmla="*/ 2458151 w 2759103"/>
                    <a:gd name="connsiteY4" fmla="*/ 739036 h 2751151"/>
                    <a:gd name="connsiteX5" fmla="*/ 2441051 w 2759103"/>
                    <a:gd name="connsiteY5" fmla="*/ 2449002 h 2751151"/>
                    <a:gd name="connsiteX6" fmla="*/ 310101 w 2759103"/>
                    <a:gd name="connsiteY6" fmla="*/ 2449002 h 2751151"/>
                    <a:gd name="connsiteX7" fmla="*/ 310101 w 2759103"/>
                    <a:gd name="connsiteY7" fmla="*/ 0 h 2751151"/>
                    <a:gd name="connsiteX8" fmla="*/ 7951 w 2759103"/>
                    <a:gd name="connsiteY8" fmla="*/ 0 h 2751151"/>
                    <a:gd name="connsiteX0" fmla="*/ 7951 w 2759103"/>
                    <a:gd name="connsiteY0" fmla="*/ 463463 h 3214614"/>
                    <a:gd name="connsiteX1" fmla="*/ 0 w 2759103"/>
                    <a:gd name="connsiteY1" fmla="*/ 3214614 h 3214614"/>
                    <a:gd name="connsiteX2" fmla="*/ 2759103 w 2759103"/>
                    <a:gd name="connsiteY2" fmla="*/ 3206663 h 3214614"/>
                    <a:gd name="connsiteX3" fmla="*/ 2751151 w 2759103"/>
                    <a:gd name="connsiteY3" fmla="*/ 1194548 h 3214614"/>
                    <a:gd name="connsiteX4" fmla="*/ 2433099 w 2759103"/>
                    <a:gd name="connsiteY4" fmla="*/ 0 h 3214614"/>
                    <a:gd name="connsiteX5" fmla="*/ 2441051 w 2759103"/>
                    <a:gd name="connsiteY5" fmla="*/ 2912465 h 3214614"/>
                    <a:gd name="connsiteX6" fmla="*/ 310101 w 2759103"/>
                    <a:gd name="connsiteY6" fmla="*/ 2912465 h 3214614"/>
                    <a:gd name="connsiteX7" fmla="*/ 310101 w 2759103"/>
                    <a:gd name="connsiteY7" fmla="*/ 463463 h 3214614"/>
                    <a:gd name="connsiteX8" fmla="*/ 7951 w 2759103"/>
                    <a:gd name="connsiteY8" fmla="*/ 463463 h 3214614"/>
                    <a:gd name="connsiteX0" fmla="*/ 7951 w 2759103"/>
                    <a:gd name="connsiteY0" fmla="*/ 483940 h 3235091"/>
                    <a:gd name="connsiteX1" fmla="*/ 0 w 2759103"/>
                    <a:gd name="connsiteY1" fmla="*/ 3235091 h 3235091"/>
                    <a:gd name="connsiteX2" fmla="*/ 2759103 w 2759103"/>
                    <a:gd name="connsiteY2" fmla="*/ 3227140 h 3235091"/>
                    <a:gd name="connsiteX3" fmla="*/ 2738625 w 2759103"/>
                    <a:gd name="connsiteY3" fmla="*/ 0 h 3235091"/>
                    <a:gd name="connsiteX4" fmla="*/ 2433099 w 2759103"/>
                    <a:gd name="connsiteY4" fmla="*/ 20477 h 3235091"/>
                    <a:gd name="connsiteX5" fmla="*/ 2441051 w 2759103"/>
                    <a:gd name="connsiteY5" fmla="*/ 2932942 h 3235091"/>
                    <a:gd name="connsiteX6" fmla="*/ 310101 w 2759103"/>
                    <a:gd name="connsiteY6" fmla="*/ 2932942 h 3235091"/>
                    <a:gd name="connsiteX7" fmla="*/ 310101 w 2759103"/>
                    <a:gd name="connsiteY7" fmla="*/ 483940 h 3235091"/>
                    <a:gd name="connsiteX8" fmla="*/ 7951 w 2759103"/>
                    <a:gd name="connsiteY8" fmla="*/ 483940 h 3235091"/>
                    <a:gd name="connsiteX0" fmla="*/ 7951 w 2759103"/>
                    <a:gd name="connsiteY0" fmla="*/ 463463 h 3214614"/>
                    <a:gd name="connsiteX1" fmla="*/ 0 w 2759103"/>
                    <a:gd name="connsiteY1" fmla="*/ 3214614 h 3214614"/>
                    <a:gd name="connsiteX2" fmla="*/ 2759103 w 2759103"/>
                    <a:gd name="connsiteY2" fmla="*/ 3206663 h 3214614"/>
                    <a:gd name="connsiteX3" fmla="*/ 2738625 w 2759103"/>
                    <a:gd name="connsiteY3" fmla="*/ 29627 h 3214614"/>
                    <a:gd name="connsiteX4" fmla="*/ 2433099 w 2759103"/>
                    <a:gd name="connsiteY4" fmla="*/ 0 h 3214614"/>
                    <a:gd name="connsiteX5" fmla="*/ 2441051 w 2759103"/>
                    <a:gd name="connsiteY5" fmla="*/ 2912465 h 3214614"/>
                    <a:gd name="connsiteX6" fmla="*/ 310101 w 2759103"/>
                    <a:gd name="connsiteY6" fmla="*/ 2912465 h 3214614"/>
                    <a:gd name="connsiteX7" fmla="*/ 310101 w 2759103"/>
                    <a:gd name="connsiteY7" fmla="*/ 463463 h 3214614"/>
                    <a:gd name="connsiteX8" fmla="*/ 7951 w 2759103"/>
                    <a:gd name="connsiteY8" fmla="*/ 463463 h 3214614"/>
                    <a:gd name="connsiteX0" fmla="*/ 7951 w 2759103"/>
                    <a:gd name="connsiteY0" fmla="*/ 463463 h 3214614"/>
                    <a:gd name="connsiteX1" fmla="*/ 0 w 2759103"/>
                    <a:gd name="connsiteY1" fmla="*/ 3214614 h 3214614"/>
                    <a:gd name="connsiteX2" fmla="*/ 2759103 w 2759103"/>
                    <a:gd name="connsiteY2" fmla="*/ 3206663 h 3214614"/>
                    <a:gd name="connsiteX3" fmla="*/ 2751151 w 2759103"/>
                    <a:gd name="connsiteY3" fmla="*/ 4575 h 3214614"/>
                    <a:gd name="connsiteX4" fmla="*/ 2433099 w 2759103"/>
                    <a:gd name="connsiteY4" fmla="*/ 0 h 3214614"/>
                    <a:gd name="connsiteX5" fmla="*/ 2441051 w 2759103"/>
                    <a:gd name="connsiteY5" fmla="*/ 2912465 h 3214614"/>
                    <a:gd name="connsiteX6" fmla="*/ 310101 w 2759103"/>
                    <a:gd name="connsiteY6" fmla="*/ 2912465 h 3214614"/>
                    <a:gd name="connsiteX7" fmla="*/ 310101 w 2759103"/>
                    <a:gd name="connsiteY7" fmla="*/ 463463 h 3214614"/>
                    <a:gd name="connsiteX8" fmla="*/ 7951 w 2759103"/>
                    <a:gd name="connsiteY8" fmla="*/ 463463 h 3214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59103" h="3214614">
                      <a:moveTo>
                        <a:pt x="7951" y="463463"/>
                      </a:moveTo>
                      <a:cubicBezTo>
                        <a:pt x="5301" y="1380513"/>
                        <a:pt x="2650" y="2297564"/>
                        <a:pt x="0" y="3214614"/>
                      </a:cubicBezTo>
                      <a:lnTo>
                        <a:pt x="2759103" y="3206663"/>
                      </a:lnTo>
                      <a:cubicBezTo>
                        <a:pt x="2756452" y="2289613"/>
                        <a:pt x="2753802" y="921625"/>
                        <a:pt x="2751151" y="4575"/>
                      </a:cubicBezTo>
                      <a:lnTo>
                        <a:pt x="2433099" y="0"/>
                      </a:lnTo>
                      <a:cubicBezTo>
                        <a:pt x="2435750" y="816334"/>
                        <a:pt x="2438400" y="2096131"/>
                        <a:pt x="2441051" y="2912465"/>
                      </a:cubicBezTo>
                      <a:lnTo>
                        <a:pt x="310101" y="2912465"/>
                      </a:lnTo>
                      <a:lnTo>
                        <a:pt x="310101" y="463463"/>
                      </a:lnTo>
                      <a:lnTo>
                        <a:pt x="7951" y="463463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5758762" y="1356304"/>
                  <a:ext cx="2793304" cy="3718835"/>
                </a:xfrm>
                <a:custGeom>
                  <a:avLst/>
                  <a:gdLst>
                    <a:gd name="connsiteX0" fmla="*/ 0 w 3607496"/>
                    <a:gd name="connsiteY0" fmla="*/ 0 h 3269294"/>
                    <a:gd name="connsiteX1" fmla="*/ 0 w 3607496"/>
                    <a:gd name="connsiteY1" fmla="*/ 3269294 h 3269294"/>
                    <a:gd name="connsiteX2" fmla="*/ 2793304 w 3607496"/>
                    <a:gd name="connsiteY2" fmla="*/ 3269294 h 3269294"/>
                    <a:gd name="connsiteX3" fmla="*/ 2768252 w 3607496"/>
                    <a:gd name="connsiteY3" fmla="*/ 62631 h 3269294"/>
                    <a:gd name="connsiteX4" fmla="*/ 3607496 w 3607496"/>
                    <a:gd name="connsiteY4" fmla="*/ 62631 h 3269294"/>
                    <a:gd name="connsiteX0" fmla="*/ 0 w 2793304"/>
                    <a:gd name="connsiteY0" fmla="*/ 0 h 3269294"/>
                    <a:gd name="connsiteX1" fmla="*/ 0 w 2793304"/>
                    <a:gd name="connsiteY1" fmla="*/ 3269294 h 3269294"/>
                    <a:gd name="connsiteX2" fmla="*/ 2793304 w 2793304"/>
                    <a:gd name="connsiteY2" fmla="*/ 3269294 h 3269294"/>
                    <a:gd name="connsiteX3" fmla="*/ 2768252 w 2793304"/>
                    <a:gd name="connsiteY3" fmla="*/ 62631 h 3269294"/>
                    <a:gd name="connsiteX0" fmla="*/ 0 w 2793304"/>
                    <a:gd name="connsiteY0" fmla="*/ 245146 h 3514440"/>
                    <a:gd name="connsiteX1" fmla="*/ 0 w 2793304"/>
                    <a:gd name="connsiteY1" fmla="*/ 3514440 h 3514440"/>
                    <a:gd name="connsiteX2" fmla="*/ 2793304 w 2793304"/>
                    <a:gd name="connsiteY2" fmla="*/ 3514440 h 3514440"/>
                    <a:gd name="connsiteX3" fmla="*/ 2755726 w 2793304"/>
                    <a:gd name="connsiteY3" fmla="*/ 0 h 3514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93304" h="3514440">
                      <a:moveTo>
                        <a:pt x="0" y="245146"/>
                      </a:moveTo>
                      <a:lnTo>
                        <a:pt x="0" y="3514440"/>
                      </a:lnTo>
                      <a:lnTo>
                        <a:pt x="2793304" y="3514440"/>
                      </a:lnTo>
                      <a:lnTo>
                        <a:pt x="2755726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>
                  <a:off x="6087648" y="1377863"/>
                  <a:ext cx="2141951" cy="3407079"/>
                </a:xfrm>
                <a:custGeom>
                  <a:avLst/>
                  <a:gdLst>
                    <a:gd name="connsiteX0" fmla="*/ 0 w 3294346"/>
                    <a:gd name="connsiteY0" fmla="*/ 225469 h 3407079"/>
                    <a:gd name="connsiteX1" fmla="*/ 25052 w 3294346"/>
                    <a:gd name="connsiteY1" fmla="*/ 3407079 h 3407079"/>
                    <a:gd name="connsiteX2" fmla="*/ 2141951 w 3294346"/>
                    <a:gd name="connsiteY2" fmla="*/ 3407079 h 3407079"/>
                    <a:gd name="connsiteX3" fmla="*/ 2104373 w 3294346"/>
                    <a:gd name="connsiteY3" fmla="*/ 0 h 3407079"/>
                    <a:gd name="connsiteX4" fmla="*/ 3294346 w 3294346"/>
                    <a:gd name="connsiteY4" fmla="*/ 0 h 3407079"/>
                    <a:gd name="connsiteX0" fmla="*/ 0 w 2141951"/>
                    <a:gd name="connsiteY0" fmla="*/ 225469 h 3407079"/>
                    <a:gd name="connsiteX1" fmla="*/ 25052 w 2141951"/>
                    <a:gd name="connsiteY1" fmla="*/ 3407079 h 3407079"/>
                    <a:gd name="connsiteX2" fmla="*/ 2141951 w 2141951"/>
                    <a:gd name="connsiteY2" fmla="*/ 3407079 h 3407079"/>
                    <a:gd name="connsiteX3" fmla="*/ 2104373 w 2141951"/>
                    <a:gd name="connsiteY3" fmla="*/ 0 h 340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41951" h="3407079">
                      <a:moveTo>
                        <a:pt x="0" y="225469"/>
                      </a:moveTo>
                      <a:lnTo>
                        <a:pt x="25052" y="3407079"/>
                      </a:lnTo>
                      <a:lnTo>
                        <a:pt x="2141951" y="3407079"/>
                      </a:lnTo>
                      <a:lnTo>
                        <a:pt x="2104373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5758762" y="1792272"/>
                      <a:ext cx="36625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58762" y="1792272"/>
                      <a:ext cx="366250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8333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8552066" y="903072"/>
                      <a:ext cx="32130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52066" y="903072"/>
                      <a:ext cx="321305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6981" r="-1887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Straight Arrow Connector 14"/>
                <p:cNvCxnSpPr/>
                <p:nvPr/>
              </p:nvCxnSpPr>
              <p:spPr>
                <a:xfrm flipH="1">
                  <a:off x="8381113" y="1018258"/>
                  <a:ext cx="2843" cy="5648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6087649" y="2316026"/>
                  <a:ext cx="207932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6087649" y="1857137"/>
                  <a:ext cx="207932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6393435" y="1852563"/>
                  <a:ext cx="3927" cy="47982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6508689" y="1908966"/>
                      <a:ext cx="2175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08689" y="1908966"/>
                      <a:ext cx="217560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5714" r="-25714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876362" y="1607135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6362" y="1607135"/>
                    <a:ext cx="23493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077" r="-2051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8949355" y="1572113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9355" y="1572113"/>
                    <a:ext cx="24570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r="-2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" name="Straight Connector 20"/>
            <p:cNvCxnSpPr>
              <a:stCxn id="10" idx="0"/>
              <a:endCxn id="11" idx="0"/>
            </p:cNvCxnSpPr>
            <p:nvPr/>
          </p:nvCxnSpPr>
          <p:spPr>
            <a:xfrm flipV="1">
              <a:off x="1469700" y="1745955"/>
              <a:ext cx="328886" cy="123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4385807" y="815435"/>
            <a:ext cx="3398995" cy="4172067"/>
            <a:chOff x="4385807" y="815435"/>
            <a:chExt cx="3398995" cy="4172067"/>
          </a:xfrm>
        </p:grpSpPr>
        <p:grpSp>
          <p:nvGrpSpPr>
            <p:cNvPr id="25" name="Group 24"/>
            <p:cNvGrpSpPr/>
            <p:nvPr/>
          </p:nvGrpSpPr>
          <p:grpSpPr>
            <a:xfrm>
              <a:off x="4385807" y="815435"/>
              <a:ext cx="3398995" cy="4172067"/>
              <a:chOff x="1185314" y="1045695"/>
              <a:chExt cx="3398995" cy="4172067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185314" y="1045695"/>
                <a:ext cx="3398995" cy="4172067"/>
                <a:chOff x="5882575" y="331712"/>
                <a:chExt cx="3398995" cy="4172067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882575" y="331712"/>
                  <a:ext cx="3398995" cy="4172067"/>
                  <a:chOff x="5474376" y="903072"/>
                  <a:chExt cx="3398995" cy="4172067"/>
                </a:xfrm>
              </p:grpSpPr>
              <p:sp>
                <p:nvSpPr>
                  <p:cNvPr id="31" name="Freeform 30"/>
                  <p:cNvSpPr/>
                  <p:nvPr/>
                </p:nvSpPr>
                <p:spPr>
                  <a:xfrm>
                    <a:off x="5782053" y="2316026"/>
                    <a:ext cx="2764133" cy="2751151"/>
                  </a:xfrm>
                  <a:custGeom>
                    <a:avLst/>
                    <a:gdLst>
                      <a:gd name="connsiteX0" fmla="*/ 7951 w 2759103"/>
                      <a:gd name="connsiteY0" fmla="*/ 7951 h 2759102"/>
                      <a:gd name="connsiteX1" fmla="*/ 0 w 2759103"/>
                      <a:gd name="connsiteY1" fmla="*/ 2759102 h 2759102"/>
                      <a:gd name="connsiteX2" fmla="*/ 2759103 w 2759103"/>
                      <a:gd name="connsiteY2" fmla="*/ 2751151 h 2759102"/>
                      <a:gd name="connsiteX3" fmla="*/ 2751151 w 2759103"/>
                      <a:gd name="connsiteY3" fmla="*/ 0 h 2759102"/>
                      <a:gd name="connsiteX4" fmla="*/ 2433099 w 2759103"/>
                      <a:gd name="connsiteY4" fmla="*/ 7951 h 2759102"/>
                      <a:gd name="connsiteX5" fmla="*/ 2441051 w 2759103"/>
                      <a:gd name="connsiteY5" fmla="*/ 2456953 h 2759102"/>
                      <a:gd name="connsiteX6" fmla="*/ 310101 w 2759103"/>
                      <a:gd name="connsiteY6" fmla="*/ 2456953 h 2759102"/>
                      <a:gd name="connsiteX7" fmla="*/ 310101 w 2759103"/>
                      <a:gd name="connsiteY7" fmla="*/ 7951 h 2759102"/>
                      <a:gd name="connsiteX8" fmla="*/ 7951 w 2759103"/>
                      <a:gd name="connsiteY8" fmla="*/ 7951 h 2759102"/>
                      <a:gd name="connsiteX0" fmla="*/ 7951 w 2759103"/>
                      <a:gd name="connsiteY0" fmla="*/ 7951 h 2759102"/>
                      <a:gd name="connsiteX1" fmla="*/ 0 w 2759103"/>
                      <a:gd name="connsiteY1" fmla="*/ 2759102 h 2759102"/>
                      <a:gd name="connsiteX2" fmla="*/ 2759103 w 2759103"/>
                      <a:gd name="connsiteY2" fmla="*/ 2751151 h 2759102"/>
                      <a:gd name="connsiteX3" fmla="*/ 2751151 w 2759103"/>
                      <a:gd name="connsiteY3" fmla="*/ 0 h 2759102"/>
                      <a:gd name="connsiteX4" fmla="*/ 2458151 w 2759103"/>
                      <a:gd name="connsiteY4" fmla="*/ 746987 h 2759102"/>
                      <a:gd name="connsiteX5" fmla="*/ 2441051 w 2759103"/>
                      <a:gd name="connsiteY5" fmla="*/ 2456953 h 2759102"/>
                      <a:gd name="connsiteX6" fmla="*/ 310101 w 2759103"/>
                      <a:gd name="connsiteY6" fmla="*/ 2456953 h 2759102"/>
                      <a:gd name="connsiteX7" fmla="*/ 310101 w 2759103"/>
                      <a:gd name="connsiteY7" fmla="*/ 7951 h 2759102"/>
                      <a:gd name="connsiteX8" fmla="*/ 7951 w 2759103"/>
                      <a:gd name="connsiteY8" fmla="*/ 7951 h 2759102"/>
                      <a:gd name="connsiteX0" fmla="*/ 7951 w 2759103"/>
                      <a:gd name="connsiteY0" fmla="*/ 0 h 2751151"/>
                      <a:gd name="connsiteX1" fmla="*/ 0 w 2759103"/>
                      <a:gd name="connsiteY1" fmla="*/ 2751151 h 2751151"/>
                      <a:gd name="connsiteX2" fmla="*/ 2759103 w 2759103"/>
                      <a:gd name="connsiteY2" fmla="*/ 2743200 h 2751151"/>
                      <a:gd name="connsiteX3" fmla="*/ 2751151 w 2759103"/>
                      <a:gd name="connsiteY3" fmla="*/ 731085 h 2751151"/>
                      <a:gd name="connsiteX4" fmla="*/ 2458151 w 2759103"/>
                      <a:gd name="connsiteY4" fmla="*/ 739036 h 2751151"/>
                      <a:gd name="connsiteX5" fmla="*/ 2441051 w 2759103"/>
                      <a:gd name="connsiteY5" fmla="*/ 2449002 h 2751151"/>
                      <a:gd name="connsiteX6" fmla="*/ 310101 w 2759103"/>
                      <a:gd name="connsiteY6" fmla="*/ 2449002 h 2751151"/>
                      <a:gd name="connsiteX7" fmla="*/ 310101 w 2759103"/>
                      <a:gd name="connsiteY7" fmla="*/ 0 h 2751151"/>
                      <a:gd name="connsiteX8" fmla="*/ 7951 w 2759103"/>
                      <a:gd name="connsiteY8" fmla="*/ 0 h 2751151"/>
                      <a:gd name="connsiteX0" fmla="*/ 7951 w 2759103"/>
                      <a:gd name="connsiteY0" fmla="*/ 463463 h 3214614"/>
                      <a:gd name="connsiteX1" fmla="*/ 0 w 2759103"/>
                      <a:gd name="connsiteY1" fmla="*/ 3214614 h 3214614"/>
                      <a:gd name="connsiteX2" fmla="*/ 2759103 w 2759103"/>
                      <a:gd name="connsiteY2" fmla="*/ 3206663 h 3214614"/>
                      <a:gd name="connsiteX3" fmla="*/ 2751151 w 2759103"/>
                      <a:gd name="connsiteY3" fmla="*/ 1194548 h 3214614"/>
                      <a:gd name="connsiteX4" fmla="*/ 2433099 w 2759103"/>
                      <a:gd name="connsiteY4" fmla="*/ 0 h 3214614"/>
                      <a:gd name="connsiteX5" fmla="*/ 2441051 w 2759103"/>
                      <a:gd name="connsiteY5" fmla="*/ 2912465 h 3214614"/>
                      <a:gd name="connsiteX6" fmla="*/ 310101 w 2759103"/>
                      <a:gd name="connsiteY6" fmla="*/ 2912465 h 3214614"/>
                      <a:gd name="connsiteX7" fmla="*/ 310101 w 2759103"/>
                      <a:gd name="connsiteY7" fmla="*/ 463463 h 3214614"/>
                      <a:gd name="connsiteX8" fmla="*/ 7951 w 2759103"/>
                      <a:gd name="connsiteY8" fmla="*/ 463463 h 3214614"/>
                      <a:gd name="connsiteX0" fmla="*/ 7951 w 2759103"/>
                      <a:gd name="connsiteY0" fmla="*/ 483940 h 3235091"/>
                      <a:gd name="connsiteX1" fmla="*/ 0 w 2759103"/>
                      <a:gd name="connsiteY1" fmla="*/ 3235091 h 3235091"/>
                      <a:gd name="connsiteX2" fmla="*/ 2759103 w 2759103"/>
                      <a:gd name="connsiteY2" fmla="*/ 3227140 h 3235091"/>
                      <a:gd name="connsiteX3" fmla="*/ 2738625 w 2759103"/>
                      <a:gd name="connsiteY3" fmla="*/ 0 h 3235091"/>
                      <a:gd name="connsiteX4" fmla="*/ 2433099 w 2759103"/>
                      <a:gd name="connsiteY4" fmla="*/ 20477 h 3235091"/>
                      <a:gd name="connsiteX5" fmla="*/ 2441051 w 2759103"/>
                      <a:gd name="connsiteY5" fmla="*/ 2932942 h 3235091"/>
                      <a:gd name="connsiteX6" fmla="*/ 310101 w 2759103"/>
                      <a:gd name="connsiteY6" fmla="*/ 2932942 h 3235091"/>
                      <a:gd name="connsiteX7" fmla="*/ 310101 w 2759103"/>
                      <a:gd name="connsiteY7" fmla="*/ 483940 h 3235091"/>
                      <a:gd name="connsiteX8" fmla="*/ 7951 w 2759103"/>
                      <a:gd name="connsiteY8" fmla="*/ 483940 h 3235091"/>
                      <a:gd name="connsiteX0" fmla="*/ 7951 w 2759103"/>
                      <a:gd name="connsiteY0" fmla="*/ 463463 h 3214614"/>
                      <a:gd name="connsiteX1" fmla="*/ 0 w 2759103"/>
                      <a:gd name="connsiteY1" fmla="*/ 3214614 h 3214614"/>
                      <a:gd name="connsiteX2" fmla="*/ 2759103 w 2759103"/>
                      <a:gd name="connsiteY2" fmla="*/ 3206663 h 3214614"/>
                      <a:gd name="connsiteX3" fmla="*/ 2738625 w 2759103"/>
                      <a:gd name="connsiteY3" fmla="*/ 29627 h 3214614"/>
                      <a:gd name="connsiteX4" fmla="*/ 2433099 w 2759103"/>
                      <a:gd name="connsiteY4" fmla="*/ 0 h 3214614"/>
                      <a:gd name="connsiteX5" fmla="*/ 2441051 w 2759103"/>
                      <a:gd name="connsiteY5" fmla="*/ 2912465 h 3214614"/>
                      <a:gd name="connsiteX6" fmla="*/ 310101 w 2759103"/>
                      <a:gd name="connsiteY6" fmla="*/ 2912465 h 3214614"/>
                      <a:gd name="connsiteX7" fmla="*/ 310101 w 2759103"/>
                      <a:gd name="connsiteY7" fmla="*/ 463463 h 3214614"/>
                      <a:gd name="connsiteX8" fmla="*/ 7951 w 2759103"/>
                      <a:gd name="connsiteY8" fmla="*/ 463463 h 3214614"/>
                      <a:gd name="connsiteX0" fmla="*/ 7951 w 2759103"/>
                      <a:gd name="connsiteY0" fmla="*/ 463463 h 3214614"/>
                      <a:gd name="connsiteX1" fmla="*/ 0 w 2759103"/>
                      <a:gd name="connsiteY1" fmla="*/ 3214614 h 3214614"/>
                      <a:gd name="connsiteX2" fmla="*/ 2759103 w 2759103"/>
                      <a:gd name="connsiteY2" fmla="*/ 3206663 h 3214614"/>
                      <a:gd name="connsiteX3" fmla="*/ 2751151 w 2759103"/>
                      <a:gd name="connsiteY3" fmla="*/ 4575 h 3214614"/>
                      <a:gd name="connsiteX4" fmla="*/ 2433099 w 2759103"/>
                      <a:gd name="connsiteY4" fmla="*/ 0 h 3214614"/>
                      <a:gd name="connsiteX5" fmla="*/ 2441051 w 2759103"/>
                      <a:gd name="connsiteY5" fmla="*/ 2912465 h 3214614"/>
                      <a:gd name="connsiteX6" fmla="*/ 310101 w 2759103"/>
                      <a:gd name="connsiteY6" fmla="*/ 2912465 h 3214614"/>
                      <a:gd name="connsiteX7" fmla="*/ 310101 w 2759103"/>
                      <a:gd name="connsiteY7" fmla="*/ 463463 h 3214614"/>
                      <a:gd name="connsiteX8" fmla="*/ 7951 w 2759103"/>
                      <a:gd name="connsiteY8" fmla="*/ 463463 h 3214614"/>
                      <a:gd name="connsiteX0" fmla="*/ 7951 w 2759103"/>
                      <a:gd name="connsiteY0" fmla="*/ 458888 h 3210039"/>
                      <a:gd name="connsiteX1" fmla="*/ 0 w 2759103"/>
                      <a:gd name="connsiteY1" fmla="*/ 3210039 h 3210039"/>
                      <a:gd name="connsiteX2" fmla="*/ 2759103 w 2759103"/>
                      <a:gd name="connsiteY2" fmla="*/ 3202088 h 3210039"/>
                      <a:gd name="connsiteX3" fmla="*/ 2751151 w 2759103"/>
                      <a:gd name="connsiteY3" fmla="*/ 0 h 3210039"/>
                      <a:gd name="connsiteX4" fmla="*/ 2470677 w 2759103"/>
                      <a:gd name="connsiteY4" fmla="*/ 2187480 h 3210039"/>
                      <a:gd name="connsiteX5" fmla="*/ 2441051 w 2759103"/>
                      <a:gd name="connsiteY5" fmla="*/ 2907890 h 3210039"/>
                      <a:gd name="connsiteX6" fmla="*/ 310101 w 2759103"/>
                      <a:gd name="connsiteY6" fmla="*/ 2907890 h 3210039"/>
                      <a:gd name="connsiteX7" fmla="*/ 310101 w 2759103"/>
                      <a:gd name="connsiteY7" fmla="*/ 458888 h 3210039"/>
                      <a:gd name="connsiteX8" fmla="*/ 7951 w 2759103"/>
                      <a:gd name="connsiteY8" fmla="*/ 458888 h 3210039"/>
                      <a:gd name="connsiteX0" fmla="*/ 7951 w 2764133"/>
                      <a:gd name="connsiteY0" fmla="*/ 0 h 2751151"/>
                      <a:gd name="connsiteX1" fmla="*/ 0 w 2764133"/>
                      <a:gd name="connsiteY1" fmla="*/ 2751151 h 2751151"/>
                      <a:gd name="connsiteX2" fmla="*/ 2759103 w 2764133"/>
                      <a:gd name="connsiteY2" fmla="*/ 2743200 h 2751151"/>
                      <a:gd name="connsiteX3" fmla="*/ 2763677 w 2764133"/>
                      <a:gd name="connsiteY3" fmla="*/ 1695588 h 2751151"/>
                      <a:gd name="connsiteX4" fmla="*/ 2470677 w 2764133"/>
                      <a:gd name="connsiteY4" fmla="*/ 1728592 h 2751151"/>
                      <a:gd name="connsiteX5" fmla="*/ 2441051 w 2764133"/>
                      <a:gd name="connsiteY5" fmla="*/ 2449002 h 2751151"/>
                      <a:gd name="connsiteX6" fmla="*/ 310101 w 2764133"/>
                      <a:gd name="connsiteY6" fmla="*/ 2449002 h 2751151"/>
                      <a:gd name="connsiteX7" fmla="*/ 310101 w 2764133"/>
                      <a:gd name="connsiteY7" fmla="*/ 0 h 2751151"/>
                      <a:gd name="connsiteX8" fmla="*/ 7951 w 2764133"/>
                      <a:gd name="connsiteY8" fmla="*/ 0 h 2751151"/>
                      <a:gd name="connsiteX0" fmla="*/ 7951 w 2764133"/>
                      <a:gd name="connsiteY0" fmla="*/ 0 h 2751151"/>
                      <a:gd name="connsiteX1" fmla="*/ 0 w 2764133"/>
                      <a:gd name="connsiteY1" fmla="*/ 2751151 h 2751151"/>
                      <a:gd name="connsiteX2" fmla="*/ 2759103 w 2764133"/>
                      <a:gd name="connsiteY2" fmla="*/ 2743200 h 2751151"/>
                      <a:gd name="connsiteX3" fmla="*/ 2763677 w 2764133"/>
                      <a:gd name="connsiteY3" fmla="*/ 1695588 h 2751151"/>
                      <a:gd name="connsiteX4" fmla="*/ 2470677 w 2764133"/>
                      <a:gd name="connsiteY4" fmla="*/ 1703540 h 2751151"/>
                      <a:gd name="connsiteX5" fmla="*/ 2441051 w 2764133"/>
                      <a:gd name="connsiteY5" fmla="*/ 2449002 h 2751151"/>
                      <a:gd name="connsiteX6" fmla="*/ 310101 w 2764133"/>
                      <a:gd name="connsiteY6" fmla="*/ 2449002 h 2751151"/>
                      <a:gd name="connsiteX7" fmla="*/ 310101 w 2764133"/>
                      <a:gd name="connsiteY7" fmla="*/ 0 h 2751151"/>
                      <a:gd name="connsiteX8" fmla="*/ 7951 w 2764133"/>
                      <a:gd name="connsiteY8" fmla="*/ 0 h 27511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64133" h="2751151">
                        <a:moveTo>
                          <a:pt x="7951" y="0"/>
                        </a:moveTo>
                        <a:cubicBezTo>
                          <a:pt x="5301" y="917050"/>
                          <a:pt x="2650" y="1834101"/>
                          <a:pt x="0" y="2751151"/>
                        </a:cubicBezTo>
                        <a:lnTo>
                          <a:pt x="2759103" y="2743200"/>
                        </a:lnTo>
                        <a:cubicBezTo>
                          <a:pt x="2756452" y="1826150"/>
                          <a:pt x="2766328" y="2612638"/>
                          <a:pt x="2763677" y="1695588"/>
                        </a:cubicBezTo>
                        <a:lnTo>
                          <a:pt x="2470677" y="1703540"/>
                        </a:lnTo>
                        <a:cubicBezTo>
                          <a:pt x="2473328" y="2519874"/>
                          <a:pt x="2438400" y="1632668"/>
                          <a:pt x="2441051" y="2449002"/>
                        </a:cubicBezTo>
                        <a:lnTo>
                          <a:pt x="310101" y="2449002"/>
                        </a:lnTo>
                        <a:lnTo>
                          <a:pt x="310101" y="0"/>
                        </a:lnTo>
                        <a:lnTo>
                          <a:pt x="7951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40000"/>
                      <a:lumOff val="60000"/>
                    </a:schemeClr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reeform 31"/>
                  <p:cNvSpPr/>
                  <p:nvPr/>
                </p:nvSpPr>
                <p:spPr>
                  <a:xfrm>
                    <a:off x="5758762" y="1356304"/>
                    <a:ext cx="2793304" cy="3718835"/>
                  </a:xfrm>
                  <a:custGeom>
                    <a:avLst/>
                    <a:gdLst>
                      <a:gd name="connsiteX0" fmla="*/ 0 w 3607496"/>
                      <a:gd name="connsiteY0" fmla="*/ 0 h 3269294"/>
                      <a:gd name="connsiteX1" fmla="*/ 0 w 3607496"/>
                      <a:gd name="connsiteY1" fmla="*/ 3269294 h 3269294"/>
                      <a:gd name="connsiteX2" fmla="*/ 2793304 w 3607496"/>
                      <a:gd name="connsiteY2" fmla="*/ 3269294 h 3269294"/>
                      <a:gd name="connsiteX3" fmla="*/ 2768252 w 3607496"/>
                      <a:gd name="connsiteY3" fmla="*/ 62631 h 3269294"/>
                      <a:gd name="connsiteX4" fmla="*/ 3607496 w 3607496"/>
                      <a:gd name="connsiteY4" fmla="*/ 62631 h 3269294"/>
                      <a:gd name="connsiteX0" fmla="*/ 0 w 2793304"/>
                      <a:gd name="connsiteY0" fmla="*/ 0 h 3269294"/>
                      <a:gd name="connsiteX1" fmla="*/ 0 w 2793304"/>
                      <a:gd name="connsiteY1" fmla="*/ 3269294 h 3269294"/>
                      <a:gd name="connsiteX2" fmla="*/ 2793304 w 2793304"/>
                      <a:gd name="connsiteY2" fmla="*/ 3269294 h 3269294"/>
                      <a:gd name="connsiteX3" fmla="*/ 2768252 w 2793304"/>
                      <a:gd name="connsiteY3" fmla="*/ 62631 h 3269294"/>
                      <a:gd name="connsiteX0" fmla="*/ 0 w 2793304"/>
                      <a:gd name="connsiteY0" fmla="*/ 245146 h 3514440"/>
                      <a:gd name="connsiteX1" fmla="*/ 0 w 2793304"/>
                      <a:gd name="connsiteY1" fmla="*/ 3514440 h 3514440"/>
                      <a:gd name="connsiteX2" fmla="*/ 2793304 w 2793304"/>
                      <a:gd name="connsiteY2" fmla="*/ 3514440 h 3514440"/>
                      <a:gd name="connsiteX3" fmla="*/ 2755726 w 2793304"/>
                      <a:gd name="connsiteY3" fmla="*/ 0 h 3514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93304" h="3514440">
                        <a:moveTo>
                          <a:pt x="0" y="245146"/>
                        </a:moveTo>
                        <a:lnTo>
                          <a:pt x="0" y="3514440"/>
                        </a:lnTo>
                        <a:lnTo>
                          <a:pt x="2793304" y="3514440"/>
                        </a:lnTo>
                        <a:lnTo>
                          <a:pt x="275572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Freeform 32"/>
                  <p:cNvSpPr/>
                  <p:nvPr/>
                </p:nvSpPr>
                <p:spPr>
                  <a:xfrm>
                    <a:off x="6087648" y="1377863"/>
                    <a:ext cx="2141951" cy="3407079"/>
                  </a:xfrm>
                  <a:custGeom>
                    <a:avLst/>
                    <a:gdLst>
                      <a:gd name="connsiteX0" fmla="*/ 0 w 3294346"/>
                      <a:gd name="connsiteY0" fmla="*/ 225469 h 3407079"/>
                      <a:gd name="connsiteX1" fmla="*/ 25052 w 3294346"/>
                      <a:gd name="connsiteY1" fmla="*/ 3407079 h 3407079"/>
                      <a:gd name="connsiteX2" fmla="*/ 2141951 w 3294346"/>
                      <a:gd name="connsiteY2" fmla="*/ 3407079 h 3407079"/>
                      <a:gd name="connsiteX3" fmla="*/ 2104373 w 3294346"/>
                      <a:gd name="connsiteY3" fmla="*/ 0 h 3407079"/>
                      <a:gd name="connsiteX4" fmla="*/ 3294346 w 3294346"/>
                      <a:gd name="connsiteY4" fmla="*/ 0 h 3407079"/>
                      <a:gd name="connsiteX0" fmla="*/ 0 w 2141951"/>
                      <a:gd name="connsiteY0" fmla="*/ 225469 h 3407079"/>
                      <a:gd name="connsiteX1" fmla="*/ 25052 w 2141951"/>
                      <a:gd name="connsiteY1" fmla="*/ 3407079 h 3407079"/>
                      <a:gd name="connsiteX2" fmla="*/ 2141951 w 2141951"/>
                      <a:gd name="connsiteY2" fmla="*/ 3407079 h 3407079"/>
                      <a:gd name="connsiteX3" fmla="*/ 2104373 w 2141951"/>
                      <a:gd name="connsiteY3" fmla="*/ 0 h 34070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41951" h="3407079">
                        <a:moveTo>
                          <a:pt x="0" y="225469"/>
                        </a:moveTo>
                        <a:lnTo>
                          <a:pt x="25052" y="3407079"/>
                        </a:lnTo>
                        <a:lnTo>
                          <a:pt x="2141951" y="3407079"/>
                        </a:lnTo>
                        <a:lnTo>
                          <a:pt x="2104373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/>
                      <p:cNvSpPr txBox="1"/>
                      <p:nvPr/>
                    </p:nvSpPr>
                    <p:spPr>
                      <a:xfrm>
                        <a:off x="5474376" y="1088970"/>
                        <a:ext cx="92351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" name="TextBox 3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74376" y="1088970"/>
                        <a:ext cx="923515" cy="30777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8552066" y="903072"/>
                        <a:ext cx="32130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5" name="TextBox 3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52066" y="903072"/>
                        <a:ext cx="321305" cy="307777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15094" r="-1887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6" name="Straight Arrow Connector 35"/>
                  <p:cNvCxnSpPr/>
                  <p:nvPr/>
                </p:nvCxnSpPr>
                <p:spPr>
                  <a:xfrm flipH="1">
                    <a:off x="8381113" y="1018258"/>
                    <a:ext cx="2843" cy="5648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6087649" y="2316026"/>
                    <a:ext cx="207932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6150278" y="4024140"/>
                    <a:ext cx="207932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>
                    <a:off x="6393964" y="2332383"/>
                    <a:ext cx="3927" cy="171331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TextBox 39"/>
                      <p:cNvSpPr txBox="1"/>
                      <p:nvPr/>
                    </p:nvSpPr>
                    <p:spPr>
                      <a:xfrm>
                        <a:off x="6573497" y="2998204"/>
                        <a:ext cx="21756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0" name="TextBox 3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73497" y="2998204"/>
                        <a:ext cx="217560" cy="307777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5714" r="-25714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5886973" y="3320451"/>
                      <a:ext cx="234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86973" y="3320451"/>
                      <a:ext cx="234936" cy="3077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3077" r="-20513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8946466" y="3298891"/>
                      <a:ext cx="24570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46466" y="3298891"/>
                      <a:ext cx="245708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2500" r="-20000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7" name="Straight Connector 26"/>
              <p:cNvCxnSpPr>
                <a:stCxn id="32" idx="0"/>
                <a:endCxn id="33" idx="0"/>
              </p:cNvCxnSpPr>
              <p:nvPr/>
            </p:nvCxnSpPr>
            <p:spPr>
              <a:xfrm flipV="1">
                <a:off x="1469700" y="1745955"/>
                <a:ext cx="328886" cy="123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/>
            <p:cNvCxnSpPr/>
            <p:nvPr/>
          </p:nvCxnSpPr>
          <p:spPr>
            <a:xfrm>
              <a:off x="4830548" y="1283527"/>
              <a:ext cx="17016" cy="5814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8601740" y="1229023"/>
            <a:ext cx="2948763" cy="3750516"/>
            <a:chOff x="8601740" y="1229023"/>
            <a:chExt cx="2948763" cy="3750516"/>
          </a:xfrm>
        </p:grpSpPr>
        <p:sp>
          <p:nvSpPr>
            <p:cNvPr id="4" name="Rectangle 3"/>
            <p:cNvSpPr/>
            <p:nvPr/>
          </p:nvSpPr>
          <p:spPr>
            <a:xfrm>
              <a:off x="9919613" y="2481138"/>
              <a:ext cx="282327" cy="2048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8601740" y="4365728"/>
              <a:ext cx="2945218" cy="613811"/>
            </a:xfrm>
            <a:custGeom>
              <a:avLst/>
              <a:gdLst>
                <a:gd name="connsiteX0" fmla="*/ 0 w 2945218"/>
                <a:gd name="connsiteY0" fmla="*/ 0 h 598926"/>
                <a:gd name="connsiteX1" fmla="*/ 2945218 w 2945218"/>
                <a:gd name="connsiteY1" fmla="*/ 0 h 598926"/>
                <a:gd name="connsiteX2" fmla="*/ 2945218 w 2945218"/>
                <a:gd name="connsiteY2" fmla="*/ 598926 h 598926"/>
                <a:gd name="connsiteX3" fmla="*/ 0 w 2945218"/>
                <a:gd name="connsiteY3" fmla="*/ 598926 h 598926"/>
                <a:gd name="connsiteX4" fmla="*/ 0 w 2945218"/>
                <a:gd name="connsiteY4" fmla="*/ 0 h 598926"/>
                <a:gd name="connsiteX0" fmla="*/ 2945218 w 2945218"/>
                <a:gd name="connsiteY0" fmla="*/ 0 h 598926"/>
                <a:gd name="connsiteX1" fmla="*/ 2945218 w 2945218"/>
                <a:gd name="connsiteY1" fmla="*/ 598926 h 598926"/>
                <a:gd name="connsiteX2" fmla="*/ 0 w 2945218"/>
                <a:gd name="connsiteY2" fmla="*/ 598926 h 598926"/>
                <a:gd name="connsiteX3" fmla="*/ 91440 w 2945218"/>
                <a:gd name="connsiteY3" fmla="*/ 91440 h 598926"/>
                <a:gd name="connsiteX0" fmla="*/ 2945218 w 2945218"/>
                <a:gd name="connsiteY0" fmla="*/ 0 h 598926"/>
                <a:gd name="connsiteX1" fmla="*/ 2945218 w 2945218"/>
                <a:gd name="connsiteY1" fmla="*/ 598926 h 598926"/>
                <a:gd name="connsiteX2" fmla="*/ 0 w 2945218"/>
                <a:gd name="connsiteY2" fmla="*/ 598926 h 598926"/>
                <a:gd name="connsiteX3" fmla="*/ 6379 w 2945218"/>
                <a:gd name="connsiteY3" fmla="*/ 80808 h 598926"/>
                <a:gd name="connsiteX0" fmla="*/ 2945218 w 2945218"/>
                <a:gd name="connsiteY0" fmla="*/ 14885 h 613811"/>
                <a:gd name="connsiteX1" fmla="*/ 2945218 w 2945218"/>
                <a:gd name="connsiteY1" fmla="*/ 613811 h 613811"/>
                <a:gd name="connsiteX2" fmla="*/ 0 w 2945218"/>
                <a:gd name="connsiteY2" fmla="*/ 613811 h 613811"/>
                <a:gd name="connsiteX3" fmla="*/ 6379 w 2945218"/>
                <a:gd name="connsiteY3" fmla="*/ 0 h 61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5218" h="613811">
                  <a:moveTo>
                    <a:pt x="2945218" y="14885"/>
                  </a:moveTo>
                  <a:lnTo>
                    <a:pt x="2945218" y="613811"/>
                  </a:lnTo>
                  <a:lnTo>
                    <a:pt x="0" y="613811"/>
                  </a:lnTo>
                  <a:cubicBezTo>
                    <a:pt x="0" y="414169"/>
                    <a:pt x="6379" y="0"/>
                    <a:pt x="6379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9925493" y="1645595"/>
              <a:ext cx="304091" cy="2992670"/>
            </a:xfrm>
            <a:custGeom>
              <a:avLst/>
              <a:gdLst>
                <a:gd name="connsiteX0" fmla="*/ 0 w 276447"/>
                <a:gd name="connsiteY0" fmla="*/ 0 h 2992670"/>
                <a:gd name="connsiteX1" fmla="*/ 276447 w 276447"/>
                <a:gd name="connsiteY1" fmla="*/ 0 h 2992670"/>
                <a:gd name="connsiteX2" fmla="*/ 276447 w 276447"/>
                <a:gd name="connsiteY2" fmla="*/ 2992670 h 2992670"/>
                <a:gd name="connsiteX3" fmla="*/ 0 w 276447"/>
                <a:gd name="connsiteY3" fmla="*/ 2992670 h 2992670"/>
                <a:gd name="connsiteX4" fmla="*/ 0 w 276447"/>
                <a:gd name="connsiteY4" fmla="*/ 0 h 2992670"/>
                <a:gd name="connsiteX0" fmla="*/ 0 w 367887"/>
                <a:gd name="connsiteY0" fmla="*/ 2992670 h 3084110"/>
                <a:gd name="connsiteX1" fmla="*/ 0 w 367887"/>
                <a:gd name="connsiteY1" fmla="*/ 0 h 3084110"/>
                <a:gd name="connsiteX2" fmla="*/ 276447 w 367887"/>
                <a:gd name="connsiteY2" fmla="*/ 0 h 3084110"/>
                <a:gd name="connsiteX3" fmla="*/ 367887 w 367887"/>
                <a:gd name="connsiteY3" fmla="*/ 3084110 h 3084110"/>
                <a:gd name="connsiteX0" fmla="*/ 0 w 304091"/>
                <a:gd name="connsiteY0" fmla="*/ 2992670 h 2999050"/>
                <a:gd name="connsiteX1" fmla="*/ 0 w 304091"/>
                <a:gd name="connsiteY1" fmla="*/ 0 h 2999050"/>
                <a:gd name="connsiteX2" fmla="*/ 276447 w 304091"/>
                <a:gd name="connsiteY2" fmla="*/ 0 h 2999050"/>
                <a:gd name="connsiteX3" fmla="*/ 304091 w 304091"/>
                <a:gd name="connsiteY3" fmla="*/ 2999050 h 2999050"/>
                <a:gd name="connsiteX0" fmla="*/ 0 w 304091"/>
                <a:gd name="connsiteY0" fmla="*/ 2992670 h 2992670"/>
                <a:gd name="connsiteX1" fmla="*/ 0 w 304091"/>
                <a:gd name="connsiteY1" fmla="*/ 0 h 2992670"/>
                <a:gd name="connsiteX2" fmla="*/ 276447 w 304091"/>
                <a:gd name="connsiteY2" fmla="*/ 0 h 2992670"/>
                <a:gd name="connsiteX3" fmla="*/ 304091 w 304091"/>
                <a:gd name="connsiteY3" fmla="*/ 2977785 h 299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091" h="2992670">
                  <a:moveTo>
                    <a:pt x="0" y="2992670"/>
                  </a:moveTo>
                  <a:lnTo>
                    <a:pt x="0" y="0"/>
                  </a:lnTo>
                  <a:lnTo>
                    <a:pt x="276447" y="0"/>
                  </a:lnTo>
                  <a:cubicBezTo>
                    <a:pt x="276447" y="997557"/>
                    <a:pt x="304091" y="2977785"/>
                    <a:pt x="304091" y="29777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10388009" y="2516160"/>
              <a:ext cx="17853" cy="184369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0581468" y="3312355"/>
                  <a:ext cx="21756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1468" y="3312355"/>
                  <a:ext cx="217560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5714" r="-2571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>
              <a:stCxn id="2" idx="2"/>
            </p:cNvCxnSpPr>
            <p:nvPr/>
          </p:nvCxnSpPr>
          <p:spPr>
            <a:xfrm flipV="1">
              <a:off x="8601740" y="4111951"/>
              <a:ext cx="0" cy="867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11550503" y="4090391"/>
              <a:ext cx="0" cy="867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612591" y="1229023"/>
                  <a:ext cx="92351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2591" y="1229023"/>
                  <a:ext cx="923515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/>
            <p:nvPr/>
          </p:nvCxnSpPr>
          <p:spPr>
            <a:xfrm flipH="1">
              <a:off x="10074348" y="1551046"/>
              <a:ext cx="47" cy="5888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241657" y="3885476"/>
                  <a:ext cx="3213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1657" y="3885476"/>
                  <a:ext cx="321305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5094" r="-566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168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713983" y="457199"/>
            <a:ext cx="7837645" cy="2849840"/>
            <a:chOff x="651353" y="1008344"/>
            <a:chExt cx="7837645" cy="2849840"/>
          </a:xfrm>
        </p:grpSpPr>
        <p:grpSp>
          <p:nvGrpSpPr>
            <p:cNvPr id="65" name="Group 64"/>
            <p:cNvGrpSpPr/>
            <p:nvPr/>
          </p:nvGrpSpPr>
          <p:grpSpPr>
            <a:xfrm>
              <a:off x="651353" y="1008344"/>
              <a:ext cx="7837645" cy="2849840"/>
              <a:chOff x="651353" y="1008344"/>
              <a:chExt cx="7837645" cy="284984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651353" y="1008344"/>
                <a:ext cx="3657600" cy="2837146"/>
                <a:chOff x="651353" y="1008344"/>
                <a:chExt cx="3657600" cy="283714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651353" y="1991637"/>
                  <a:ext cx="3657600" cy="1853853"/>
                </a:xfrm>
                <a:custGeom>
                  <a:avLst/>
                  <a:gdLst>
                    <a:gd name="connsiteX0" fmla="*/ 0 w 3632548"/>
                    <a:gd name="connsiteY0" fmla="*/ 0 h 1853853"/>
                    <a:gd name="connsiteX1" fmla="*/ 3632548 w 3632548"/>
                    <a:gd name="connsiteY1" fmla="*/ 0 h 1853853"/>
                    <a:gd name="connsiteX2" fmla="*/ 3632548 w 3632548"/>
                    <a:gd name="connsiteY2" fmla="*/ 1853853 h 1853853"/>
                    <a:gd name="connsiteX3" fmla="*/ 0 w 3632548"/>
                    <a:gd name="connsiteY3" fmla="*/ 1853853 h 1853853"/>
                    <a:gd name="connsiteX4" fmla="*/ 0 w 3632548"/>
                    <a:gd name="connsiteY4" fmla="*/ 0 h 1853853"/>
                    <a:gd name="connsiteX0" fmla="*/ 3632548 w 3723988"/>
                    <a:gd name="connsiteY0" fmla="*/ 0 h 1853853"/>
                    <a:gd name="connsiteX1" fmla="*/ 3632548 w 3723988"/>
                    <a:gd name="connsiteY1" fmla="*/ 1853853 h 1853853"/>
                    <a:gd name="connsiteX2" fmla="*/ 0 w 3723988"/>
                    <a:gd name="connsiteY2" fmla="*/ 1853853 h 1853853"/>
                    <a:gd name="connsiteX3" fmla="*/ 0 w 3723988"/>
                    <a:gd name="connsiteY3" fmla="*/ 0 h 1853853"/>
                    <a:gd name="connsiteX4" fmla="*/ 3723988 w 3723988"/>
                    <a:gd name="connsiteY4" fmla="*/ 91440 h 1853853"/>
                    <a:gd name="connsiteX0" fmla="*/ 2630466 w 3723988"/>
                    <a:gd name="connsiteY0" fmla="*/ 0 h 1866379"/>
                    <a:gd name="connsiteX1" fmla="*/ 3632548 w 3723988"/>
                    <a:gd name="connsiteY1" fmla="*/ 1866379 h 1866379"/>
                    <a:gd name="connsiteX2" fmla="*/ 0 w 3723988"/>
                    <a:gd name="connsiteY2" fmla="*/ 1866379 h 1866379"/>
                    <a:gd name="connsiteX3" fmla="*/ 0 w 3723988"/>
                    <a:gd name="connsiteY3" fmla="*/ 12526 h 1866379"/>
                    <a:gd name="connsiteX4" fmla="*/ 3723988 w 3723988"/>
                    <a:gd name="connsiteY4" fmla="*/ 103966 h 1866379"/>
                    <a:gd name="connsiteX0" fmla="*/ 2630466 w 3632548"/>
                    <a:gd name="connsiteY0" fmla="*/ 722752 h 2589131"/>
                    <a:gd name="connsiteX1" fmla="*/ 3632548 w 3632548"/>
                    <a:gd name="connsiteY1" fmla="*/ 2589131 h 2589131"/>
                    <a:gd name="connsiteX2" fmla="*/ 0 w 3632548"/>
                    <a:gd name="connsiteY2" fmla="*/ 2589131 h 2589131"/>
                    <a:gd name="connsiteX3" fmla="*/ 0 w 3632548"/>
                    <a:gd name="connsiteY3" fmla="*/ 735278 h 2589131"/>
                    <a:gd name="connsiteX4" fmla="*/ 1594563 w 3632548"/>
                    <a:gd name="connsiteY4" fmla="*/ 0 h 2589131"/>
                    <a:gd name="connsiteX0" fmla="*/ 3657600 w 3657600"/>
                    <a:gd name="connsiteY0" fmla="*/ 760330 h 2589131"/>
                    <a:gd name="connsiteX1" fmla="*/ 3632548 w 3657600"/>
                    <a:gd name="connsiteY1" fmla="*/ 2589131 h 2589131"/>
                    <a:gd name="connsiteX2" fmla="*/ 0 w 3657600"/>
                    <a:gd name="connsiteY2" fmla="*/ 2589131 h 2589131"/>
                    <a:gd name="connsiteX3" fmla="*/ 0 w 3657600"/>
                    <a:gd name="connsiteY3" fmla="*/ 735278 h 2589131"/>
                    <a:gd name="connsiteX4" fmla="*/ 1594563 w 3657600"/>
                    <a:gd name="connsiteY4" fmla="*/ 0 h 2589131"/>
                    <a:gd name="connsiteX0" fmla="*/ 3657600 w 3657600"/>
                    <a:gd name="connsiteY0" fmla="*/ 25052 h 1853853"/>
                    <a:gd name="connsiteX1" fmla="*/ 3632548 w 3657600"/>
                    <a:gd name="connsiteY1" fmla="*/ 1853853 h 1853853"/>
                    <a:gd name="connsiteX2" fmla="*/ 0 w 3657600"/>
                    <a:gd name="connsiteY2" fmla="*/ 1853853 h 1853853"/>
                    <a:gd name="connsiteX3" fmla="*/ 0 w 3657600"/>
                    <a:gd name="connsiteY3" fmla="*/ 0 h 1853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57600" h="1853853">
                      <a:moveTo>
                        <a:pt x="3657600" y="25052"/>
                      </a:moveTo>
                      <a:lnTo>
                        <a:pt x="3632548" y="1853853"/>
                      </a:lnTo>
                      <a:lnTo>
                        <a:pt x="0" y="185385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Pie 6"/>
                <p:cNvSpPr/>
                <p:nvPr/>
              </p:nvSpPr>
              <p:spPr>
                <a:xfrm>
                  <a:off x="1484334" y="1008344"/>
                  <a:ext cx="2016690" cy="2016690"/>
                </a:xfrm>
                <a:prstGeom prst="pie">
                  <a:avLst>
                    <a:gd name="adj1" fmla="val 0"/>
                    <a:gd name="adj2" fmla="val 10785511"/>
                  </a:avLst>
                </a:prstGeom>
                <a:no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 flipV="1">
                  <a:off x="1467217" y="2717826"/>
                  <a:ext cx="298953" cy="27011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flipH="1" flipV="1">
                  <a:off x="3205098" y="2717826"/>
                  <a:ext cx="287991" cy="27578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1173798" y="2369963"/>
                  <a:ext cx="370247" cy="1894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flipH="1" flipV="1">
                  <a:off x="3386671" y="2369963"/>
                  <a:ext cx="406785" cy="19345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2858838" y="2919638"/>
                  <a:ext cx="227683" cy="3872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1860276" y="2918565"/>
                  <a:ext cx="176963" cy="29827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flipH="1" flipV="1">
                  <a:off x="2455101" y="3025034"/>
                  <a:ext cx="10961" cy="38361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4831398" y="1021038"/>
                <a:ext cx="3657600" cy="2837146"/>
                <a:chOff x="651353" y="1008344"/>
                <a:chExt cx="3657600" cy="2837146"/>
              </a:xfrm>
            </p:grpSpPr>
            <p:sp>
              <p:nvSpPr>
                <p:cNvPr id="46" name="Rectangle 3"/>
                <p:cNvSpPr/>
                <p:nvPr/>
              </p:nvSpPr>
              <p:spPr>
                <a:xfrm>
                  <a:off x="651353" y="1991637"/>
                  <a:ext cx="3657600" cy="1853853"/>
                </a:xfrm>
                <a:custGeom>
                  <a:avLst/>
                  <a:gdLst>
                    <a:gd name="connsiteX0" fmla="*/ 0 w 3632548"/>
                    <a:gd name="connsiteY0" fmla="*/ 0 h 1853853"/>
                    <a:gd name="connsiteX1" fmla="*/ 3632548 w 3632548"/>
                    <a:gd name="connsiteY1" fmla="*/ 0 h 1853853"/>
                    <a:gd name="connsiteX2" fmla="*/ 3632548 w 3632548"/>
                    <a:gd name="connsiteY2" fmla="*/ 1853853 h 1853853"/>
                    <a:gd name="connsiteX3" fmla="*/ 0 w 3632548"/>
                    <a:gd name="connsiteY3" fmla="*/ 1853853 h 1853853"/>
                    <a:gd name="connsiteX4" fmla="*/ 0 w 3632548"/>
                    <a:gd name="connsiteY4" fmla="*/ 0 h 1853853"/>
                    <a:gd name="connsiteX0" fmla="*/ 3632548 w 3723988"/>
                    <a:gd name="connsiteY0" fmla="*/ 0 h 1853853"/>
                    <a:gd name="connsiteX1" fmla="*/ 3632548 w 3723988"/>
                    <a:gd name="connsiteY1" fmla="*/ 1853853 h 1853853"/>
                    <a:gd name="connsiteX2" fmla="*/ 0 w 3723988"/>
                    <a:gd name="connsiteY2" fmla="*/ 1853853 h 1853853"/>
                    <a:gd name="connsiteX3" fmla="*/ 0 w 3723988"/>
                    <a:gd name="connsiteY3" fmla="*/ 0 h 1853853"/>
                    <a:gd name="connsiteX4" fmla="*/ 3723988 w 3723988"/>
                    <a:gd name="connsiteY4" fmla="*/ 91440 h 1853853"/>
                    <a:gd name="connsiteX0" fmla="*/ 2630466 w 3723988"/>
                    <a:gd name="connsiteY0" fmla="*/ 0 h 1866379"/>
                    <a:gd name="connsiteX1" fmla="*/ 3632548 w 3723988"/>
                    <a:gd name="connsiteY1" fmla="*/ 1866379 h 1866379"/>
                    <a:gd name="connsiteX2" fmla="*/ 0 w 3723988"/>
                    <a:gd name="connsiteY2" fmla="*/ 1866379 h 1866379"/>
                    <a:gd name="connsiteX3" fmla="*/ 0 w 3723988"/>
                    <a:gd name="connsiteY3" fmla="*/ 12526 h 1866379"/>
                    <a:gd name="connsiteX4" fmla="*/ 3723988 w 3723988"/>
                    <a:gd name="connsiteY4" fmla="*/ 103966 h 1866379"/>
                    <a:gd name="connsiteX0" fmla="*/ 2630466 w 3632548"/>
                    <a:gd name="connsiteY0" fmla="*/ 722752 h 2589131"/>
                    <a:gd name="connsiteX1" fmla="*/ 3632548 w 3632548"/>
                    <a:gd name="connsiteY1" fmla="*/ 2589131 h 2589131"/>
                    <a:gd name="connsiteX2" fmla="*/ 0 w 3632548"/>
                    <a:gd name="connsiteY2" fmla="*/ 2589131 h 2589131"/>
                    <a:gd name="connsiteX3" fmla="*/ 0 w 3632548"/>
                    <a:gd name="connsiteY3" fmla="*/ 735278 h 2589131"/>
                    <a:gd name="connsiteX4" fmla="*/ 1594563 w 3632548"/>
                    <a:gd name="connsiteY4" fmla="*/ 0 h 2589131"/>
                    <a:gd name="connsiteX0" fmla="*/ 3657600 w 3657600"/>
                    <a:gd name="connsiteY0" fmla="*/ 760330 h 2589131"/>
                    <a:gd name="connsiteX1" fmla="*/ 3632548 w 3657600"/>
                    <a:gd name="connsiteY1" fmla="*/ 2589131 h 2589131"/>
                    <a:gd name="connsiteX2" fmla="*/ 0 w 3657600"/>
                    <a:gd name="connsiteY2" fmla="*/ 2589131 h 2589131"/>
                    <a:gd name="connsiteX3" fmla="*/ 0 w 3657600"/>
                    <a:gd name="connsiteY3" fmla="*/ 735278 h 2589131"/>
                    <a:gd name="connsiteX4" fmla="*/ 1594563 w 3657600"/>
                    <a:gd name="connsiteY4" fmla="*/ 0 h 2589131"/>
                    <a:gd name="connsiteX0" fmla="*/ 3657600 w 3657600"/>
                    <a:gd name="connsiteY0" fmla="*/ 25052 h 1853853"/>
                    <a:gd name="connsiteX1" fmla="*/ 3632548 w 3657600"/>
                    <a:gd name="connsiteY1" fmla="*/ 1853853 h 1853853"/>
                    <a:gd name="connsiteX2" fmla="*/ 0 w 3657600"/>
                    <a:gd name="connsiteY2" fmla="*/ 1853853 h 1853853"/>
                    <a:gd name="connsiteX3" fmla="*/ 0 w 3657600"/>
                    <a:gd name="connsiteY3" fmla="*/ 0 h 1853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57600" h="1853853">
                      <a:moveTo>
                        <a:pt x="3657600" y="25052"/>
                      </a:moveTo>
                      <a:lnTo>
                        <a:pt x="3632548" y="1853853"/>
                      </a:lnTo>
                      <a:lnTo>
                        <a:pt x="0" y="185385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Pie 46"/>
                <p:cNvSpPr/>
                <p:nvPr/>
              </p:nvSpPr>
              <p:spPr>
                <a:xfrm>
                  <a:off x="1471808" y="1008344"/>
                  <a:ext cx="2016690" cy="2016690"/>
                </a:xfrm>
                <a:prstGeom prst="pie">
                  <a:avLst>
                    <a:gd name="adj1" fmla="val 0"/>
                    <a:gd name="adj2" fmla="val 10785511"/>
                  </a:avLst>
                </a:prstGeom>
                <a:solidFill>
                  <a:schemeClr val="accent4">
                    <a:lumMod val="75000"/>
                  </a:schemeClr>
                </a:solidFill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1467217" y="2717826"/>
                  <a:ext cx="298953" cy="27011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flipH="1" flipV="1">
                  <a:off x="3205098" y="2717826"/>
                  <a:ext cx="287991" cy="27578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 flipV="1">
                  <a:off x="1173798" y="2369963"/>
                  <a:ext cx="370247" cy="1894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flipH="1" flipV="1">
                  <a:off x="3386671" y="2369963"/>
                  <a:ext cx="406785" cy="19345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 flipH="1" flipV="1">
                  <a:off x="2858838" y="2919638"/>
                  <a:ext cx="227683" cy="3872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1860276" y="2918565"/>
                  <a:ext cx="176963" cy="29827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>
                  <a:endCxn id="47" idx="1"/>
                </p:cNvCxnSpPr>
                <p:nvPr/>
              </p:nvCxnSpPr>
              <p:spPr>
                <a:xfrm flipH="1" flipV="1">
                  <a:off x="2480153" y="3025034"/>
                  <a:ext cx="10961" cy="38361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Arrow Connector 55"/>
              <p:cNvCxnSpPr/>
              <p:nvPr/>
            </p:nvCxnSpPr>
            <p:spPr>
              <a:xfrm flipV="1">
                <a:off x="2455101" y="1168975"/>
                <a:ext cx="0" cy="8392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2452048" y="2016689"/>
                <a:ext cx="3053" cy="8604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2517178" y="1280438"/>
                    <a:ext cx="34188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7178" y="1280438"/>
                    <a:ext cx="341888" cy="34515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4286" t="-35714" r="-64286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2507088" y="2226898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7088" y="2226898"/>
                    <a:ext cx="303866" cy="37721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8367" t="-32258" r="-73469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Straight Arrow Connector 62"/>
              <p:cNvCxnSpPr/>
              <p:nvPr/>
            </p:nvCxnSpPr>
            <p:spPr>
              <a:xfrm flipV="1">
                <a:off x="6675350" y="1209896"/>
                <a:ext cx="0" cy="8392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737427" y="1321359"/>
                    <a:ext cx="34188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427" y="1321359"/>
                    <a:ext cx="341888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035" t="-33333" r="-61404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116751" y="2293004"/>
                  <a:ext cx="23897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751" y="2293004"/>
                  <a:ext cx="23897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3077" r="-1794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6551671" y="2371458"/>
                  <a:ext cx="23897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1671" y="2371458"/>
                  <a:ext cx="23897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0513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9320705" y="3039932"/>
            <a:ext cx="2209991" cy="3146469"/>
            <a:chOff x="9320705" y="3039932"/>
            <a:chExt cx="2209991" cy="3146469"/>
          </a:xfrm>
        </p:grpSpPr>
        <p:grpSp>
          <p:nvGrpSpPr>
            <p:cNvPr id="9" name="Group 8"/>
            <p:cNvGrpSpPr/>
            <p:nvPr/>
          </p:nvGrpSpPr>
          <p:grpSpPr>
            <a:xfrm>
              <a:off x="9320705" y="4345075"/>
              <a:ext cx="218156" cy="1841326"/>
              <a:chOff x="9990556" y="1497995"/>
              <a:chExt cx="249486" cy="453955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9990556" y="2166681"/>
                <a:ext cx="237994" cy="38708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9990556" y="1497995"/>
                <a:ext cx="0" cy="4539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10240042" y="1497995"/>
                <a:ext cx="0" cy="4539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26" t="14371" r="6494" b="16185"/>
            <a:stretch/>
          </p:blipFill>
          <p:spPr>
            <a:xfrm rot="18693623">
              <a:off x="9348997" y="3113979"/>
              <a:ext cx="2255746" cy="21076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302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23728" y="88038"/>
            <a:ext cx="10950672" cy="2637322"/>
            <a:chOff x="123728" y="88038"/>
            <a:chExt cx="10950672" cy="2637322"/>
          </a:xfrm>
        </p:grpSpPr>
        <p:grpSp>
          <p:nvGrpSpPr>
            <p:cNvPr id="14" name="Group 13"/>
            <p:cNvGrpSpPr/>
            <p:nvPr/>
          </p:nvGrpSpPr>
          <p:grpSpPr>
            <a:xfrm>
              <a:off x="123728" y="401111"/>
              <a:ext cx="6739004" cy="1898311"/>
              <a:chOff x="418368" y="604311"/>
              <a:chExt cx="6739004" cy="1898311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1362195" y="1370049"/>
                <a:ext cx="2855935" cy="298975"/>
              </a:xfrm>
              <a:custGeom>
                <a:avLst/>
                <a:gdLst>
                  <a:gd name="connsiteX0" fmla="*/ 0 w 2855935"/>
                  <a:gd name="connsiteY0" fmla="*/ 275573 h 288099"/>
                  <a:gd name="connsiteX1" fmla="*/ 2855935 w 2855935"/>
                  <a:gd name="connsiteY1" fmla="*/ 288099 h 288099"/>
                  <a:gd name="connsiteX2" fmla="*/ 162839 w 2855935"/>
                  <a:gd name="connsiteY2" fmla="*/ 0 h 288099"/>
                  <a:gd name="connsiteX3" fmla="*/ 0 w 2855935"/>
                  <a:gd name="connsiteY3" fmla="*/ 275573 h 288099"/>
                  <a:gd name="connsiteX0" fmla="*/ 0 w 2855935"/>
                  <a:gd name="connsiteY0" fmla="*/ 275573 h 288099"/>
                  <a:gd name="connsiteX1" fmla="*/ 2855935 w 2855935"/>
                  <a:gd name="connsiteY1" fmla="*/ 288099 h 288099"/>
                  <a:gd name="connsiteX2" fmla="*/ 162839 w 2855935"/>
                  <a:gd name="connsiteY2" fmla="*/ 0 h 288099"/>
                  <a:gd name="connsiteX3" fmla="*/ 0 w 2855935"/>
                  <a:gd name="connsiteY3" fmla="*/ 275573 h 288099"/>
                  <a:gd name="connsiteX0" fmla="*/ 0 w 2855935"/>
                  <a:gd name="connsiteY0" fmla="*/ 286449 h 298975"/>
                  <a:gd name="connsiteX1" fmla="*/ 2855935 w 2855935"/>
                  <a:gd name="connsiteY1" fmla="*/ 298975 h 298975"/>
                  <a:gd name="connsiteX2" fmla="*/ 162839 w 2855935"/>
                  <a:gd name="connsiteY2" fmla="*/ 10876 h 298975"/>
                  <a:gd name="connsiteX3" fmla="*/ 0 w 2855935"/>
                  <a:gd name="connsiteY3" fmla="*/ 286449 h 298975"/>
                  <a:gd name="connsiteX0" fmla="*/ 0 w 2855935"/>
                  <a:gd name="connsiteY0" fmla="*/ 286449 h 298975"/>
                  <a:gd name="connsiteX1" fmla="*/ 2855935 w 2855935"/>
                  <a:gd name="connsiteY1" fmla="*/ 298975 h 298975"/>
                  <a:gd name="connsiteX2" fmla="*/ 162839 w 2855935"/>
                  <a:gd name="connsiteY2" fmla="*/ 10876 h 298975"/>
                  <a:gd name="connsiteX3" fmla="*/ 0 w 2855935"/>
                  <a:gd name="connsiteY3" fmla="*/ 286449 h 29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5935" h="298975">
                    <a:moveTo>
                      <a:pt x="0" y="286449"/>
                    </a:moveTo>
                    <a:lnTo>
                      <a:pt x="2855935" y="298975"/>
                    </a:lnTo>
                    <a:cubicBezTo>
                      <a:pt x="1958236" y="202942"/>
                      <a:pt x="321502" y="-55929"/>
                      <a:pt x="162839" y="10876"/>
                    </a:cubicBezTo>
                    <a:cubicBezTo>
                      <a:pt x="33402" y="65156"/>
                      <a:pt x="16702" y="169539"/>
                      <a:pt x="0" y="286449"/>
                    </a:cubicBezTo>
                    <a:close/>
                  </a:path>
                </a:pathLst>
              </a:cu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418369" y="1221903"/>
                <a:ext cx="6739003" cy="427635"/>
              </a:xfrm>
              <a:custGeom>
                <a:avLst/>
                <a:gdLst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97016 h 427635"/>
                  <a:gd name="connsiteX1" fmla="*/ 977030 w 6739003"/>
                  <a:gd name="connsiteY1" fmla="*/ 21236 h 427635"/>
                  <a:gd name="connsiteX2" fmla="*/ 4985359 w 6739003"/>
                  <a:gd name="connsiteY2" fmla="*/ 371964 h 427635"/>
                  <a:gd name="connsiteX3" fmla="*/ 6739003 w 6739003"/>
                  <a:gd name="connsiteY3" fmla="*/ 422069 h 4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9003" h="427635">
                    <a:moveTo>
                      <a:pt x="0" y="397016"/>
                    </a:moveTo>
                    <a:cubicBezTo>
                      <a:pt x="824629" y="211213"/>
                      <a:pt x="622126" y="138145"/>
                      <a:pt x="977030" y="21236"/>
                    </a:cubicBezTo>
                    <a:cubicBezTo>
                      <a:pt x="1331934" y="-95673"/>
                      <a:pt x="4025030" y="305158"/>
                      <a:pt x="4985359" y="371964"/>
                    </a:cubicBezTo>
                    <a:cubicBezTo>
                      <a:pt x="5945688" y="438770"/>
                      <a:pt x="6342345" y="430419"/>
                      <a:pt x="6739003" y="42206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418369" y="1071284"/>
                <a:ext cx="6739002" cy="298766"/>
              </a:xfrm>
              <a:custGeom>
                <a:avLst/>
                <a:gdLst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97016 h 427635"/>
                  <a:gd name="connsiteX1" fmla="*/ 977030 w 6739003"/>
                  <a:gd name="connsiteY1" fmla="*/ 21236 h 427635"/>
                  <a:gd name="connsiteX2" fmla="*/ 4985359 w 6739003"/>
                  <a:gd name="connsiteY2" fmla="*/ 371964 h 427635"/>
                  <a:gd name="connsiteX3" fmla="*/ 6739003 w 6739003"/>
                  <a:gd name="connsiteY3" fmla="*/ 422069 h 4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9003" h="427635">
                    <a:moveTo>
                      <a:pt x="0" y="397016"/>
                    </a:moveTo>
                    <a:cubicBezTo>
                      <a:pt x="824629" y="211213"/>
                      <a:pt x="622126" y="138145"/>
                      <a:pt x="977030" y="21236"/>
                    </a:cubicBezTo>
                    <a:cubicBezTo>
                      <a:pt x="1331934" y="-95673"/>
                      <a:pt x="4025030" y="305158"/>
                      <a:pt x="4985359" y="371964"/>
                    </a:cubicBezTo>
                    <a:cubicBezTo>
                      <a:pt x="5945688" y="438770"/>
                      <a:pt x="6342345" y="430419"/>
                      <a:pt x="6739003" y="42206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418368" y="913033"/>
                <a:ext cx="6739002" cy="177528"/>
              </a:xfrm>
              <a:custGeom>
                <a:avLst/>
                <a:gdLst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97016 h 427635"/>
                  <a:gd name="connsiteX1" fmla="*/ 977030 w 6739003"/>
                  <a:gd name="connsiteY1" fmla="*/ 21236 h 427635"/>
                  <a:gd name="connsiteX2" fmla="*/ 4985359 w 6739003"/>
                  <a:gd name="connsiteY2" fmla="*/ 371964 h 427635"/>
                  <a:gd name="connsiteX3" fmla="*/ 6739003 w 6739003"/>
                  <a:gd name="connsiteY3" fmla="*/ 422069 h 4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9003" h="427635">
                    <a:moveTo>
                      <a:pt x="0" y="397016"/>
                    </a:moveTo>
                    <a:cubicBezTo>
                      <a:pt x="824629" y="211213"/>
                      <a:pt x="622126" y="138145"/>
                      <a:pt x="977030" y="21236"/>
                    </a:cubicBezTo>
                    <a:cubicBezTo>
                      <a:pt x="1331934" y="-95673"/>
                      <a:pt x="4025030" y="305158"/>
                      <a:pt x="4985359" y="371964"/>
                    </a:cubicBezTo>
                    <a:cubicBezTo>
                      <a:pt x="5945688" y="438770"/>
                      <a:pt x="6342345" y="430419"/>
                      <a:pt x="6739003" y="42206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418368" y="756638"/>
                <a:ext cx="6739002" cy="98869"/>
              </a:xfrm>
              <a:custGeom>
                <a:avLst/>
                <a:gdLst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97016 h 427635"/>
                  <a:gd name="connsiteX1" fmla="*/ 977030 w 6739003"/>
                  <a:gd name="connsiteY1" fmla="*/ 21236 h 427635"/>
                  <a:gd name="connsiteX2" fmla="*/ 4985359 w 6739003"/>
                  <a:gd name="connsiteY2" fmla="*/ 371964 h 427635"/>
                  <a:gd name="connsiteX3" fmla="*/ 6739003 w 6739003"/>
                  <a:gd name="connsiteY3" fmla="*/ 422069 h 4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9003" h="427635">
                    <a:moveTo>
                      <a:pt x="0" y="397016"/>
                    </a:moveTo>
                    <a:cubicBezTo>
                      <a:pt x="824629" y="211213"/>
                      <a:pt x="622126" y="138145"/>
                      <a:pt x="977030" y="21236"/>
                    </a:cubicBezTo>
                    <a:cubicBezTo>
                      <a:pt x="1331934" y="-95673"/>
                      <a:pt x="4025030" y="305158"/>
                      <a:pt x="4985359" y="371964"/>
                    </a:cubicBezTo>
                    <a:cubicBezTo>
                      <a:pt x="5945688" y="438770"/>
                      <a:pt x="6342345" y="430419"/>
                      <a:pt x="6739003" y="42206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418368" y="604311"/>
                <a:ext cx="6739002" cy="3757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18368" y="1799445"/>
                <a:ext cx="6739002" cy="3757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8368" y="1997145"/>
                <a:ext cx="6739002" cy="3757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542671" y="2194845"/>
                    <a:ext cx="1675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𝐿𝑎𝑚𝑖𝑛𝑎𝑟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𝑓𝑙𝑜𝑤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2671" y="2194845"/>
                    <a:ext cx="167545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909" r="-3636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7579360" y="88038"/>
              <a:ext cx="3495040" cy="2288964"/>
              <a:chOff x="609600" y="3078993"/>
              <a:chExt cx="5426868" cy="3554153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85440" y="4269608"/>
                <a:ext cx="934720" cy="93472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09600" y="3524570"/>
                <a:ext cx="4138534" cy="1235216"/>
              </a:xfrm>
              <a:custGeom>
                <a:avLst/>
                <a:gdLst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297122"/>
                  <a:gd name="connsiteY0" fmla="*/ 833705 h 1240130"/>
                  <a:gd name="connsiteX1" fmla="*/ 1808480 w 4297122"/>
                  <a:gd name="connsiteY1" fmla="*/ 823545 h 1240130"/>
                  <a:gd name="connsiteX2" fmla="*/ 2702560 w 4297122"/>
                  <a:gd name="connsiteY2" fmla="*/ 585 h 1240130"/>
                  <a:gd name="connsiteX3" fmla="*/ 4267200 w 4297122"/>
                  <a:gd name="connsiteY3" fmla="*/ 701625 h 1240130"/>
                  <a:gd name="connsiteX4" fmla="*/ 3738880 w 4297122"/>
                  <a:gd name="connsiteY4" fmla="*/ 1240105 h 1240130"/>
                  <a:gd name="connsiteX5" fmla="*/ 3830320 w 4297122"/>
                  <a:gd name="connsiteY5" fmla="*/ 681305 h 1240130"/>
                  <a:gd name="connsiteX0" fmla="*/ 0 w 4131559"/>
                  <a:gd name="connsiteY0" fmla="*/ 834072 h 1240479"/>
                  <a:gd name="connsiteX1" fmla="*/ 1808480 w 4131559"/>
                  <a:gd name="connsiteY1" fmla="*/ 823912 h 1240479"/>
                  <a:gd name="connsiteX2" fmla="*/ 2702560 w 4131559"/>
                  <a:gd name="connsiteY2" fmla="*/ 952 h 1240479"/>
                  <a:gd name="connsiteX3" fmla="*/ 4094480 w 4131559"/>
                  <a:gd name="connsiteY3" fmla="*/ 671512 h 1240479"/>
                  <a:gd name="connsiteX4" fmla="*/ 3738880 w 4131559"/>
                  <a:gd name="connsiteY4" fmla="*/ 1240472 h 1240479"/>
                  <a:gd name="connsiteX5" fmla="*/ 3830320 w 4131559"/>
                  <a:gd name="connsiteY5" fmla="*/ 681672 h 1240479"/>
                  <a:gd name="connsiteX0" fmla="*/ 0 w 4133824"/>
                  <a:gd name="connsiteY0" fmla="*/ 834072 h 1241442"/>
                  <a:gd name="connsiteX1" fmla="*/ 1808480 w 4133824"/>
                  <a:gd name="connsiteY1" fmla="*/ 823912 h 1241442"/>
                  <a:gd name="connsiteX2" fmla="*/ 2702560 w 4133824"/>
                  <a:gd name="connsiteY2" fmla="*/ 952 h 1241442"/>
                  <a:gd name="connsiteX3" fmla="*/ 4094480 w 4133824"/>
                  <a:gd name="connsiteY3" fmla="*/ 671512 h 1241442"/>
                  <a:gd name="connsiteX4" fmla="*/ 3738880 w 4133824"/>
                  <a:gd name="connsiteY4" fmla="*/ 1240472 h 1241442"/>
                  <a:gd name="connsiteX5" fmla="*/ 3606800 w 4133824"/>
                  <a:gd name="connsiteY5" fmla="*/ 773112 h 1241442"/>
                  <a:gd name="connsiteX0" fmla="*/ 0 w 4133824"/>
                  <a:gd name="connsiteY0" fmla="*/ 834072 h 1240982"/>
                  <a:gd name="connsiteX1" fmla="*/ 1808480 w 4133824"/>
                  <a:gd name="connsiteY1" fmla="*/ 823912 h 1240982"/>
                  <a:gd name="connsiteX2" fmla="*/ 2702560 w 4133824"/>
                  <a:gd name="connsiteY2" fmla="*/ 952 h 1240982"/>
                  <a:gd name="connsiteX3" fmla="*/ 4094480 w 4133824"/>
                  <a:gd name="connsiteY3" fmla="*/ 671512 h 1240982"/>
                  <a:gd name="connsiteX4" fmla="*/ 3738880 w 4133824"/>
                  <a:gd name="connsiteY4" fmla="*/ 1240472 h 1240982"/>
                  <a:gd name="connsiteX5" fmla="*/ 3606800 w 4133824"/>
                  <a:gd name="connsiteY5" fmla="*/ 773112 h 1240982"/>
                  <a:gd name="connsiteX0" fmla="*/ 0 w 4124831"/>
                  <a:gd name="connsiteY0" fmla="*/ 834070 h 1230832"/>
                  <a:gd name="connsiteX1" fmla="*/ 1808480 w 4124831"/>
                  <a:gd name="connsiteY1" fmla="*/ 823910 h 1230832"/>
                  <a:gd name="connsiteX2" fmla="*/ 2702560 w 4124831"/>
                  <a:gd name="connsiteY2" fmla="*/ 950 h 1230832"/>
                  <a:gd name="connsiteX3" fmla="*/ 4094480 w 4124831"/>
                  <a:gd name="connsiteY3" fmla="*/ 671510 h 1230832"/>
                  <a:gd name="connsiteX4" fmla="*/ 3657600 w 4124831"/>
                  <a:gd name="connsiteY4" fmla="*/ 1230310 h 1230832"/>
                  <a:gd name="connsiteX5" fmla="*/ 3606800 w 4124831"/>
                  <a:gd name="connsiteY5" fmla="*/ 773110 h 1230832"/>
                  <a:gd name="connsiteX0" fmla="*/ 0 w 4138534"/>
                  <a:gd name="connsiteY0" fmla="*/ 8340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8534" h="1235216">
                    <a:moveTo>
                      <a:pt x="0" y="884870"/>
                    </a:moveTo>
                    <a:cubicBezTo>
                      <a:pt x="685800" y="859470"/>
                      <a:pt x="1358053" y="971230"/>
                      <a:pt x="1808480" y="823910"/>
                    </a:cubicBezTo>
                    <a:cubicBezTo>
                      <a:pt x="2258907" y="676590"/>
                      <a:pt x="2321560" y="26350"/>
                      <a:pt x="2702560" y="950"/>
                    </a:cubicBezTo>
                    <a:cubicBezTo>
                      <a:pt x="3083560" y="-24450"/>
                      <a:pt x="3935307" y="466617"/>
                      <a:pt x="4094480" y="671510"/>
                    </a:cubicBezTo>
                    <a:cubicBezTo>
                      <a:pt x="4253653" y="876403"/>
                      <a:pt x="3952240" y="1284497"/>
                      <a:pt x="3657600" y="1230310"/>
                    </a:cubicBezTo>
                    <a:cubicBezTo>
                      <a:pt x="3362960" y="1176123"/>
                      <a:pt x="3382433" y="847616"/>
                      <a:pt x="3606800" y="77311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609600" y="3078993"/>
                <a:ext cx="5426868" cy="1696506"/>
              </a:xfrm>
              <a:custGeom>
                <a:avLst/>
                <a:gdLst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297122"/>
                  <a:gd name="connsiteY0" fmla="*/ 833705 h 1240130"/>
                  <a:gd name="connsiteX1" fmla="*/ 1808480 w 4297122"/>
                  <a:gd name="connsiteY1" fmla="*/ 823545 h 1240130"/>
                  <a:gd name="connsiteX2" fmla="*/ 2702560 w 4297122"/>
                  <a:gd name="connsiteY2" fmla="*/ 585 h 1240130"/>
                  <a:gd name="connsiteX3" fmla="*/ 4267200 w 4297122"/>
                  <a:gd name="connsiteY3" fmla="*/ 701625 h 1240130"/>
                  <a:gd name="connsiteX4" fmla="*/ 3738880 w 4297122"/>
                  <a:gd name="connsiteY4" fmla="*/ 1240105 h 1240130"/>
                  <a:gd name="connsiteX5" fmla="*/ 3830320 w 4297122"/>
                  <a:gd name="connsiteY5" fmla="*/ 681305 h 1240130"/>
                  <a:gd name="connsiteX0" fmla="*/ 0 w 4131559"/>
                  <a:gd name="connsiteY0" fmla="*/ 834072 h 1240479"/>
                  <a:gd name="connsiteX1" fmla="*/ 1808480 w 4131559"/>
                  <a:gd name="connsiteY1" fmla="*/ 823912 h 1240479"/>
                  <a:gd name="connsiteX2" fmla="*/ 2702560 w 4131559"/>
                  <a:gd name="connsiteY2" fmla="*/ 952 h 1240479"/>
                  <a:gd name="connsiteX3" fmla="*/ 4094480 w 4131559"/>
                  <a:gd name="connsiteY3" fmla="*/ 671512 h 1240479"/>
                  <a:gd name="connsiteX4" fmla="*/ 3738880 w 4131559"/>
                  <a:gd name="connsiteY4" fmla="*/ 1240472 h 1240479"/>
                  <a:gd name="connsiteX5" fmla="*/ 3830320 w 4131559"/>
                  <a:gd name="connsiteY5" fmla="*/ 681672 h 1240479"/>
                  <a:gd name="connsiteX0" fmla="*/ 0 w 4133824"/>
                  <a:gd name="connsiteY0" fmla="*/ 834072 h 1241442"/>
                  <a:gd name="connsiteX1" fmla="*/ 1808480 w 4133824"/>
                  <a:gd name="connsiteY1" fmla="*/ 823912 h 1241442"/>
                  <a:gd name="connsiteX2" fmla="*/ 2702560 w 4133824"/>
                  <a:gd name="connsiteY2" fmla="*/ 952 h 1241442"/>
                  <a:gd name="connsiteX3" fmla="*/ 4094480 w 4133824"/>
                  <a:gd name="connsiteY3" fmla="*/ 671512 h 1241442"/>
                  <a:gd name="connsiteX4" fmla="*/ 3738880 w 4133824"/>
                  <a:gd name="connsiteY4" fmla="*/ 1240472 h 1241442"/>
                  <a:gd name="connsiteX5" fmla="*/ 3606800 w 4133824"/>
                  <a:gd name="connsiteY5" fmla="*/ 773112 h 1241442"/>
                  <a:gd name="connsiteX0" fmla="*/ 0 w 4133824"/>
                  <a:gd name="connsiteY0" fmla="*/ 834072 h 1240982"/>
                  <a:gd name="connsiteX1" fmla="*/ 1808480 w 4133824"/>
                  <a:gd name="connsiteY1" fmla="*/ 823912 h 1240982"/>
                  <a:gd name="connsiteX2" fmla="*/ 2702560 w 4133824"/>
                  <a:gd name="connsiteY2" fmla="*/ 952 h 1240982"/>
                  <a:gd name="connsiteX3" fmla="*/ 4094480 w 4133824"/>
                  <a:gd name="connsiteY3" fmla="*/ 671512 h 1240982"/>
                  <a:gd name="connsiteX4" fmla="*/ 3738880 w 4133824"/>
                  <a:gd name="connsiteY4" fmla="*/ 1240472 h 1240982"/>
                  <a:gd name="connsiteX5" fmla="*/ 3606800 w 4133824"/>
                  <a:gd name="connsiteY5" fmla="*/ 773112 h 1240982"/>
                  <a:gd name="connsiteX0" fmla="*/ 0 w 4124831"/>
                  <a:gd name="connsiteY0" fmla="*/ 834070 h 1230832"/>
                  <a:gd name="connsiteX1" fmla="*/ 1808480 w 4124831"/>
                  <a:gd name="connsiteY1" fmla="*/ 823910 h 1230832"/>
                  <a:gd name="connsiteX2" fmla="*/ 2702560 w 4124831"/>
                  <a:gd name="connsiteY2" fmla="*/ 950 h 1230832"/>
                  <a:gd name="connsiteX3" fmla="*/ 4094480 w 4124831"/>
                  <a:gd name="connsiteY3" fmla="*/ 671510 h 1230832"/>
                  <a:gd name="connsiteX4" fmla="*/ 3657600 w 4124831"/>
                  <a:gd name="connsiteY4" fmla="*/ 1230310 h 1230832"/>
                  <a:gd name="connsiteX5" fmla="*/ 3606800 w 4124831"/>
                  <a:gd name="connsiteY5" fmla="*/ 773110 h 1230832"/>
                  <a:gd name="connsiteX0" fmla="*/ 0 w 4138534"/>
                  <a:gd name="connsiteY0" fmla="*/ 8340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5076996"/>
                  <a:gd name="connsiteY0" fmla="*/ 885000 h 1609254"/>
                  <a:gd name="connsiteX1" fmla="*/ 1808480 w 5076996"/>
                  <a:gd name="connsiteY1" fmla="*/ 824040 h 1609254"/>
                  <a:gd name="connsiteX2" fmla="*/ 2702560 w 5076996"/>
                  <a:gd name="connsiteY2" fmla="*/ 1080 h 1609254"/>
                  <a:gd name="connsiteX3" fmla="*/ 4094480 w 5076996"/>
                  <a:gd name="connsiteY3" fmla="*/ 671640 h 1609254"/>
                  <a:gd name="connsiteX4" fmla="*/ 5014963 w 5076996"/>
                  <a:gd name="connsiteY4" fmla="*/ 1606360 h 1609254"/>
                  <a:gd name="connsiteX5" fmla="*/ 3606800 w 5076996"/>
                  <a:gd name="connsiteY5" fmla="*/ 773240 h 1609254"/>
                  <a:gd name="connsiteX0" fmla="*/ 0 w 5017967"/>
                  <a:gd name="connsiteY0" fmla="*/ 885000 h 1619093"/>
                  <a:gd name="connsiteX1" fmla="*/ 1808480 w 5017967"/>
                  <a:gd name="connsiteY1" fmla="*/ 824040 h 1619093"/>
                  <a:gd name="connsiteX2" fmla="*/ 2702560 w 5017967"/>
                  <a:gd name="connsiteY2" fmla="*/ 1080 h 1619093"/>
                  <a:gd name="connsiteX3" fmla="*/ 4094480 w 5017967"/>
                  <a:gd name="connsiteY3" fmla="*/ 671640 h 1619093"/>
                  <a:gd name="connsiteX4" fmla="*/ 5014963 w 5017967"/>
                  <a:gd name="connsiteY4" fmla="*/ 1606360 h 1619093"/>
                  <a:gd name="connsiteX5" fmla="*/ 4451592 w 5017967"/>
                  <a:gd name="connsiteY5" fmla="*/ 1210120 h 1619093"/>
                  <a:gd name="connsiteX0" fmla="*/ 0 w 5038183"/>
                  <a:gd name="connsiteY0" fmla="*/ 885000 h 1692635"/>
                  <a:gd name="connsiteX1" fmla="*/ 1808480 w 5038183"/>
                  <a:gd name="connsiteY1" fmla="*/ 824040 h 1692635"/>
                  <a:gd name="connsiteX2" fmla="*/ 2702560 w 5038183"/>
                  <a:gd name="connsiteY2" fmla="*/ 1080 h 1692635"/>
                  <a:gd name="connsiteX3" fmla="*/ 4094480 w 5038183"/>
                  <a:gd name="connsiteY3" fmla="*/ 671640 h 1692635"/>
                  <a:gd name="connsiteX4" fmla="*/ 5014963 w 5038183"/>
                  <a:gd name="connsiteY4" fmla="*/ 1606360 h 1692635"/>
                  <a:gd name="connsiteX5" fmla="*/ 4451592 w 5038183"/>
                  <a:gd name="connsiteY5" fmla="*/ 1210120 h 1692635"/>
                  <a:gd name="connsiteX0" fmla="*/ 0 w 5070089"/>
                  <a:gd name="connsiteY0" fmla="*/ 885000 h 1696506"/>
                  <a:gd name="connsiteX1" fmla="*/ 1808480 w 5070089"/>
                  <a:gd name="connsiteY1" fmla="*/ 824040 h 1696506"/>
                  <a:gd name="connsiteX2" fmla="*/ 2702560 w 5070089"/>
                  <a:gd name="connsiteY2" fmla="*/ 1080 h 1696506"/>
                  <a:gd name="connsiteX3" fmla="*/ 4094480 w 5070089"/>
                  <a:gd name="connsiteY3" fmla="*/ 671640 h 1696506"/>
                  <a:gd name="connsiteX4" fmla="*/ 5014963 w 5070089"/>
                  <a:gd name="connsiteY4" fmla="*/ 1606360 h 1696506"/>
                  <a:gd name="connsiteX5" fmla="*/ 4451592 w 5070089"/>
                  <a:gd name="connsiteY5" fmla="*/ 1210120 h 1696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70089" h="1696506">
                    <a:moveTo>
                      <a:pt x="0" y="885000"/>
                    </a:moveTo>
                    <a:cubicBezTo>
                      <a:pt x="685800" y="859600"/>
                      <a:pt x="1358053" y="971360"/>
                      <a:pt x="1808480" y="824040"/>
                    </a:cubicBezTo>
                    <a:cubicBezTo>
                      <a:pt x="2258907" y="676720"/>
                      <a:pt x="2321560" y="26480"/>
                      <a:pt x="2702560" y="1080"/>
                    </a:cubicBezTo>
                    <a:cubicBezTo>
                      <a:pt x="3083560" y="-24320"/>
                      <a:pt x="3709080" y="404093"/>
                      <a:pt x="4094480" y="671640"/>
                    </a:cubicBezTo>
                    <a:cubicBezTo>
                      <a:pt x="4479881" y="939187"/>
                      <a:pt x="5287666" y="1282933"/>
                      <a:pt x="5014963" y="1606360"/>
                    </a:cubicBezTo>
                    <a:cubicBezTo>
                      <a:pt x="4742260" y="1929787"/>
                      <a:pt x="4227225" y="1284626"/>
                      <a:pt x="4451592" y="121012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 flipV="1">
                <a:off x="609600" y="4805680"/>
                <a:ext cx="4138534" cy="1244774"/>
              </a:xfrm>
              <a:custGeom>
                <a:avLst/>
                <a:gdLst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297122"/>
                  <a:gd name="connsiteY0" fmla="*/ 833705 h 1240130"/>
                  <a:gd name="connsiteX1" fmla="*/ 1808480 w 4297122"/>
                  <a:gd name="connsiteY1" fmla="*/ 823545 h 1240130"/>
                  <a:gd name="connsiteX2" fmla="*/ 2702560 w 4297122"/>
                  <a:gd name="connsiteY2" fmla="*/ 585 h 1240130"/>
                  <a:gd name="connsiteX3" fmla="*/ 4267200 w 4297122"/>
                  <a:gd name="connsiteY3" fmla="*/ 701625 h 1240130"/>
                  <a:gd name="connsiteX4" fmla="*/ 3738880 w 4297122"/>
                  <a:gd name="connsiteY4" fmla="*/ 1240105 h 1240130"/>
                  <a:gd name="connsiteX5" fmla="*/ 3830320 w 4297122"/>
                  <a:gd name="connsiteY5" fmla="*/ 681305 h 1240130"/>
                  <a:gd name="connsiteX0" fmla="*/ 0 w 4131559"/>
                  <a:gd name="connsiteY0" fmla="*/ 834072 h 1240479"/>
                  <a:gd name="connsiteX1" fmla="*/ 1808480 w 4131559"/>
                  <a:gd name="connsiteY1" fmla="*/ 823912 h 1240479"/>
                  <a:gd name="connsiteX2" fmla="*/ 2702560 w 4131559"/>
                  <a:gd name="connsiteY2" fmla="*/ 952 h 1240479"/>
                  <a:gd name="connsiteX3" fmla="*/ 4094480 w 4131559"/>
                  <a:gd name="connsiteY3" fmla="*/ 671512 h 1240479"/>
                  <a:gd name="connsiteX4" fmla="*/ 3738880 w 4131559"/>
                  <a:gd name="connsiteY4" fmla="*/ 1240472 h 1240479"/>
                  <a:gd name="connsiteX5" fmla="*/ 3830320 w 4131559"/>
                  <a:gd name="connsiteY5" fmla="*/ 681672 h 1240479"/>
                  <a:gd name="connsiteX0" fmla="*/ 0 w 4133824"/>
                  <a:gd name="connsiteY0" fmla="*/ 834072 h 1241442"/>
                  <a:gd name="connsiteX1" fmla="*/ 1808480 w 4133824"/>
                  <a:gd name="connsiteY1" fmla="*/ 823912 h 1241442"/>
                  <a:gd name="connsiteX2" fmla="*/ 2702560 w 4133824"/>
                  <a:gd name="connsiteY2" fmla="*/ 952 h 1241442"/>
                  <a:gd name="connsiteX3" fmla="*/ 4094480 w 4133824"/>
                  <a:gd name="connsiteY3" fmla="*/ 671512 h 1241442"/>
                  <a:gd name="connsiteX4" fmla="*/ 3738880 w 4133824"/>
                  <a:gd name="connsiteY4" fmla="*/ 1240472 h 1241442"/>
                  <a:gd name="connsiteX5" fmla="*/ 3606800 w 4133824"/>
                  <a:gd name="connsiteY5" fmla="*/ 773112 h 1241442"/>
                  <a:gd name="connsiteX0" fmla="*/ 0 w 4133824"/>
                  <a:gd name="connsiteY0" fmla="*/ 834072 h 1240982"/>
                  <a:gd name="connsiteX1" fmla="*/ 1808480 w 4133824"/>
                  <a:gd name="connsiteY1" fmla="*/ 823912 h 1240982"/>
                  <a:gd name="connsiteX2" fmla="*/ 2702560 w 4133824"/>
                  <a:gd name="connsiteY2" fmla="*/ 952 h 1240982"/>
                  <a:gd name="connsiteX3" fmla="*/ 4094480 w 4133824"/>
                  <a:gd name="connsiteY3" fmla="*/ 671512 h 1240982"/>
                  <a:gd name="connsiteX4" fmla="*/ 3738880 w 4133824"/>
                  <a:gd name="connsiteY4" fmla="*/ 1240472 h 1240982"/>
                  <a:gd name="connsiteX5" fmla="*/ 3606800 w 4133824"/>
                  <a:gd name="connsiteY5" fmla="*/ 773112 h 1240982"/>
                  <a:gd name="connsiteX0" fmla="*/ 0 w 4124831"/>
                  <a:gd name="connsiteY0" fmla="*/ 834070 h 1230832"/>
                  <a:gd name="connsiteX1" fmla="*/ 1808480 w 4124831"/>
                  <a:gd name="connsiteY1" fmla="*/ 823910 h 1230832"/>
                  <a:gd name="connsiteX2" fmla="*/ 2702560 w 4124831"/>
                  <a:gd name="connsiteY2" fmla="*/ 950 h 1230832"/>
                  <a:gd name="connsiteX3" fmla="*/ 4094480 w 4124831"/>
                  <a:gd name="connsiteY3" fmla="*/ 671510 h 1230832"/>
                  <a:gd name="connsiteX4" fmla="*/ 3657600 w 4124831"/>
                  <a:gd name="connsiteY4" fmla="*/ 1230310 h 1230832"/>
                  <a:gd name="connsiteX5" fmla="*/ 3606800 w 4124831"/>
                  <a:gd name="connsiteY5" fmla="*/ 773110 h 1230832"/>
                  <a:gd name="connsiteX0" fmla="*/ 0 w 4138534"/>
                  <a:gd name="connsiteY0" fmla="*/ 8340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8534" h="1235216">
                    <a:moveTo>
                      <a:pt x="0" y="884870"/>
                    </a:moveTo>
                    <a:cubicBezTo>
                      <a:pt x="685800" y="859470"/>
                      <a:pt x="1358053" y="971230"/>
                      <a:pt x="1808480" y="823910"/>
                    </a:cubicBezTo>
                    <a:cubicBezTo>
                      <a:pt x="2258907" y="676590"/>
                      <a:pt x="2321560" y="26350"/>
                      <a:pt x="2702560" y="950"/>
                    </a:cubicBezTo>
                    <a:cubicBezTo>
                      <a:pt x="3083560" y="-24450"/>
                      <a:pt x="3935307" y="466617"/>
                      <a:pt x="4094480" y="671510"/>
                    </a:cubicBezTo>
                    <a:cubicBezTo>
                      <a:pt x="4253653" y="876403"/>
                      <a:pt x="3952240" y="1284497"/>
                      <a:pt x="3657600" y="1230310"/>
                    </a:cubicBezTo>
                    <a:cubicBezTo>
                      <a:pt x="3362960" y="1176123"/>
                      <a:pt x="3382433" y="847616"/>
                      <a:pt x="3606800" y="77311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 flipV="1">
                <a:off x="609600" y="4805680"/>
                <a:ext cx="5426868" cy="1827466"/>
              </a:xfrm>
              <a:custGeom>
                <a:avLst/>
                <a:gdLst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297122"/>
                  <a:gd name="connsiteY0" fmla="*/ 833705 h 1240130"/>
                  <a:gd name="connsiteX1" fmla="*/ 1808480 w 4297122"/>
                  <a:gd name="connsiteY1" fmla="*/ 823545 h 1240130"/>
                  <a:gd name="connsiteX2" fmla="*/ 2702560 w 4297122"/>
                  <a:gd name="connsiteY2" fmla="*/ 585 h 1240130"/>
                  <a:gd name="connsiteX3" fmla="*/ 4267200 w 4297122"/>
                  <a:gd name="connsiteY3" fmla="*/ 701625 h 1240130"/>
                  <a:gd name="connsiteX4" fmla="*/ 3738880 w 4297122"/>
                  <a:gd name="connsiteY4" fmla="*/ 1240105 h 1240130"/>
                  <a:gd name="connsiteX5" fmla="*/ 3830320 w 4297122"/>
                  <a:gd name="connsiteY5" fmla="*/ 681305 h 1240130"/>
                  <a:gd name="connsiteX0" fmla="*/ 0 w 4131559"/>
                  <a:gd name="connsiteY0" fmla="*/ 834072 h 1240479"/>
                  <a:gd name="connsiteX1" fmla="*/ 1808480 w 4131559"/>
                  <a:gd name="connsiteY1" fmla="*/ 823912 h 1240479"/>
                  <a:gd name="connsiteX2" fmla="*/ 2702560 w 4131559"/>
                  <a:gd name="connsiteY2" fmla="*/ 952 h 1240479"/>
                  <a:gd name="connsiteX3" fmla="*/ 4094480 w 4131559"/>
                  <a:gd name="connsiteY3" fmla="*/ 671512 h 1240479"/>
                  <a:gd name="connsiteX4" fmla="*/ 3738880 w 4131559"/>
                  <a:gd name="connsiteY4" fmla="*/ 1240472 h 1240479"/>
                  <a:gd name="connsiteX5" fmla="*/ 3830320 w 4131559"/>
                  <a:gd name="connsiteY5" fmla="*/ 681672 h 1240479"/>
                  <a:gd name="connsiteX0" fmla="*/ 0 w 4133824"/>
                  <a:gd name="connsiteY0" fmla="*/ 834072 h 1241442"/>
                  <a:gd name="connsiteX1" fmla="*/ 1808480 w 4133824"/>
                  <a:gd name="connsiteY1" fmla="*/ 823912 h 1241442"/>
                  <a:gd name="connsiteX2" fmla="*/ 2702560 w 4133824"/>
                  <a:gd name="connsiteY2" fmla="*/ 952 h 1241442"/>
                  <a:gd name="connsiteX3" fmla="*/ 4094480 w 4133824"/>
                  <a:gd name="connsiteY3" fmla="*/ 671512 h 1241442"/>
                  <a:gd name="connsiteX4" fmla="*/ 3738880 w 4133824"/>
                  <a:gd name="connsiteY4" fmla="*/ 1240472 h 1241442"/>
                  <a:gd name="connsiteX5" fmla="*/ 3606800 w 4133824"/>
                  <a:gd name="connsiteY5" fmla="*/ 773112 h 1241442"/>
                  <a:gd name="connsiteX0" fmla="*/ 0 w 4133824"/>
                  <a:gd name="connsiteY0" fmla="*/ 834072 h 1240982"/>
                  <a:gd name="connsiteX1" fmla="*/ 1808480 w 4133824"/>
                  <a:gd name="connsiteY1" fmla="*/ 823912 h 1240982"/>
                  <a:gd name="connsiteX2" fmla="*/ 2702560 w 4133824"/>
                  <a:gd name="connsiteY2" fmla="*/ 952 h 1240982"/>
                  <a:gd name="connsiteX3" fmla="*/ 4094480 w 4133824"/>
                  <a:gd name="connsiteY3" fmla="*/ 671512 h 1240982"/>
                  <a:gd name="connsiteX4" fmla="*/ 3738880 w 4133824"/>
                  <a:gd name="connsiteY4" fmla="*/ 1240472 h 1240982"/>
                  <a:gd name="connsiteX5" fmla="*/ 3606800 w 4133824"/>
                  <a:gd name="connsiteY5" fmla="*/ 773112 h 1240982"/>
                  <a:gd name="connsiteX0" fmla="*/ 0 w 4124831"/>
                  <a:gd name="connsiteY0" fmla="*/ 834070 h 1230832"/>
                  <a:gd name="connsiteX1" fmla="*/ 1808480 w 4124831"/>
                  <a:gd name="connsiteY1" fmla="*/ 823910 h 1230832"/>
                  <a:gd name="connsiteX2" fmla="*/ 2702560 w 4124831"/>
                  <a:gd name="connsiteY2" fmla="*/ 950 h 1230832"/>
                  <a:gd name="connsiteX3" fmla="*/ 4094480 w 4124831"/>
                  <a:gd name="connsiteY3" fmla="*/ 671510 h 1230832"/>
                  <a:gd name="connsiteX4" fmla="*/ 3657600 w 4124831"/>
                  <a:gd name="connsiteY4" fmla="*/ 1230310 h 1230832"/>
                  <a:gd name="connsiteX5" fmla="*/ 3606800 w 4124831"/>
                  <a:gd name="connsiteY5" fmla="*/ 773110 h 1230832"/>
                  <a:gd name="connsiteX0" fmla="*/ 0 w 4138534"/>
                  <a:gd name="connsiteY0" fmla="*/ 8340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5076996"/>
                  <a:gd name="connsiteY0" fmla="*/ 885000 h 1609254"/>
                  <a:gd name="connsiteX1" fmla="*/ 1808480 w 5076996"/>
                  <a:gd name="connsiteY1" fmla="*/ 824040 h 1609254"/>
                  <a:gd name="connsiteX2" fmla="*/ 2702560 w 5076996"/>
                  <a:gd name="connsiteY2" fmla="*/ 1080 h 1609254"/>
                  <a:gd name="connsiteX3" fmla="*/ 4094480 w 5076996"/>
                  <a:gd name="connsiteY3" fmla="*/ 671640 h 1609254"/>
                  <a:gd name="connsiteX4" fmla="*/ 5014963 w 5076996"/>
                  <a:gd name="connsiteY4" fmla="*/ 1606360 h 1609254"/>
                  <a:gd name="connsiteX5" fmla="*/ 3606800 w 5076996"/>
                  <a:gd name="connsiteY5" fmla="*/ 773240 h 1609254"/>
                  <a:gd name="connsiteX0" fmla="*/ 0 w 5017967"/>
                  <a:gd name="connsiteY0" fmla="*/ 885000 h 1619093"/>
                  <a:gd name="connsiteX1" fmla="*/ 1808480 w 5017967"/>
                  <a:gd name="connsiteY1" fmla="*/ 824040 h 1619093"/>
                  <a:gd name="connsiteX2" fmla="*/ 2702560 w 5017967"/>
                  <a:gd name="connsiteY2" fmla="*/ 1080 h 1619093"/>
                  <a:gd name="connsiteX3" fmla="*/ 4094480 w 5017967"/>
                  <a:gd name="connsiteY3" fmla="*/ 671640 h 1619093"/>
                  <a:gd name="connsiteX4" fmla="*/ 5014963 w 5017967"/>
                  <a:gd name="connsiteY4" fmla="*/ 1606360 h 1619093"/>
                  <a:gd name="connsiteX5" fmla="*/ 4451592 w 5017967"/>
                  <a:gd name="connsiteY5" fmla="*/ 1210120 h 1619093"/>
                  <a:gd name="connsiteX0" fmla="*/ 0 w 5038183"/>
                  <a:gd name="connsiteY0" fmla="*/ 885000 h 1692635"/>
                  <a:gd name="connsiteX1" fmla="*/ 1808480 w 5038183"/>
                  <a:gd name="connsiteY1" fmla="*/ 824040 h 1692635"/>
                  <a:gd name="connsiteX2" fmla="*/ 2702560 w 5038183"/>
                  <a:gd name="connsiteY2" fmla="*/ 1080 h 1692635"/>
                  <a:gd name="connsiteX3" fmla="*/ 4094480 w 5038183"/>
                  <a:gd name="connsiteY3" fmla="*/ 671640 h 1692635"/>
                  <a:gd name="connsiteX4" fmla="*/ 5014963 w 5038183"/>
                  <a:gd name="connsiteY4" fmla="*/ 1606360 h 1692635"/>
                  <a:gd name="connsiteX5" fmla="*/ 4451592 w 5038183"/>
                  <a:gd name="connsiteY5" fmla="*/ 1210120 h 1692635"/>
                  <a:gd name="connsiteX0" fmla="*/ 0 w 5070089"/>
                  <a:gd name="connsiteY0" fmla="*/ 885000 h 1696506"/>
                  <a:gd name="connsiteX1" fmla="*/ 1808480 w 5070089"/>
                  <a:gd name="connsiteY1" fmla="*/ 824040 h 1696506"/>
                  <a:gd name="connsiteX2" fmla="*/ 2702560 w 5070089"/>
                  <a:gd name="connsiteY2" fmla="*/ 1080 h 1696506"/>
                  <a:gd name="connsiteX3" fmla="*/ 4094480 w 5070089"/>
                  <a:gd name="connsiteY3" fmla="*/ 671640 h 1696506"/>
                  <a:gd name="connsiteX4" fmla="*/ 5014963 w 5070089"/>
                  <a:gd name="connsiteY4" fmla="*/ 1606360 h 1696506"/>
                  <a:gd name="connsiteX5" fmla="*/ 4451592 w 5070089"/>
                  <a:gd name="connsiteY5" fmla="*/ 1210120 h 1696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70089" h="1696506">
                    <a:moveTo>
                      <a:pt x="0" y="885000"/>
                    </a:moveTo>
                    <a:cubicBezTo>
                      <a:pt x="685800" y="859600"/>
                      <a:pt x="1358053" y="971360"/>
                      <a:pt x="1808480" y="824040"/>
                    </a:cubicBezTo>
                    <a:cubicBezTo>
                      <a:pt x="2258907" y="676720"/>
                      <a:pt x="2321560" y="26480"/>
                      <a:pt x="2702560" y="1080"/>
                    </a:cubicBezTo>
                    <a:cubicBezTo>
                      <a:pt x="3083560" y="-24320"/>
                      <a:pt x="3709080" y="404093"/>
                      <a:pt x="4094480" y="671640"/>
                    </a:cubicBezTo>
                    <a:cubicBezTo>
                      <a:pt x="4479881" y="939187"/>
                      <a:pt x="5287666" y="1282933"/>
                      <a:pt x="5014963" y="1606360"/>
                    </a:cubicBezTo>
                    <a:cubicBezTo>
                      <a:pt x="4742260" y="1929787"/>
                      <a:pt x="4227225" y="1284626"/>
                      <a:pt x="4451592" y="121012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809311" y="2417583"/>
                  <a:ext cx="18524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𝑇𝑢𝑟𝑏𝑢𝑙𝑒𝑛𝑡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𝑓𝑙𝑜𝑤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311" y="2417583"/>
                  <a:ext cx="1852430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632" r="-3618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972632" y="3007360"/>
            <a:ext cx="5654330" cy="2839720"/>
            <a:chOff x="982792" y="3098800"/>
            <a:chExt cx="5654330" cy="2839720"/>
          </a:xfrm>
        </p:grpSpPr>
        <p:grpSp>
          <p:nvGrpSpPr>
            <p:cNvPr id="42" name="Group 41"/>
            <p:cNvGrpSpPr/>
            <p:nvPr/>
          </p:nvGrpSpPr>
          <p:grpSpPr>
            <a:xfrm>
              <a:off x="1429210" y="3098800"/>
              <a:ext cx="4756215" cy="2839720"/>
              <a:chOff x="1520650" y="3566160"/>
              <a:chExt cx="4756215" cy="283972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694705" y="3566160"/>
                <a:ext cx="174735" cy="283972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524000" y="3577278"/>
                <a:ext cx="4744720" cy="1375722"/>
                <a:chOff x="1524000" y="3577278"/>
                <a:chExt cx="4744720" cy="1375722"/>
              </a:xfrm>
            </p:grpSpPr>
            <p:sp>
              <p:nvSpPr>
                <p:cNvPr id="25" name="Freeform 24"/>
                <p:cNvSpPr/>
                <p:nvPr/>
              </p:nvSpPr>
              <p:spPr>
                <a:xfrm>
                  <a:off x="1767840" y="3577278"/>
                  <a:ext cx="4500880" cy="1035362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 26"/>
                <p:cNvSpPr/>
                <p:nvPr/>
              </p:nvSpPr>
              <p:spPr>
                <a:xfrm>
                  <a:off x="1524000" y="3728720"/>
                  <a:ext cx="4582160" cy="98044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29"/>
                <p:cNvSpPr/>
                <p:nvPr/>
              </p:nvSpPr>
              <p:spPr>
                <a:xfrm>
                  <a:off x="1524000" y="4114800"/>
                  <a:ext cx="4582160" cy="68072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1524000" y="4541520"/>
                  <a:ext cx="4582160" cy="33528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 31"/>
                <p:cNvSpPr/>
                <p:nvPr/>
              </p:nvSpPr>
              <p:spPr>
                <a:xfrm>
                  <a:off x="1524000" y="4836160"/>
                  <a:ext cx="4582160" cy="11684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 flipV="1">
                <a:off x="1520650" y="5034278"/>
                <a:ext cx="4748070" cy="1358473"/>
                <a:chOff x="1524000" y="3589938"/>
                <a:chExt cx="4748070" cy="1363062"/>
              </a:xfrm>
            </p:grpSpPr>
            <p:sp>
              <p:nvSpPr>
                <p:cNvPr id="35" name="Freeform 34"/>
                <p:cNvSpPr/>
                <p:nvPr/>
              </p:nvSpPr>
              <p:spPr>
                <a:xfrm>
                  <a:off x="1771190" y="3589938"/>
                  <a:ext cx="4500880" cy="1022702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 35"/>
                <p:cNvSpPr/>
                <p:nvPr/>
              </p:nvSpPr>
              <p:spPr>
                <a:xfrm>
                  <a:off x="1524000" y="3728720"/>
                  <a:ext cx="4582160" cy="98044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reeform 36"/>
                <p:cNvSpPr/>
                <p:nvPr/>
              </p:nvSpPr>
              <p:spPr>
                <a:xfrm>
                  <a:off x="1524000" y="4114800"/>
                  <a:ext cx="4582160" cy="68072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>
                  <a:off x="1524000" y="4541520"/>
                  <a:ext cx="4582160" cy="33528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Freeform 38"/>
                <p:cNvSpPr/>
                <p:nvPr/>
              </p:nvSpPr>
              <p:spPr>
                <a:xfrm>
                  <a:off x="1524000" y="4836160"/>
                  <a:ext cx="4582160" cy="11684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Oval 40"/>
              <p:cNvSpPr/>
              <p:nvPr/>
            </p:nvSpPr>
            <p:spPr>
              <a:xfrm>
                <a:off x="6209808" y="4612640"/>
                <a:ext cx="67057" cy="77048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982792" y="4136459"/>
                  <a:ext cx="34612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792" y="4136459"/>
                  <a:ext cx="346120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6071" r="-7143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85039" y="4259141"/>
                  <a:ext cx="3520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039" y="4259141"/>
                  <a:ext cx="352083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3793" r="-689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982792" y="4485640"/>
                  <a:ext cx="3211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792" y="4485640"/>
                  <a:ext cx="321178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9615" r="-769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285039" y="4535377"/>
                  <a:ext cx="3271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039" y="4535377"/>
                  <a:ext cx="327141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407" r="-740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5" t="19523" r="21277" b="14740"/>
          <a:stretch/>
        </p:blipFill>
        <p:spPr>
          <a:xfrm>
            <a:off x="6717838" y="2279602"/>
            <a:ext cx="3833920" cy="450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6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299482" y="320287"/>
            <a:ext cx="8515977" cy="6292369"/>
            <a:chOff x="299482" y="320287"/>
            <a:chExt cx="8515977" cy="6292369"/>
          </a:xfrm>
        </p:grpSpPr>
        <p:grpSp>
          <p:nvGrpSpPr>
            <p:cNvPr id="61" name="Group 60"/>
            <p:cNvGrpSpPr/>
            <p:nvPr/>
          </p:nvGrpSpPr>
          <p:grpSpPr>
            <a:xfrm>
              <a:off x="299482" y="812800"/>
              <a:ext cx="8515977" cy="5799856"/>
              <a:chOff x="695722" y="162560"/>
              <a:chExt cx="8515977" cy="5799856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605277" y="284480"/>
                <a:ext cx="6807200" cy="2733010"/>
                <a:chOff x="1605277" y="284480"/>
                <a:chExt cx="6807200" cy="2733010"/>
              </a:xfrm>
            </p:grpSpPr>
            <p:sp>
              <p:nvSpPr>
                <p:cNvPr id="8" name="Freeform 7"/>
                <p:cNvSpPr/>
                <p:nvPr/>
              </p:nvSpPr>
              <p:spPr>
                <a:xfrm>
                  <a:off x="2549181" y="284480"/>
                  <a:ext cx="4034497" cy="2729458"/>
                </a:xfrm>
                <a:custGeom>
                  <a:avLst/>
                  <a:gdLst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726362"/>
                    <a:gd name="connsiteX1" fmla="*/ 995853 w 3170093"/>
                    <a:gd name="connsiteY1" fmla="*/ 1483360 h 2726362"/>
                    <a:gd name="connsiteX2" fmla="*/ 1920413 w 3170093"/>
                    <a:gd name="connsiteY2" fmla="*/ 0 h 2726362"/>
                    <a:gd name="connsiteX3" fmla="*/ 3159933 w 3170093"/>
                    <a:gd name="connsiteY3" fmla="*/ 0 h 2726362"/>
                    <a:gd name="connsiteX4" fmla="*/ 3170093 w 3170093"/>
                    <a:gd name="connsiteY4" fmla="*/ 436880 h 2726362"/>
                    <a:gd name="connsiteX5" fmla="*/ 2174413 w 3170093"/>
                    <a:gd name="connsiteY5" fmla="*/ 436880 h 2726362"/>
                    <a:gd name="connsiteX6" fmla="*/ 965373 w 3170093"/>
                    <a:gd name="connsiteY6" fmla="*/ 2682240 h 2726362"/>
                    <a:gd name="connsiteX7" fmla="*/ 40813 w 3170093"/>
                    <a:gd name="connsiteY7" fmla="*/ 2692400 h 2726362"/>
                    <a:gd name="connsiteX8" fmla="*/ 173 w 3170093"/>
                    <a:gd name="connsiteY8" fmla="*/ 1625600 h 2726362"/>
                    <a:gd name="connsiteX0" fmla="*/ 863600 w 4033520"/>
                    <a:gd name="connsiteY0" fmla="*/ 1625600 h 2729458"/>
                    <a:gd name="connsiteX1" fmla="*/ 1859280 w 4033520"/>
                    <a:gd name="connsiteY1" fmla="*/ 1483360 h 2729458"/>
                    <a:gd name="connsiteX2" fmla="*/ 2783840 w 4033520"/>
                    <a:gd name="connsiteY2" fmla="*/ 0 h 2729458"/>
                    <a:gd name="connsiteX3" fmla="*/ 4023360 w 4033520"/>
                    <a:gd name="connsiteY3" fmla="*/ 0 h 2729458"/>
                    <a:gd name="connsiteX4" fmla="*/ 4033520 w 4033520"/>
                    <a:gd name="connsiteY4" fmla="*/ 436880 h 2729458"/>
                    <a:gd name="connsiteX5" fmla="*/ 3037840 w 4033520"/>
                    <a:gd name="connsiteY5" fmla="*/ 436880 h 2729458"/>
                    <a:gd name="connsiteX6" fmla="*/ 1828800 w 4033520"/>
                    <a:gd name="connsiteY6" fmla="*/ 2682240 h 2729458"/>
                    <a:gd name="connsiteX7" fmla="*/ 0 w 4033520"/>
                    <a:gd name="connsiteY7" fmla="*/ 2702560 h 2729458"/>
                    <a:gd name="connsiteX8" fmla="*/ 863600 w 4033520"/>
                    <a:gd name="connsiteY8" fmla="*/ 1625600 h 2729458"/>
                    <a:gd name="connsiteX0" fmla="*/ 977 w 4034497"/>
                    <a:gd name="connsiteY0" fmla="*/ 1564640 h 2729458"/>
                    <a:gd name="connsiteX1" fmla="*/ 1860257 w 4034497"/>
                    <a:gd name="connsiteY1" fmla="*/ 1483360 h 2729458"/>
                    <a:gd name="connsiteX2" fmla="*/ 2784817 w 4034497"/>
                    <a:gd name="connsiteY2" fmla="*/ 0 h 2729458"/>
                    <a:gd name="connsiteX3" fmla="*/ 4024337 w 4034497"/>
                    <a:gd name="connsiteY3" fmla="*/ 0 h 2729458"/>
                    <a:gd name="connsiteX4" fmla="*/ 4034497 w 4034497"/>
                    <a:gd name="connsiteY4" fmla="*/ 436880 h 2729458"/>
                    <a:gd name="connsiteX5" fmla="*/ 3038817 w 4034497"/>
                    <a:gd name="connsiteY5" fmla="*/ 436880 h 2729458"/>
                    <a:gd name="connsiteX6" fmla="*/ 1829777 w 4034497"/>
                    <a:gd name="connsiteY6" fmla="*/ 2682240 h 2729458"/>
                    <a:gd name="connsiteX7" fmla="*/ 977 w 4034497"/>
                    <a:gd name="connsiteY7" fmla="*/ 2702560 h 2729458"/>
                    <a:gd name="connsiteX8" fmla="*/ 977 w 4034497"/>
                    <a:gd name="connsiteY8" fmla="*/ 1564640 h 2729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34497" h="2729458">
                      <a:moveTo>
                        <a:pt x="977" y="1564640"/>
                      </a:moveTo>
                      <a:cubicBezTo>
                        <a:pt x="315937" y="1568027"/>
                        <a:pt x="1738337" y="1703493"/>
                        <a:pt x="1860257" y="1483360"/>
                      </a:cubicBezTo>
                      <a:cubicBezTo>
                        <a:pt x="2127804" y="917787"/>
                        <a:pt x="2324230" y="199813"/>
                        <a:pt x="2784817" y="0"/>
                      </a:cubicBezTo>
                      <a:lnTo>
                        <a:pt x="4024337" y="0"/>
                      </a:lnTo>
                      <a:lnTo>
                        <a:pt x="4034497" y="436880"/>
                      </a:lnTo>
                      <a:lnTo>
                        <a:pt x="3038817" y="436880"/>
                      </a:lnTo>
                      <a:cubicBezTo>
                        <a:pt x="2361484" y="870373"/>
                        <a:pt x="2375030" y="2167467"/>
                        <a:pt x="1829777" y="2682240"/>
                      </a:cubicBezTo>
                      <a:cubicBezTo>
                        <a:pt x="1511430" y="2777067"/>
                        <a:pt x="309164" y="2699173"/>
                        <a:pt x="977" y="2702560"/>
                      </a:cubicBezTo>
                      <a:cubicBezTo>
                        <a:pt x="4364" y="2296160"/>
                        <a:pt x="-2410" y="1971040"/>
                        <a:pt x="977" y="1564640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1605277" y="284480"/>
                  <a:ext cx="6807200" cy="2733010"/>
                </a:xfrm>
                <a:custGeom>
                  <a:avLst/>
                  <a:gdLst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726362"/>
                    <a:gd name="connsiteX1" fmla="*/ 995853 w 3170093"/>
                    <a:gd name="connsiteY1" fmla="*/ 1483360 h 2726362"/>
                    <a:gd name="connsiteX2" fmla="*/ 1920413 w 3170093"/>
                    <a:gd name="connsiteY2" fmla="*/ 0 h 2726362"/>
                    <a:gd name="connsiteX3" fmla="*/ 3159933 w 3170093"/>
                    <a:gd name="connsiteY3" fmla="*/ 0 h 2726362"/>
                    <a:gd name="connsiteX4" fmla="*/ 3170093 w 3170093"/>
                    <a:gd name="connsiteY4" fmla="*/ 436880 h 2726362"/>
                    <a:gd name="connsiteX5" fmla="*/ 2174413 w 3170093"/>
                    <a:gd name="connsiteY5" fmla="*/ 436880 h 2726362"/>
                    <a:gd name="connsiteX6" fmla="*/ 965373 w 3170093"/>
                    <a:gd name="connsiteY6" fmla="*/ 2682240 h 2726362"/>
                    <a:gd name="connsiteX7" fmla="*/ 40813 w 3170093"/>
                    <a:gd name="connsiteY7" fmla="*/ 2692400 h 2726362"/>
                    <a:gd name="connsiteX8" fmla="*/ 173 w 3170093"/>
                    <a:gd name="connsiteY8" fmla="*/ 1625600 h 2726362"/>
                    <a:gd name="connsiteX0" fmla="*/ 863600 w 4033520"/>
                    <a:gd name="connsiteY0" fmla="*/ 1625600 h 2729458"/>
                    <a:gd name="connsiteX1" fmla="*/ 1859280 w 4033520"/>
                    <a:gd name="connsiteY1" fmla="*/ 1483360 h 2729458"/>
                    <a:gd name="connsiteX2" fmla="*/ 2783840 w 4033520"/>
                    <a:gd name="connsiteY2" fmla="*/ 0 h 2729458"/>
                    <a:gd name="connsiteX3" fmla="*/ 4023360 w 4033520"/>
                    <a:gd name="connsiteY3" fmla="*/ 0 h 2729458"/>
                    <a:gd name="connsiteX4" fmla="*/ 4033520 w 4033520"/>
                    <a:gd name="connsiteY4" fmla="*/ 436880 h 2729458"/>
                    <a:gd name="connsiteX5" fmla="*/ 3037840 w 4033520"/>
                    <a:gd name="connsiteY5" fmla="*/ 436880 h 2729458"/>
                    <a:gd name="connsiteX6" fmla="*/ 1828800 w 4033520"/>
                    <a:gd name="connsiteY6" fmla="*/ 2682240 h 2729458"/>
                    <a:gd name="connsiteX7" fmla="*/ 0 w 4033520"/>
                    <a:gd name="connsiteY7" fmla="*/ 2702560 h 2729458"/>
                    <a:gd name="connsiteX8" fmla="*/ 863600 w 4033520"/>
                    <a:gd name="connsiteY8" fmla="*/ 1625600 h 2729458"/>
                    <a:gd name="connsiteX0" fmla="*/ 977 w 4034497"/>
                    <a:gd name="connsiteY0" fmla="*/ 1564640 h 2729458"/>
                    <a:gd name="connsiteX1" fmla="*/ 1860257 w 4034497"/>
                    <a:gd name="connsiteY1" fmla="*/ 1483360 h 2729458"/>
                    <a:gd name="connsiteX2" fmla="*/ 2784817 w 4034497"/>
                    <a:gd name="connsiteY2" fmla="*/ 0 h 2729458"/>
                    <a:gd name="connsiteX3" fmla="*/ 4024337 w 4034497"/>
                    <a:gd name="connsiteY3" fmla="*/ 0 h 2729458"/>
                    <a:gd name="connsiteX4" fmla="*/ 4034497 w 4034497"/>
                    <a:gd name="connsiteY4" fmla="*/ 436880 h 2729458"/>
                    <a:gd name="connsiteX5" fmla="*/ 3038817 w 4034497"/>
                    <a:gd name="connsiteY5" fmla="*/ 436880 h 2729458"/>
                    <a:gd name="connsiteX6" fmla="*/ 1829777 w 4034497"/>
                    <a:gd name="connsiteY6" fmla="*/ 2682240 h 2729458"/>
                    <a:gd name="connsiteX7" fmla="*/ 977 w 4034497"/>
                    <a:gd name="connsiteY7" fmla="*/ 2702560 h 2729458"/>
                    <a:gd name="connsiteX8" fmla="*/ 977 w 4034497"/>
                    <a:gd name="connsiteY8" fmla="*/ 1564640 h 2729458"/>
                    <a:gd name="connsiteX0" fmla="*/ 977 w 5863297"/>
                    <a:gd name="connsiteY0" fmla="*/ 1564640 h 2729458"/>
                    <a:gd name="connsiteX1" fmla="*/ 1860257 w 5863297"/>
                    <a:gd name="connsiteY1" fmla="*/ 1483360 h 2729458"/>
                    <a:gd name="connsiteX2" fmla="*/ 2784817 w 5863297"/>
                    <a:gd name="connsiteY2" fmla="*/ 0 h 2729458"/>
                    <a:gd name="connsiteX3" fmla="*/ 5863297 w 5863297"/>
                    <a:gd name="connsiteY3" fmla="*/ 20320 h 2729458"/>
                    <a:gd name="connsiteX4" fmla="*/ 4034497 w 5863297"/>
                    <a:gd name="connsiteY4" fmla="*/ 436880 h 2729458"/>
                    <a:gd name="connsiteX5" fmla="*/ 3038817 w 5863297"/>
                    <a:gd name="connsiteY5" fmla="*/ 436880 h 2729458"/>
                    <a:gd name="connsiteX6" fmla="*/ 1829777 w 5863297"/>
                    <a:gd name="connsiteY6" fmla="*/ 2682240 h 2729458"/>
                    <a:gd name="connsiteX7" fmla="*/ 977 w 5863297"/>
                    <a:gd name="connsiteY7" fmla="*/ 2702560 h 2729458"/>
                    <a:gd name="connsiteX8" fmla="*/ 977 w 5863297"/>
                    <a:gd name="connsiteY8" fmla="*/ 1564640 h 2729458"/>
                    <a:gd name="connsiteX0" fmla="*/ 977 w 5863297"/>
                    <a:gd name="connsiteY0" fmla="*/ 1564640 h 2729458"/>
                    <a:gd name="connsiteX1" fmla="*/ 1860257 w 5863297"/>
                    <a:gd name="connsiteY1" fmla="*/ 1483360 h 2729458"/>
                    <a:gd name="connsiteX2" fmla="*/ 2784817 w 5863297"/>
                    <a:gd name="connsiteY2" fmla="*/ 0 h 2729458"/>
                    <a:gd name="connsiteX3" fmla="*/ 5863297 w 5863297"/>
                    <a:gd name="connsiteY3" fmla="*/ 20320 h 2729458"/>
                    <a:gd name="connsiteX4" fmla="*/ 5863297 w 5863297"/>
                    <a:gd name="connsiteY4" fmla="*/ 416560 h 2729458"/>
                    <a:gd name="connsiteX5" fmla="*/ 3038817 w 5863297"/>
                    <a:gd name="connsiteY5" fmla="*/ 436880 h 2729458"/>
                    <a:gd name="connsiteX6" fmla="*/ 1829777 w 5863297"/>
                    <a:gd name="connsiteY6" fmla="*/ 2682240 h 2729458"/>
                    <a:gd name="connsiteX7" fmla="*/ 977 w 5863297"/>
                    <a:gd name="connsiteY7" fmla="*/ 2702560 h 2729458"/>
                    <a:gd name="connsiteX8" fmla="*/ 977 w 5863297"/>
                    <a:gd name="connsiteY8" fmla="*/ 1564640 h 2729458"/>
                    <a:gd name="connsiteX0" fmla="*/ 9 w 6797049"/>
                    <a:gd name="connsiteY0" fmla="*/ 1574800 h 2729458"/>
                    <a:gd name="connsiteX1" fmla="*/ 2794009 w 6797049"/>
                    <a:gd name="connsiteY1" fmla="*/ 1483360 h 2729458"/>
                    <a:gd name="connsiteX2" fmla="*/ 3718569 w 6797049"/>
                    <a:gd name="connsiteY2" fmla="*/ 0 h 2729458"/>
                    <a:gd name="connsiteX3" fmla="*/ 6797049 w 6797049"/>
                    <a:gd name="connsiteY3" fmla="*/ 20320 h 2729458"/>
                    <a:gd name="connsiteX4" fmla="*/ 6797049 w 6797049"/>
                    <a:gd name="connsiteY4" fmla="*/ 416560 h 2729458"/>
                    <a:gd name="connsiteX5" fmla="*/ 3972569 w 6797049"/>
                    <a:gd name="connsiteY5" fmla="*/ 436880 h 2729458"/>
                    <a:gd name="connsiteX6" fmla="*/ 2763529 w 6797049"/>
                    <a:gd name="connsiteY6" fmla="*/ 2682240 h 2729458"/>
                    <a:gd name="connsiteX7" fmla="*/ 934729 w 6797049"/>
                    <a:gd name="connsiteY7" fmla="*/ 2702560 h 2729458"/>
                    <a:gd name="connsiteX8" fmla="*/ 9 w 6797049"/>
                    <a:gd name="connsiteY8" fmla="*/ 1574800 h 2729458"/>
                    <a:gd name="connsiteX0" fmla="*/ 217 w 6797257"/>
                    <a:gd name="connsiteY0" fmla="*/ 1574800 h 2737125"/>
                    <a:gd name="connsiteX1" fmla="*/ 2794217 w 6797257"/>
                    <a:gd name="connsiteY1" fmla="*/ 1483360 h 2737125"/>
                    <a:gd name="connsiteX2" fmla="*/ 3718777 w 6797257"/>
                    <a:gd name="connsiteY2" fmla="*/ 0 h 2737125"/>
                    <a:gd name="connsiteX3" fmla="*/ 6797257 w 6797257"/>
                    <a:gd name="connsiteY3" fmla="*/ 20320 h 2737125"/>
                    <a:gd name="connsiteX4" fmla="*/ 6797257 w 6797257"/>
                    <a:gd name="connsiteY4" fmla="*/ 416560 h 2737125"/>
                    <a:gd name="connsiteX5" fmla="*/ 3972777 w 6797257"/>
                    <a:gd name="connsiteY5" fmla="*/ 436880 h 2737125"/>
                    <a:gd name="connsiteX6" fmla="*/ 2763737 w 6797257"/>
                    <a:gd name="connsiteY6" fmla="*/ 2682240 h 2737125"/>
                    <a:gd name="connsiteX7" fmla="*/ 30697 w 6797257"/>
                    <a:gd name="connsiteY7" fmla="*/ 2722880 h 2737125"/>
                    <a:gd name="connsiteX8" fmla="*/ 217 w 6797257"/>
                    <a:gd name="connsiteY8" fmla="*/ 1574800 h 2737125"/>
                    <a:gd name="connsiteX0" fmla="*/ 10160 w 6807200"/>
                    <a:gd name="connsiteY0" fmla="*/ 1574800 h 2733010"/>
                    <a:gd name="connsiteX1" fmla="*/ 2804160 w 6807200"/>
                    <a:gd name="connsiteY1" fmla="*/ 1483360 h 2733010"/>
                    <a:gd name="connsiteX2" fmla="*/ 3728720 w 6807200"/>
                    <a:gd name="connsiteY2" fmla="*/ 0 h 2733010"/>
                    <a:gd name="connsiteX3" fmla="*/ 6807200 w 6807200"/>
                    <a:gd name="connsiteY3" fmla="*/ 20320 h 2733010"/>
                    <a:gd name="connsiteX4" fmla="*/ 6807200 w 6807200"/>
                    <a:gd name="connsiteY4" fmla="*/ 416560 h 2733010"/>
                    <a:gd name="connsiteX5" fmla="*/ 3982720 w 6807200"/>
                    <a:gd name="connsiteY5" fmla="*/ 436880 h 2733010"/>
                    <a:gd name="connsiteX6" fmla="*/ 2773680 w 6807200"/>
                    <a:gd name="connsiteY6" fmla="*/ 2682240 h 2733010"/>
                    <a:gd name="connsiteX7" fmla="*/ 0 w 6807200"/>
                    <a:gd name="connsiteY7" fmla="*/ 2712720 h 2733010"/>
                    <a:gd name="connsiteX8" fmla="*/ 10160 w 6807200"/>
                    <a:gd name="connsiteY8" fmla="*/ 1574800 h 2733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807200" h="2733010">
                      <a:moveTo>
                        <a:pt x="10160" y="1574800"/>
                      </a:moveTo>
                      <a:cubicBezTo>
                        <a:pt x="325120" y="1578187"/>
                        <a:pt x="2682240" y="1703493"/>
                        <a:pt x="2804160" y="1483360"/>
                      </a:cubicBezTo>
                      <a:cubicBezTo>
                        <a:pt x="3071707" y="917787"/>
                        <a:pt x="3268133" y="199813"/>
                        <a:pt x="3728720" y="0"/>
                      </a:cubicBezTo>
                      <a:lnTo>
                        <a:pt x="6807200" y="20320"/>
                      </a:lnTo>
                      <a:lnTo>
                        <a:pt x="6807200" y="416560"/>
                      </a:lnTo>
                      <a:lnTo>
                        <a:pt x="3982720" y="436880"/>
                      </a:lnTo>
                      <a:cubicBezTo>
                        <a:pt x="3305387" y="870373"/>
                        <a:pt x="3318933" y="2167467"/>
                        <a:pt x="2773680" y="2682240"/>
                      </a:cubicBezTo>
                      <a:cubicBezTo>
                        <a:pt x="2455333" y="2777067"/>
                        <a:pt x="308187" y="2709333"/>
                        <a:pt x="0" y="2712720"/>
                      </a:cubicBezTo>
                      <a:cubicBezTo>
                        <a:pt x="3387" y="2306320"/>
                        <a:pt x="6773" y="1981200"/>
                        <a:pt x="10160" y="157480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1605277" y="3229406"/>
                <a:ext cx="6807200" cy="2733010"/>
                <a:chOff x="1513837" y="3434080"/>
                <a:chExt cx="6807200" cy="2733010"/>
              </a:xfrm>
            </p:grpSpPr>
            <p:sp>
              <p:nvSpPr>
                <p:cNvPr id="11" name="Freeform 10"/>
                <p:cNvSpPr/>
                <p:nvPr/>
              </p:nvSpPr>
              <p:spPr>
                <a:xfrm>
                  <a:off x="3281228" y="3434080"/>
                  <a:ext cx="4582611" cy="2733010"/>
                </a:xfrm>
                <a:custGeom>
                  <a:avLst/>
                  <a:gdLst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726362"/>
                    <a:gd name="connsiteX1" fmla="*/ 995853 w 3170093"/>
                    <a:gd name="connsiteY1" fmla="*/ 1483360 h 2726362"/>
                    <a:gd name="connsiteX2" fmla="*/ 1920413 w 3170093"/>
                    <a:gd name="connsiteY2" fmla="*/ 0 h 2726362"/>
                    <a:gd name="connsiteX3" fmla="*/ 3159933 w 3170093"/>
                    <a:gd name="connsiteY3" fmla="*/ 0 h 2726362"/>
                    <a:gd name="connsiteX4" fmla="*/ 3170093 w 3170093"/>
                    <a:gd name="connsiteY4" fmla="*/ 436880 h 2726362"/>
                    <a:gd name="connsiteX5" fmla="*/ 2174413 w 3170093"/>
                    <a:gd name="connsiteY5" fmla="*/ 436880 h 2726362"/>
                    <a:gd name="connsiteX6" fmla="*/ 965373 w 3170093"/>
                    <a:gd name="connsiteY6" fmla="*/ 2682240 h 2726362"/>
                    <a:gd name="connsiteX7" fmla="*/ 40813 w 3170093"/>
                    <a:gd name="connsiteY7" fmla="*/ 2692400 h 2726362"/>
                    <a:gd name="connsiteX8" fmla="*/ 173 w 3170093"/>
                    <a:gd name="connsiteY8" fmla="*/ 1625600 h 2726362"/>
                    <a:gd name="connsiteX0" fmla="*/ 863600 w 4033520"/>
                    <a:gd name="connsiteY0" fmla="*/ 1625600 h 2729458"/>
                    <a:gd name="connsiteX1" fmla="*/ 1859280 w 4033520"/>
                    <a:gd name="connsiteY1" fmla="*/ 1483360 h 2729458"/>
                    <a:gd name="connsiteX2" fmla="*/ 2783840 w 4033520"/>
                    <a:gd name="connsiteY2" fmla="*/ 0 h 2729458"/>
                    <a:gd name="connsiteX3" fmla="*/ 4023360 w 4033520"/>
                    <a:gd name="connsiteY3" fmla="*/ 0 h 2729458"/>
                    <a:gd name="connsiteX4" fmla="*/ 4033520 w 4033520"/>
                    <a:gd name="connsiteY4" fmla="*/ 436880 h 2729458"/>
                    <a:gd name="connsiteX5" fmla="*/ 3037840 w 4033520"/>
                    <a:gd name="connsiteY5" fmla="*/ 436880 h 2729458"/>
                    <a:gd name="connsiteX6" fmla="*/ 1828800 w 4033520"/>
                    <a:gd name="connsiteY6" fmla="*/ 2682240 h 2729458"/>
                    <a:gd name="connsiteX7" fmla="*/ 0 w 4033520"/>
                    <a:gd name="connsiteY7" fmla="*/ 2702560 h 2729458"/>
                    <a:gd name="connsiteX8" fmla="*/ 863600 w 4033520"/>
                    <a:gd name="connsiteY8" fmla="*/ 1625600 h 2729458"/>
                    <a:gd name="connsiteX0" fmla="*/ 977 w 4034497"/>
                    <a:gd name="connsiteY0" fmla="*/ 1564640 h 2729458"/>
                    <a:gd name="connsiteX1" fmla="*/ 1860257 w 4034497"/>
                    <a:gd name="connsiteY1" fmla="*/ 1483360 h 2729458"/>
                    <a:gd name="connsiteX2" fmla="*/ 2784817 w 4034497"/>
                    <a:gd name="connsiteY2" fmla="*/ 0 h 2729458"/>
                    <a:gd name="connsiteX3" fmla="*/ 4024337 w 4034497"/>
                    <a:gd name="connsiteY3" fmla="*/ 0 h 2729458"/>
                    <a:gd name="connsiteX4" fmla="*/ 4034497 w 4034497"/>
                    <a:gd name="connsiteY4" fmla="*/ 436880 h 2729458"/>
                    <a:gd name="connsiteX5" fmla="*/ 3038817 w 4034497"/>
                    <a:gd name="connsiteY5" fmla="*/ 436880 h 2729458"/>
                    <a:gd name="connsiteX6" fmla="*/ 1829777 w 4034497"/>
                    <a:gd name="connsiteY6" fmla="*/ 2682240 h 2729458"/>
                    <a:gd name="connsiteX7" fmla="*/ 977 w 4034497"/>
                    <a:gd name="connsiteY7" fmla="*/ 2702560 h 2729458"/>
                    <a:gd name="connsiteX8" fmla="*/ 977 w 4034497"/>
                    <a:gd name="connsiteY8" fmla="*/ 1564640 h 2729458"/>
                    <a:gd name="connsiteX0" fmla="*/ 977 w 5406097"/>
                    <a:gd name="connsiteY0" fmla="*/ 1564640 h 2729458"/>
                    <a:gd name="connsiteX1" fmla="*/ 1860257 w 5406097"/>
                    <a:gd name="connsiteY1" fmla="*/ 1483360 h 2729458"/>
                    <a:gd name="connsiteX2" fmla="*/ 2784817 w 5406097"/>
                    <a:gd name="connsiteY2" fmla="*/ 0 h 2729458"/>
                    <a:gd name="connsiteX3" fmla="*/ 5406097 w 5406097"/>
                    <a:gd name="connsiteY3" fmla="*/ 20320 h 2729458"/>
                    <a:gd name="connsiteX4" fmla="*/ 4034497 w 5406097"/>
                    <a:gd name="connsiteY4" fmla="*/ 436880 h 2729458"/>
                    <a:gd name="connsiteX5" fmla="*/ 3038817 w 5406097"/>
                    <a:gd name="connsiteY5" fmla="*/ 436880 h 2729458"/>
                    <a:gd name="connsiteX6" fmla="*/ 1829777 w 5406097"/>
                    <a:gd name="connsiteY6" fmla="*/ 2682240 h 2729458"/>
                    <a:gd name="connsiteX7" fmla="*/ 977 w 5406097"/>
                    <a:gd name="connsiteY7" fmla="*/ 2702560 h 2729458"/>
                    <a:gd name="connsiteX8" fmla="*/ 977 w 5406097"/>
                    <a:gd name="connsiteY8" fmla="*/ 1564640 h 2729458"/>
                    <a:gd name="connsiteX0" fmla="*/ 977 w 5406097"/>
                    <a:gd name="connsiteY0" fmla="*/ 1564640 h 2729458"/>
                    <a:gd name="connsiteX1" fmla="*/ 1860257 w 5406097"/>
                    <a:gd name="connsiteY1" fmla="*/ 1483360 h 2729458"/>
                    <a:gd name="connsiteX2" fmla="*/ 2784817 w 5406097"/>
                    <a:gd name="connsiteY2" fmla="*/ 0 h 2729458"/>
                    <a:gd name="connsiteX3" fmla="*/ 5406097 w 5406097"/>
                    <a:gd name="connsiteY3" fmla="*/ 20320 h 2729458"/>
                    <a:gd name="connsiteX4" fmla="*/ 5406097 w 5406097"/>
                    <a:gd name="connsiteY4" fmla="*/ 447040 h 2729458"/>
                    <a:gd name="connsiteX5" fmla="*/ 3038817 w 5406097"/>
                    <a:gd name="connsiteY5" fmla="*/ 436880 h 2729458"/>
                    <a:gd name="connsiteX6" fmla="*/ 1829777 w 5406097"/>
                    <a:gd name="connsiteY6" fmla="*/ 2682240 h 2729458"/>
                    <a:gd name="connsiteX7" fmla="*/ 977 w 5406097"/>
                    <a:gd name="connsiteY7" fmla="*/ 2702560 h 2729458"/>
                    <a:gd name="connsiteX8" fmla="*/ 977 w 5406097"/>
                    <a:gd name="connsiteY8" fmla="*/ 1564640 h 2729458"/>
                    <a:gd name="connsiteX0" fmla="*/ 822960 w 5405120"/>
                    <a:gd name="connsiteY0" fmla="*/ 1595120 h 2729458"/>
                    <a:gd name="connsiteX1" fmla="*/ 1859280 w 5405120"/>
                    <a:gd name="connsiteY1" fmla="*/ 1483360 h 2729458"/>
                    <a:gd name="connsiteX2" fmla="*/ 2783840 w 5405120"/>
                    <a:gd name="connsiteY2" fmla="*/ 0 h 2729458"/>
                    <a:gd name="connsiteX3" fmla="*/ 5405120 w 5405120"/>
                    <a:gd name="connsiteY3" fmla="*/ 20320 h 2729458"/>
                    <a:gd name="connsiteX4" fmla="*/ 5405120 w 5405120"/>
                    <a:gd name="connsiteY4" fmla="*/ 447040 h 2729458"/>
                    <a:gd name="connsiteX5" fmla="*/ 3037840 w 5405120"/>
                    <a:gd name="connsiteY5" fmla="*/ 436880 h 2729458"/>
                    <a:gd name="connsiteX6" fmla="*/ 1828800 w 5405120"/>
                    <a:gd name="connsiteY6" fmla="*/ 2682240 h 2729458"/>
                    <a:gd name="connsiteX7" fmla="*/ 0 w 5405120"/>
                    <a:gd name="connsiteY7" fmla="*/ 2702560 h 2729458"/>
                    <a:gd name="connsiteX8" fmla="*/ 822960 w 5405120"/>
                    <a:gd name="connsiteY8" fmla="*/ 1595120 h 2729458"/>
                    <a:gd name="connsiteX0" fmla="*/ 451 w 4582611"/>
                    <a:gd name="connsiteY0" fmla="*/ 1595120 h 2733010"/>
                    <a:gd name="connsiteX1" fmla="*/ 1036771 w 4582611"/>
                    <a:gd name="connsiteY1" fmla="*/ 1483360 h 2733010"/>
                    <a:gd name="connsiteX2" fmla="*/ 1961331 w 4582611"/>
                    <a:gd name="connsiteY2" fmla="*/ 0 h 2733010"/>
                    <a:gd name="connsiteX3" fmla="*/ 4582611 w 4582611"/>
                    <a:gd name="connsiteY3" fmla="*/ 20320 h 2733010"/>
                    <a:gd name="connsiteX4" fmla="*/ 4582611 w 4582611"/>
                    <a:gd name="connsiteY4" fmla="*/ 447040 h 2733010"/>
                    <a:gd name="connsiteX5" fmla="*/ 2215331 w 4582611"/>
                    <a:gd name="connsiteY5" fmla="*/ 436880 h 2733010"/>
                    <a:gd name="connsiteX6" fmla="*/ 1006291 w 4582611"/>
                    <a:gd name="connsiteY6" fmla="*/ 2682240 h 2733010"/>
                    <a:gd name="connsiteX7" fmla="*/ 10611 w 4582611"/>
                    <a:gd name="connsiteY7" fmla="*/ 2712720 h 2733010"/>
                    <a:gd name="connsiteX8" fmla="*/ 451 w 4582611"/>
                    <a:gd name="connsiteY8" fmla="*/ 1595120 h 2733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82611" h="2733010">
                      <a:moveTo>
                        <a:pt x="451" y="1595120"/>
                      </a:moveTo>
                      <a:cubicBezTo>
                        <a:pt x="315411" y="1598507"/>
                        <a:pt x="914851" y="1703493"/>
                        <a:pt x="1036771" y="1483360"/>
                      </a:cubicBezTo>
                      <a:cubicBezTo>
                        <a:pt x="1304318" y="917787"/>
                        <a:pt x="1500744" y="199813"/>
                        <a:pt x="1961331" y="0"/>
                      </a:cubicBezTo>
                      <a:lnTo>
                        <a:pt x="4582611" y="20320"/>
                      </a:lnTo>
                      <a:lnTo>
                        <a:pt x="4582611" y="447040"/>
                      </a:lnTo>
                      <a:lnTo>
                        <a:pt x="2215331" y="436880"/>
                      </a:lnTo>
                      <a:cubicBezTo>
                        <a:pt x="1537998" y="870373"/>
                        <a:pt x="1551544" y="2167467"/>
                        <a:pt x="1006291" y="2682240"/>
                      </a:cubicBezTo>
                      <a:cubicBezTo>
                        <a:pt x="687944" y="2777067"/>
                        <a:pt x="318798" y="2709333"/>
                        <a:pt x="10611" y="2712720"/>
                      </a:cubicBezTo>
                      <a:cubicBezTo>
                        <a:pt x="13998" y="2306320"/>
                        <a:pt x="-2936" y="2001520"/>
                        <a:pt x="451" y="1595120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1513837" y="3434080"/>
                  <a:ext cx="6807200" cy="2733010"/>
                </a:xfrm>
                <a:custGeom>
                  <a:avLst/>
                  <a:gdLst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726362"/>
                    <a:gd name="connsiteX1" fmla="*/ 995853 w 3170093"/>
                    <a:gd name="connsiteY1" fmla="*/ 1483360 h 2726362"/>
                    <a:gd name="connsiteX2" fmla="*/ 1920413 w 3170093"/>
                    <a:gd name="connsiteY2" fmla="*/ 0 h 2726362"/>
                    <a:gd name="connsiteX3" fmla="*/ 3159933 w 3170093"/>
                    <a:gd name="connsiteY3" fmla="*/ 0 h 2726362"/>
                    <a:gd name="connsiteX4" fmla="*/ 3170093 w 3170093"/>
                    <a:gd name="connsiteY4" fmla="*/ 436880 h 2726362"/>
                    <a:gd name="connsiteX5" fmla="*/ 2174413 w 3170093"/>
                    <a:gd name="connsiteY5" fmla="*/ 436880 h 2726362"/>
                    <a:gd name="connsiteX6" fmla="*/ 965373 w 3170093"/>
                    <a:gd name="connsiteY6" fmla="*/ 2682240 h 2726362"/>
                    <a:gd name="connsiteX7" fmla="*/ 40813 w 3170093"/>
                    <a:gd name="connsiteY7" fmla="*/ 2692400 h 2726362"/>
                    <a:gd name="connsiteX8" fmla="*/ 173 w 3170093"/>
                    <a:gd name="connsiteY8" fmla="*/ 1625600 h 2726362"/>
                    <a:gd name="connsiteX0" fmla="*/ 863600 w 4033520"/>
                    <a:gd name="connsiteY0" fmla="*/ 1625600 h 2729458"/>
                    <a:gd name="connsiteX1" fmla="*/ 1859280 w 4033520"/>
                    <a:gd name="connsiteY1" fmla="*/ 1483360 h 2729458"/>
                    <a:gd name="connsiteX2" fmla="*/ 2783840 w 4033520"/>
                    <a:gd name="connsiteY2" fmla="*/ 0 h 2729458"/>
                    <a:gd name="connsiteX3" fmla="*/ 4023360 w 4033520"/>
                    <a:gd name="connsiteY3" fmla="*/ 0 h 2729458"/>
                    <a:gd name="connsiteX4" fmla="*/ 4033520 w 4033520"/>
                    <a:gd name="connsiteY4" fmla="*/ 436880 h 2729458"/>
                    <a:gd name="connsiteX5" fmla="*/ 3037840 w 4033520"/>
                    <a:gd name="connsiteY5" fmla="*/ 436880 h 2729458"/>
                    <a:gd name="connsiteX6" fmla="*/ 1828800 w 4033520"/>
                    <a:gd name="connsiteY6" fmla="*/ 2682240 h 2729458"/>
                    <a:gd name="connsiteX7" fmla="*/ 0 w 4033520"/>
                    <a:gd name="connsiteY7" fmla="*/ 2702560 h 2729458"/>
                    <a:gd name="connsiteX8" fmla="*/ 863600 w 4033520"/>
                    <a:gd name="connsiteY8" fmla="*/ 1625600 h 2729458"/>
                    <a:gd name="connsiteX0" fmla="*/ 977 w 4034497"/>
                    <a:gd name="connsiteY0" fmla="*/ 1564640 h 2729458"/>
                    <a:gd name="connsiteX1" fmla="*/ 1860257 w 4034497"/>
                    <a:gd name="connsiteY1" fmla="*/ 1483360 h 2729458"/>
                    <a:gd name="connsiteX2" fmla="*/ 2784817 w 4034497"/>
                    <a:gd name="connsiteY2" fmla="*/ 0 h 2729458"/>
                    <a:gd name="connsiteX3" fmla="*/ 4024337 w 4034497"/>
                    <a:gd name="connsiteY3" fmla="*/ 0 h 2729458"/>
                    <a:gd name="connsiteX4" fmla="*/ 4034497 w 4034497"/>
                    <a:gd name="connsiteY4" fmla="*/ 436880 h 2729458"/>
                    <a:gd name="connsiteX5" fmla="*/ 3038817 w 4034497"/>
                    <a:gd name="connsiteY5" fmla="*/ 436880 h 2729458"/>
                    <a:gd name="connsiteX6" fmla="*/ 1829777 w 4034497"/>
                    <a:gd name="connsiteY6" fmla="*/ 2682240 h 2729458"/>
                    <a:gd name="connsiteX7" fmla="*/ 977 w 4034497"/>
                    <a:gd name="connsiteY7" fmla="*/ 2702560 h 2729458"/>
                    <a:gd name="connsiteX8" fmla="*/ 977 w 4034497"/>
                    <a:gd name="connsiteY8" fmla="*/ 1564640 h 2729458"/>
                    <a:gd name="connsiteX0" fmla="*/ 977 w 5863297"/>
                    <a:gd name="connsiteY0" fmla="*/ 1564640 h 2729458"/>
                    <a:gd name="connsiteX1" fmla="*/ 1860257 w 5863297"/>
                    <a:gd name="connsiteY1" fmla="*/ 1483360 h 2729458"/>
                    <a:gd name="connsiteX2" fmla="*/ 2784817 w 5863297"/>
                    <a:gd name="connsiteY2" fmla="*/ 0 h 2729458"/>
                    <a:gd name="connsiteX3" fmla="*/ 5863297 w 5863297"/>
                    <a:gd name="connsiteY3" fmla="*/ 20320 h 2729458"/>
                    <a:gd name="connsiteX4" fmla="*/ 4034497 w 5863297"/>
                    <a:gd name="connsiteY4" fmla="*/ 436880 h 2729458"/>
                    <a:gd name="connsiteX5" fmla="*/ 3038817 w 5863297"/>
                    <a:gd name="connsiteY5" fmla="*/ 436880 h 2729458"/>
                    <a:gd name="connsiteX6" fmla="*/ 1829777 w 5863297"/>
                    <a:gd name="connsiteY6" fmla="*/ 2682240 h 2729458"/>
                    <a:gd name="connsiteX7" fmla="*/ 977 w 5863297"/>
                    <a:gd name="connsiteY7" fmla="*/ 2702560 h 2729458"/>
                    <a:gd name="connsiteX8" fmla="*/ 977 w 5863297"/>
                    <a:gd name="connsiteY8" fmla="*/ 1564640 h 2729458"/>
                    <a:gd name="connsiteX0" fmla="*/ 977 w 5863297"/>
                    <a:gd name="connsiteY0" fmla="*/ 1564640 h 2729458"/>
                    <a:gd name="connsiteX1" fmla="*/ 1860257 w 5863297"/>
                    <a:gd name="connsiteY1" fmla="*/ 1483360 h 2729458"/>
                    <a:gd name="connsiteX2" fmla="*/ 2784817 w 5863297"/>
                    <a:gd name="connsiteY2" fmla="*/ 0 h 2729458"/>
                    <a:gd name="connsiteX3" fmla="*/ 5863297 w 5863297"/>
                    <a:gd name="connsiteY3" fmla="*/ 20320 h 2729458"/>
                    <a:gd name="connsiteX4" fmla="*/ 5863297 w 5863297"/>
                    <a:gd name="connsiteY4" fmla="*/ 416560 h 2729458"/>
                    <a:gd name="connsiteX5" fmla="*/ 3038817 w 5863297"/>
                    <a:gd name="connsiteY5" fmla="*/ 436880 h 2729458"/>
                    <a:gd name="connsiteX6" fmla="*/ 1829777 w 5863297"/>
                    <a:gd name="connsiteY6" fmla="*/ 2682240 h 2729458"/>
                    <a:gd name="connsiteX7" fmla="*/ 977 w 5863297"/>
                    <a:gd name="connsiteY7" fmla="*/ 2702560 h 2729458"/>
                    <a:gd name="connsiteX8" fmla="*/ 977 w 5863297"/>
                    <a:gd name="connsiteY8" fmla="*/ 1564640 h 2729458"/>
                    <a:gd name="connsiteX0" fmla="*/ 9 w 6797049"/>
                    <a:gd name="connsiteY0" fmla="*/ 1574800 h 2729458"/>
                    <a:gd name="connsiteX1" fmla="*/ 2794009 w 6797049"/>
                    <a:gd name="connsiteY1" fmla="*/ 1483360 h 2729458"/>
                    <a:gd name="connsiteX2" fmla="*/ 3718569 w 6797049"/>
                    <a:gd name="connsiteY2" fmla="*/ 0 h 2729458"/>
                    <a:gd name="connsiteX3" fmla="*/ 6797049 w 6797049"/>
                    <a:gd name="connsiteY3" fmla="*/ 20320 h 2729458"/>
                    <a:gd name="connsiteX4" fmla="*/ 6797049 w 6797049"/>
                    <a:gd name="connsiteY4" fmla="*/ 416560 h 2729458"/>
                    <a:gd name="connsiteX5" fmla="*/ 3972569 w 6797049"/>
                    <a:gd name="connsiteY5" fmla="*/ 436880 h 2729458"/>
                    <a:gd name="connsiteX6" fmla="*/ 2763529 w 6797049"/>
                    <a:gd name="connsiteY6" fmla="*/ 2682240 h 2729458"/>
                    <a:gd name="connsiteX7" fmla="*/ 934729 w 6797049"/>
                    <a:gd name="connsiteY7" fmla="*/ 2702560 h 2729458"/>
                    <a:gd name="connsiteX8" fmla="*/ 9 w 6797049"/>
                    <a:gd name="connsiteY8" fmla="*/ 1574800 h 2729458"/>
                    <a:gd name="connsiteX0" fmla="*/ 217 w 6797257"/>
                    <a:gd name="connsiteY0" fmla="*/ 1574800 h 2737125"/>
                    <a:gd name="connsiteX1" fmla="*/ 2794217 w 6797257"/>
                    <a:gd name="connsiteY1" fmla="*/ 1483360 h 2737125"/>
                    <a:gd name="connsiteX2" fmla="*/ 3718777 w 6797257"/>
                    <a:gd name="connsiteY2" fmla="*/ 0 h 2737125"/>
                    <a:gd name="connsiteX3" fmla="*/ 6797257 w 6797257"/>
                    <a:gd name="connsiteY3" fmla="*/ 20320 h 2737125"/>
                    <a:gd name="connsiteX4" fmla="*/ 6797257 w 6797257"/>
                    <a:gd name="connsiteY4" fmla="*/ 416560 h 2737125"/>
                    <a:gd name="connsiteX5" fmla="*/ 3972777 w 6797257"/>
                    <a:gd name="connsiteY5" fmla="*/ 436880 h 2737125"/>
                    <a:gd name="connsiteX6" fmla="*/ 2763737 w 6797257"/>
                    <a:gd name="connsiteY6" fmla="*/ 2682240 h 2737125"/>
                    <a:gd name="connsiteX7" fmla="*/ 30697 w 6797257"/>
                    <a:gd name="connsiteY7" fmla="*/ 2722880 h 2737125"/>
                    <a:gd name="connsiteX8" fmla="*/ 217 w 6797257"/>
                    <a:gd name="connsiteY8" fmla="*/ 1574800 h 2737125"/>
                    <a:gd name="connsiteX0" fmla="*/ 10160 w 6807200"/>
                    <a:gd name="connsiteY0" fmla="*/ 1574800 h 2733010"/>
                    <a:gd name="connsiteX1" fmla="*/ 2804160 w 6807200"/>
                    <a:gd name="connsiteY1" fmla="*/ 1483360 h 2733010"/>
                    <a:gd name="connsiteX2" fmla="*/ 3728720 w 6807200"/>
                    <a:gd name="connsiteY2" fmla="*/ 0 h 2733010"/>
                    <a:gd name="connsiteX3" fmla="*/ 6807200 w 6807200"/>
                    <a:gd name="connsiteY3" fmla="*/ 20320 h 2733010"/>
                    <a:gd name="connsiteX4" fmla="*/ 6807200 w 6807200"/>
                    <a:gd name="connsiteY4" fmla="*/ 416560 h 2733010"/>
                    <a:gd name="connsiteX5" fmla="*/ 3982720 w 6807200"/>
                    <a:gd name="connsiteY5" fmla="*/ 436880 h 2733010"/>
                    <a:gd name="connsiteX6" fmla="*/ 2773680 w 6807200"/>
                    <a:gd name="connsiteY6" fmla="*/ 2682240 h 2733010"/>
                    <a:gd name="connsiteX7" fmla="*/ 0 w 6807200"/>
                    <a:gd name="connsiteY7" fmla="*/ 2712720 h 2733010"/>
                    <a:gd name="connsiteX8" fmla="*/ 10160 w 6807200"/>
                    <a:gd name="connsiteY8" fmla="*/ 1574800 h 2733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807200" h="2733010">
                      <a:moveTo>
                        <a:pt x="10160" y="1574800"/>
                      </a:moveTo>
                      <a:cubicBezTo>
                        <a:pt x="325120" y="1578187"/>
                        <a:pt x="2682240" y="1703493"/>
                        <a:pt x="2804160" y="1483360"/>
                      </a:cubicBezTo>
                      <a:cubicBezTo>
                        <a:pt x="3071707" y="917787"/>
                        <a:pt x="3268133" y="199813"/>
                        <a:pt x="3728720" y="0"/>
                      </a:cubicBezTo>
                      <a:lnTo>
                        <a:pt x="6807200" y="20320"/>
                      </a:lnTo>
                      <a:lnTo>
                        <a:pt x="6807200" y="416560"/>
                      </a:lnTo>
                      <a:lnTo>
                        <a:pt x="3982720" y="436880"/>
                      </a:lnTo>
                      <a:cubicBezTo>
                        <a:pt x="3305387" y="870373"/>
                        <a:pt x="3318933" y="2167467"/>
                        <a:pt x="2773680" y="2682240"/>
                      </a:cubicBezTo>
                      <a:cubicBezTo>
                        <a:pt x="2455333" y="2777067"/>
                        <a:pt x="308187" y="2709333"/>
                        <a:pt x="0" y="2712720"/>
                      </a:cubicBezTo>
                      <a:cubicBezTo>
                        <a:pt x="3387" y="2306320"/>
                        <a:pt x="6773" y="1981200"/>
                        <a:pt x="10160" y="157480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" name="Straight Connector 14"/>
              <p:cNvCxnSpPr/>
              <p:nvPr/>
            </p:nvCxnSpPr>
            <p:spPr>
              <a:xfrm>
                <a:off x="2568522" y="3013938"/>
                <a:ext cx="0" cy="185122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3360550" y="3013938"/>
                <a:ext cx="12118" cy="185122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573518" y="748258"/>
                <a:ext cx="10160" cy="24960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945119" y="733018"/>
                <a:ext cx="23913" cy="251815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804322" y="2580659"/>
                    <a:ext cx="6865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4322" y="2580659"/>
                    <a:ext cx="686598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7965" r="-265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743790" y="5547544"/>
                    <a:ext cx="6865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3790" y="5547544"/>
                    <a:ext cx="686598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080" r="-265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8513174" y="284480"/>
                    <a:ext cx="6985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3174" y="284480"/>
                    <a:ext cx="69852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895" r="-3509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8513174" y="3229406"/>
                    <a:ext cx="6985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3174" y="3229406"/>
                    <a:ext cx="69852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895" r="-3509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Arrow Connector 26"/>
              <p:cNvCxnSpPr/>
              <p:nvPr/>
            </p:nvCxnSpPr>
            <p:spPr>
              <a:xfrm>
                <a:off x="2549181" y="2411511"/>
                <a:ext cx="63089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3372668" y="5485510"/>
                <a:ext cx="63089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7945119" y="3463086"/>
                <a:ext cx="386081" cy="29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6583678" y="514881"/>
                <a:ext cx="386081" cy="29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704041" y="2411511"/>
                    <a:ext cx="32117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4041" y="2411511"/>
                    <a:ext cx="32117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615" r="-7692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3527528" y="5485510"/>
                    <a:ext cx="32117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528" y="5485510"/>
                    <a:ext cx="32117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9615" r="-769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648706" y="686986"/>
                    <a:ext cx="3271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8706" y="686986"/>
                    <a:ext cx="327141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434" r="-754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7998524" y="3592159"/>
                    <a:ext cx="3271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8524" y="3592159"/>
                    <a:ext cx="327141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7407" r="-740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/>
              <p:nvPr/>
            </p:nvCxnSpPr>
            <p:spPr>
              <a:xfrm>
                <a:off x="6573518" y="1938769"/>
                <a:ext cx="136144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6959599" y="1963831"/>
                    <a:ext cx="56598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Δt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9599" y="1963831"/>
                    <a:ext cx="565989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376" r="-967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Arrow Connector 39"/>
              <p:cNvCxnSpPr/>
              <p:nvPr/>
            </p:nvCxnSpPr>
            <p:spPr>
              <a:xfrm>
                <a:off x="2569154" y="3798361"/>
                <a:ext cx="82348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2693864" y="3798361"/>
                    <a:ext cx="56598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Δt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3864" y="3798361"/>
                    <a:ext cx="565989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301" r="-860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Arrow Connector 44"/>
              <p:cNvCxnSpPr/>
              <p:nvPr/>
            </p:nvCxnSpPr>
            <p:spPr>
              <a:xfrm flipV="1">
                <a:off x="1066800" y="162560"/>
                <a:ext cx="20320" cy="28513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076960" y="2411511"/>
                <a:ext cx="17876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87120" y="514881"/>
                <a:ext cx="5470688" cy="2000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01750" y="2157833"/>
                    <a:ext cx="32072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750" y="2157833"/>
                    <a:ext cx="320729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6981" r="-5660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695722" y="360992"/>
                    <a:ext cx="32669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722" y="360992"/>
                    <a:ext cx="326691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667" r="-7407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731352" y="2157832"/>
                    <a:ext cx="6553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1352" y="2157832"/>
                    <a:ext cx="655308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6481" r="-740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3731352" y="4939894"/>
                    <a:ext cx="77219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1352" y="4939894"/>
                    <a:ext cx="772199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512" r="-472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3" name="Straight Arrow Connector 62"/>
            <p:cNvCxnSpPr/>
            <p:nvPr/>
          </p:nvCxnSpPr>
          <p:spPr>
            <a:xfrm>
              <a:off x="2148818" y="2279129"/>
              <a:ext cx="863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2070811" y="1842298"/>
                  <a:ext cx="11685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0811" y="1842298"/>
                  <a:ext cx="1168525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4188" r="-157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/>
            <p:cNvCxnSpPr/>
            <p:nvPr/>
          </p:nvCxnSpPr>
          <p:spPr>
            <a:xfrm flipH="1">
              <a:off x="5344160" y="711200"/>
              <a:ext cx="8174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159657" y="320287"/>
                  <a:ext cx="118641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657" y="320287"/>
                  <a:ext cx="1186414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3590" r="-153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5485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00175" y="656292"/>
            <a:ext cx="4884208" cy="1434122"/>
            <a:chOff x="1899365" y="1645120"/>
            <a:chExt cx="4884208" cy="1434122"/>
          </a:xfrm>
        </p:grpSpPr>
        <p:sp>
          <p:nvSpPr>
            <p:cNvPr id="13" name="Freeform 12"/>
            <p:cNvSpPr/>
            <p:nvPr/>
          </p:nvSpPr>
          <p:spPr>
            <a:xfrm>
              <a:off x="2843192" y="2410858"/>
              <a:ext cx="2069887" cy="328493"/>
            </a:xfrm>
            <a:custGeom>
              <a:avLst/>
              <a:gdLst>
                <a:gd name="connsiteX0" fmla="*/ 0 w 2855935"/>
                <a:gd name="connsiteY0" fmla="*/ 275573 h 288099"/>
                <a:gd name="connsiteX1" fmla="*/ 2855935 w 2855935"/>
                <a:gd name="connsiteY1" fmla="*/ 288099 h 288099"/>
                <a:gd name="connsiteX2" fmla="*/ 162839 w 2855935"/>
                <a:gd name="connsiteY2" fmla="*/ 0 h 288099"/>
                <a:gd name="connsiteX3" fmla="*/ 0 w 2855935"/>
                <a:gd name="connsiteY3" fmla="*/ 275573 h 288099"/>
                <a:gd name="connsiteX0" fmla="*/ 0 w 2855935"/>
                <a:gd name="connsiteY0" fmla="*/ 275573 h 288099"/>
                <a:gd name="connsiteX1" fmla="*/ 2855935 w 2855935"/>
                <a:gd name="connsiteY1" fmla="*/ 288099 h 288099"/>
                <a:gd name="connsiteX2" fmla="*/ 162839 w 2855935"/>
                <a:gd name="connsiteY2" fmla="*/ 0 h 288099"/>
                <a:gd name="connsiteX3" fmla="*/ 0 w 2855935"/>
                <a:gd name="connsiteY3" fmla="*/ 275573 h 288099"/>
                <a:gd name="connsiteX0" fmla="*/ 0 w 2855935"/>
                <a:gd name="connsiteY0" fmla="*/ 286449 h 298975"/>
                <a:gd name="connsiteX1" fmla="*/ 2855935 w 2855935"/>
                <a:gd name="connsiteY1" fmla="*/ 298975 h 298975"/>
                <a:gd name="connsiteX2" fmla="*/ 162839 w 2855935"/>
                <a:gd name="connsiteY2" fmla="*/ 10876 h 298975"/>
                <a:gd name="connsiteX3" fmla="*/ 0 w 2855935"/>
                <a:gd name="connsiteY3" fmla="*/ 286449 h 298975"/>
                <a:gd name="connsiteX0" fmla="*/ 0 w 2855935"/>
                <a:gd name="connsiteY0" fmla="*/ 286449 h 298975"/>
                <a:gd name="connsiteX1" fmla="*/ 2855935 w 2855935"/>
                <a:gd name="connsiteY1" fmla="*/ 298975 h 298975"/>
                <a:gd name="connsiteX2" fmla="*/ 162839 w 2855935"/>
                <a:gd name="connsiteY2" fmla="*/ 10876 h 298975"/>
                <a:gd name="connsiteX3" fmla="*/ 0 w 2855935"/>
                <a:gd name="connsiteY3" fmla="*/ 286449 h 29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5935" h="298975">
                  <a:moveTo>
                    <a:pt x="0" y="286449"/>
                  </a:moveTo>
                  <a:lnTo>
                    <a:pt x="2855935" y="298975"/>
                  </a:lnTo>
                  <a:cubicBezTo>
                    <a:pt x="1958236" y="202942"/>
                    <a:pt x="321502" y="-55929"/>
                    <a:pt x="162839" y="10876"/>
                  </a:cubicBezTo>
                  <a:cubicBezTo>
                    <a:pt x="33402" y="65156"/>
                    <a:pt x="16702" y="169539"/>
                    <a:pt x="0" y="286449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899367" y="2262712"/>
              <a:ext cx="4884206" cy="469855"/>
            </a:xfrm>
            <a:custGeom>
              <a:avLst/>
              <a:gdLst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97016 h 427635"/>
                <a:gd name="connsiteX1" fmla="*/ 977030 w 6739003"/>
                <a:gd name="connsiteY1" fmla="*/ 21236 h 427635"/>
                <a:gd name="connsiteX2" fmla="*/ 4985359 w 6739003"/>
                <a:gd name="connsiteY2" fmla="*/ 371964 h 427635"/>
                <a:gd name="connsiteX3" fmla="*/ 6739003 w 6739003"/>
                <a:gd name="connsiteY3" fmla="*/ 422069 h 4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003" h="427635">
                  <a:moveTo>
                    <a:pt x="0" y="397016"/>
                  </a:moveTo>
                  <a:cubicBezTo>
                    <a:pt x="824629" y="211213"/>
                    <a:pt x="622126" y="138145"/>
                    <a:pt x="977030" y="21236"/>
                  </a:cubicBezTo>
                  <a:cubicBezTo>
                    <a:pt x="1331934" y="-95673"/>
                    <a:pt x="4025030" y="305158"/>
                    <a:pt x="4985359" y="371964"/>
                  </a:cubicBezTo>
                  <a:cubicBezTo>
                    <a:pt x="5945688" y="438770"/>
                    <a:pt x="6342345" y="430419"/>
                    <a:pt x="6739003" y="42206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899366" y="2112092"/>
              <a:ext cx="4884205" cy="328263"/>
            </a:xfrm>
            <a:custGeom>
              <a:avLst/>
              <a:gdLst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97016 h 427635"/>
                <a:gd name="connsiteX1" fmla="*/ 977030 w 6739003"/>
                <a:gd name="connsiteY1" fmla="*/ 21236 h 427635"/>
                <a:gd name="connsiteX2" fmla="*/ 4985359 w 6739003"/>
                <a:gd name="connsiteY2" fmla="*/ 371964 h 427635"/>
                <a:gd name="connsiteX3" fmla="*/ 6739003 w 6739003"/>
                <a:gd name="connsiteY3" fmla="*/ 422069 h 4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003" h="427635">
                  <a:moveTo>
                    <a:pt x="0" y="397016"/>
                  </a:moveTo>
                  <a:cubicBezTo>
                    <a:pt x="824629" y="211213"/>
                    <a:pt x="622126" y="138145"/>
                    <a:pt x="977030" y="21236"/>
                  </a:cubicBezTo>
                  <a:cubicBezTo>
                    <a:pt x="1331934" y="-95673"/>
                    <a:pt x="4025030" y="305158"/>
                    <a:pt x="4985359" y="371964"/>
                  </a:cubicBezTo>
                  <a:cubicBezTo>
                    <a:pt x="5945688" y="438770"/>
                    <a:pt x="6342345" y="430419"/>
                    <a:pt x="6739003" y="42206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899365" y="1953841"/>
              <a:ext cx="4884205" cy="195055"/>
            </a:xfrm>
            <a:custGeom>
              <a:avLst/>
              <a:gdLst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97016 h 427635"/>
                <a:gd name="connsiteX1" fmla="*/ 977030 w 6739003"/>
                <a:gd name="connsiteY1" fmla="*/ 21236 h 427635"/>
                <a:gd name="connsiteX2" fmla="*/ 4985359 w 6739003"/>
                <a:gd name="connsiteY2" fmla="*/ 371964 h 427635"/>
                <a:gd name="connsiteX3" fmla="*/ 6739003 w 6739003"/>
                <a:gd name="connsiteY3" fmla="*/ 422069 h 4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003" h="427635">
                  <a:moveTo>
                    <a:pt x="0" y="397016"/>
                  </a:moveTo>
                  <a:cubicBezTo>
                    <a:pt x="824629" y="211213"/>
                    <a:pt x="622126" y="138145"/>
                    <a:pt x="977030" y="21236"/>
                  </a:cubicBezTo>
                  <a:cubicBezTo>
                    <a:pt x="1331934" y="-95673"/>
                    <a:pt x="4025030" y="305158"/>
                    <a:pt x="4985359" y="371964"/>
                  </a:cubicBezTo>
                  <a:cubicBezTo>
                    <a:pt x="5945688" y="438770"/>
                    <a:pt x="6342345" y="430419"/>
                    <a:pt x="6739003" y="42206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899365" y="1797447"/>
              <a:ext cx="4884205" cy="108630"/>
            </a:xfrm>
            <a:custGeom>
              <a:avLst/>
              <a:gdLst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97016 h 427635"/>
                <a:gd name="connsiteX1" fmla="*/ 977030 w 6739003"/>
                <a:gd name="connsiteY1" fmla="*/ 21236 h 427635"/>
                <a:gd name="connsiteX2" fmla="*/ 4985359 w 6739003"/>
                <a:gd name="connsiteY2" fmla="*/ 371964 h 427635"/>
                <a:gd name="connsiteX3" fmla="*/ 6739003 w 6739003"/>
                <a:gd name="connsiteY3" fmla="*/ 422069 h 4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003" h="427635">
                  <a:moveTo>
                    <a:pt x="0" y="397016"/>
                  </a:moveTo>
                  <a:cubicBezTo>
                    <a:pt x="824629" y="211213"/>
                    <a:pt x="622126" y="138145"/>
                    <a:pt x="977030" y="21236"/>
                  </a:cubicBezTo>
                  <a:cubicBezTo>
                    <a:pt x="1331934" y="-95673"/>
                    <a:pt x="4025030" y="305158"/>
                    <a:pt x="4985359" y="371964"/>
                  </a:cubicBezTo>
                  <a:cubicBezTo>
                    <a:pt x="5945688" y="438770"/>
                    <a:pt x="6342345" y="430419"/>
                    <a:pt x="6739003" y="42206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899365" y="1645120"/>
              <a:ext cx="4884205" cy="4128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899365" y="2840254"/>
              <a:ext cx="4884205" cy="4128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899365" y="3037954"/>
              <a:ext cx="4884205" cy="4128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092503" y="2087439"/>
                  <a:ext cx="15712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𝑙𝑜𝑤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𝑝𝑟𝑒𝑠𝑠𝑢𝑟𝑒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2503" y="2087439"/>
                  <a:ext cx="1571264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101" r="-2713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/>
          <p:cNvGrpSpPr/>
          <p:nvPr/>
        </p:nvGrpSpPr>
        <p:grpSpPr>
          <a:xfrm>
            <a:off x="5627155" y="3867827"/>
            <a:ext cx="3632429" cy="2725959"/>
            <a:chOff x="7181635" y="3557824"/>
            <a:chExt cx="3632429" cy="2725959"/>
          </a:xfrm>
        </p:grpSpPr>
        <p:grpSp>
          <p:nvGrpSpPr>
            <p:cNvPr id="51" name="Group 50"/>
            <p:cNvGrpSpPr/>
            <p:nvPr/>
          </p:nvGrpSpPr>
          <p:grpSpPr>
            <a:xfrm>
              <a:off x="7181635" y="3557824"/>
              <a:ext cx="3632429" cy="2725959"/>
              <a:chOff x="7181635" y="3557824"/>
              <a:chExt cx="3632429" cy="2725959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7181635" y="3557824"/>
                <a:ext cx="3053981" cy="2725959"/>
                <a:chOff x="7958248" y="2551334"/>
                <a:chExt cx="3053981" cy="2725959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7963786" y="3391786"/>
                  <a:ext cx="1733107" cy="1733107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8116187" y="5124893"/>
                  <a:ext cx="1453116" cy="1524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8775403" y="2893512"/>
                  <a:ext cx="128169" cy="202729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8903572" y="2893512"/>
                  <a:ext cx="1300583" cy="11746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10204155" y="2551334"/>
                  <a:ext cx="808074" cy="808074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ound Same Side Corner Rectangle 38"/>
                <p:cNvSpPr/>
                <p:nvPr/>
              </p:nvSpPr>
              <p:spPr>
                <a:xfrm>
                  <a:off x="8463516" y="3164865"/>
                  <a:ext cx="758457" cy="238988"/>
                </a:xfrm>
                <a:prstGeom prst="round2Same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Pie 39"/>
                <p:cNvSpPr/>
                <p:nvPr/>
              </p:nvSpPr>
              <p:spPr>
                <a:xfrm>
                  <a:off x="7958248" y="3386438"/>
                  <a:ext cx="1749278" cy="1749278"/>
                </a:xfrm>
                <a:prstGeom prst="pie">
                  <a:avLst>
                    <a:gd name="adj1" fmla="val 0"/>
                    <a:gd name="adj2" fmla="val 10812434"/>
                  </a:avLst>
                </a:prstGeom>
                <a:solidFill>
                  <a:schemeClr val="accent4">
                    <a:lumMod val="40000"/>
                    <a:lumOff val="60000"/>
                    <a:alpha val="48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Teardrop 40"/>
                <p:cNvSpPr/>
                <p:nvPr/>
              </p:nvSpPr>
              <p:spPr>
                <a:xfrm rot="2550354">
                  <a:off x="7976006" y="2742063"/>
                  <a:ext cx="469752" cy="426614"/>
                </a:xfrm>
                <a:prstGeom prst="teardrop">
                  <a:avLst>
                    <a:gd name="adj" fmla="val 172215"/>
                  </a:avLst>
                </a:prstGeom>
                <a:pattFill prst="pct70">
                  <a:fgClr>
                    <a:schemeClr val="accent4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4" name="Straight Arrow Connector 43"/>
              <p:cNvCxnSpPr/>
              <p:nvPr/>
            </p:nvCxnSpPr>
            <p:spPr>
              <a:xfrm flipH="1" flipV="1">
                <a:off x="7222176" y="3930489"/>
                <a:ext cx="776614" cy="250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8053726" y="4769669"/>
                <a:ext cx="1113798" cy="309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9242800" y="4622518"/>
                    <a:ext cx="157126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𝑙𝑜𝑤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𝑝𝑟𝑒𝑠𝑠𝑢𝑟𝑒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2800" y="4622518"/>
                    <a:ext cx="1571264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101" r="-2713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Arrow Connector 47"/>
              <p:cNvCxnSpPr/>
              <p:nvPr/>
            </p:nvCxnSpPr>
            <p:spPr>
              <a:xfrm flipH="1" flipV="1">
                <a:off x="8432590" y="3968213"/>
                <a:ext cx="732876" cy="6758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/>
            <p:cNvCxnSpPr/>
            <p:nvPr/>
          </p:nvCxnSpPr>
          <p:spPr>
            <a:xfrm>
              <a:off x="7459321" y="4922774"/>
              <a:ext cx="0" cy="337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7686903" y="4922774"/>
              <a:ext cx="0" cy="337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7934170" y="4922774"/>
              <a:ext cx="0" cy="337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8224356" y="4922774"/>
              <a:ext cx="0" cy="337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8457886" y="4926174"/>
              <a:ext cx="0" cy="337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8696230" y="4926174"/>
              <a:ext cx="0" cy="337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991531" y="3557824"/>
            <a:ext cx="3743029" cy="2949478"/>
            <a:chOff x="991531" y="3557824"/>
            <a:chExt cx="3743029" cy="2949478"/>
          </a:xfrm>
        </p:grpSpPr>
        <p:grpSp>
          <p:nvGrpSpPr>
            <p:cNvPr id="6" name="Group 5"/>
            <p:cNvGrpSpPr/>
            <p:nvPr/>
          </p:nvGrpSpPr>
          <p:grpSpPr>
            <a:xfrm>
              <a:off x="991531" y="3557824"/>
              <a:ext cx="3743029" cy="2944576"/>
              <a:chOff x="627003" y="3485593"/>
              <a:chExt cx="4889521" cy="288330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27003" y="3485593"/>
                <a:ext cx="4889521" cy="2883309"/>
                <a:chOff x="627003" y="3485593"/>
                <a:chExt cx="4889521" cy="2883309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>
                  <a:off x="627003" y="3747858"/>
                  <a:ext cx="4884205" cy="412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627003" y="3986846"/>
                  <a:ext cx="4884204" cy="412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632319" y="3485593"/>
                  <a:ext cx="4884205" cy="412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Rectangle 1"/>
                <p:cNvSpPr/>
                <p:nvPr/>
              </p:nvSpPr>
              <p:spPr>
                <a:xfrm>
                  <a:off x="1903228" y="5358809"/>
                  <a:ext cx="2158409" cy="101009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952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Isosceles Triangle 2"/>
                <p:cNvSpPr/>
                <p:nvPr/>
              </p:nvSpPr>
              <p:spPr>
                <a:xfrm>
                  <a:off x="1487497" y="4482800"/>
                  <a:ext cx="2967266" cy="876009"/>
                </a:xfrm>
                <a:prstGeom prst="triangle">
                  <a:avLst/>
                </a:prstGeom>
                <a:solidFill>
                  <a:schemeClr val="bg2">
                    <a:lumMod val="25000"/>
                  </a:schemeClr>
                </a:solidFill>
                <a:ln w="381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29"/>
                <p:cNvSpPr/>
                <p:nvPr/>
              </p:nvSpPr>
              <p:spPr>
                <a:xfrm>
                  <a:off x="632319" y="4310928"/>
                  <a:ext cx="4873572" cy="376668"/>
                </a:xfrm>
                <a:custGeom>
                  <a:avLst/>
                  <a:gdLst>
                    <a:gd name="connsiteX0" fmla="*/ 0 w 6739003"/>
                    <a:gd name="connsiteY0" fmla="*/ 375824 h 406443"/>
                    <a:gd name="connsiteX1" fmla="*/ 977030 w 6739003"/>
                    <a:gd name="connsiteY1" fmla="*/ 44 h 406443"/>
                    <a:gd name="connsiteX2" fmla="*/ 4985359 w 6739003"/>
                    <a:gd name="connsiteY2" fmla="*/ 350772 h 406443"/>
                    <a:gd name="connsiteX3" fmla="*/ 6739003 w 6739003"/>
                    <a:gd name="connsiteY3" fmla="*/ 400877 h 406443"/>
                    <a:gd name="connsiteX0" fmla="*/ 0 w 6739003"/>
                    <a:gd name="connsiteY0" fmla="*/ 375824 h 406443"/>
                    <a:gd name="connsiteX1" fmla="*/ 977030 w 6739003"/>
                    <a:gd name="connsiteY1" fmla="*/ 44 h 406443"/>
                    <a:gd name="connsiteX2" fmla="*/ 4985359 w 6739003"/>
                    <a:gd name="connsiteY2" fmla="*/ 350772 h 406443"/>
                    <a:gd name="connsiteX3" fmla="*/ 6739003 w 6739003"/>
                    <a:gd name="connsiteY3" fmla="*/ 400877 h 406443"/>
                    <a:gd name="connsiteX0" fmla="*/ 0 w 6739003"/>
                    <a:gd name="connsiteY0" fmla="*/ 397016 h 427635"/>
                    <a:gd name="connsiteX1" fmla="*/ 977030 w 6739003"/>
                    <a:gd name="connsiteY1" fmla="*/ 21236 h 427635"/>
                    <a:gd name="connsiteX2" fmla="*/ 4985359 w 6739003"/>
                    <a:gd name="connsiteY2" fmla="*/ 371964 h 427635"/>
                    <a:gd name="connsiteX3" fmla="*/ 6739003 w 6739003"/>
                    <a:gd name="connsiteY3" fmla="*/ 422069 h 427635"/>
                    <a:gd name="connsiteX0" fmla="*/ 0 w 6739003"/>
                    <a:gd name="connsiteY0" fmla="*/ 331274 h 361893"/>
                    <a:gd name="connsiteX1" fmla="*/ 1915930 w 6739003"/>
                    <a:gd name="connsiteY1" fmla="*/ 24750 h 361893"/>
                    <a:gd name="connsiteX2" fmla="*/ 4985359 w 6739003"/>
                    <a:gd name="connsiteY2" fmla="*/ 306222 h 361893"/>
                    <a:gd name="connsiteX3" fmla="*/ 6739003 w 6739003"/>
                    <a:gd name="connsiteY3" fmla="*/ 356327 h 361893"/>
                    <a:gd name="connsiteX0" fmla="*/ 0 w 6739003"/>
                    <a:gd name="connsiteY0" fmla="*/ 392906 h 423525"/>
                    <a:gd name="connsiteX1" fmla="*/ 1915930 w 6739003"/>
                    <a:gd name="connsiteY1" fmla="*/ 86382 h 423525"/>
                    <a:gd name="connsiteX2" fmla="*/ 4985359 w 6739003"/>
                    <a:gd name="connsiteY2" fmla="*/ 367854 h 423525"/>
                    <a:gd name="connsiteX3" fmla="*/ 6739003 w 6739003"/>
                    <a:gd name="connsiteY3" fmla="*/ 417959 h 423525"/>
                    <a:gd name="connsiteX0" fmla="*/ 0 w 6739003"/>
                    <a:gd name="connsiteY0" fmla="*/ 371113 h 401732"/>
                    <a:gd name="connsiteX1" fmla="*/ 1915930 w 6739003"/>
                    <a:gd name="connsiteY1" fmla="*/ 64589 h 401732"/>
                    <a:gd name="connsiteX2" fmla="*/ 4985359 w 6739003"/>
                    <a:gd name="connsiteY2" fmla="*/ 346061 h 401732"/>
                    <a:gd name="connsiteX3" fmla="*/ 6739003 w 6739003"/>
                    <a:gd name="connsiteY3" fmla="*/ 396166 h 401732"/>
                    <a:gd name="connsiteX0" fmla="*/ 0 w 6739003"/>
                    <a:gd name="connsiteY0" fmla="*/ 312223 h 337625"/>
                    <a:gd name="connsiteX1" fmla="*/ 1915930 w 6739003"/>
                    <a:gd name="connsiteY1" fmla="*/ 5699 h 337625"/>
                    <a:gd name="connsiteX2" fmla="*/ 4281183 w 6739003"/>
                    <a:gd name="connsiteY2" fmla="*/ 134808 h 337625"/>
                    <a:gd name="connsiteX3" fmla="*/ 6739003 w 6739003"/>
                    <a:gd name="connsiteY3" fmla="*/ 337276 h 337625"/>
                    <a:gd name="connsiteX0" fmla="*/ 0 w 6739003"/>
                    <a:gd name="connsiteY0" fmla="*/ 371819 h 397219"/>
                    <a:gd name="connsiteX1" fmla="*/ 1915930 w 6739003"/>
                    <a:gd name="connsiteY1" fmla="*/ 65295 h 397219"/>
                    <a:gd name="connsiteX2" fmla="*/ 4281183 w 6739003"/>
                    <a:gd name="connsiteY2" fmla="*/ 194404 h 397219"/>
                    <a:gd name="connsiteX3" fmla="*/ 6739003 w 6739003"/>
                    <a:gd name="connsiteY3" fmla="*/ 396872 h 397219"/>
                    <a:gd name="connsiteX0" fmla="*/ 0 w 6739003"/>
                    <a:gd name="connsiteY0" fmla="*/ 371819 h 400071"/>
                    <a:gd name="connsiteX1" fmla="*/ 1915930 w 6739003"/>
                    <a:gd name="connsiteY1" fmla="*/ 65295 h 400071"/>
                    <a:gd name="connsiteX2" fmla="*/ 4281183 w 6739003"/>
                    <a:gd name="connsiteY2" fmla="*/ 194404 h 400071"/>
                    <a:gd name="connsiteX3" fmla="*/ 6739003 w 6739003"/>
                    <a:gd name="connsiteY3" fmla="*/ 396872 h 400071"/>
                    <a:gd name="connsiteX0" fmla="*/ 0 w 6739003"/>
                    <a:gd name="connsiteY0" fmla="*/ 285346 h 313598"/>
                    <a:gd name="connsiteX1" fmla="*/ 2077303 w 6739003"/>
                    <a:gd name="connsiteY1" fmla="*/ 297401 h 313598"/>
                    <a:gd name="connsiteX2" fmla="*/ 4281183 w 6739003"/>
                    <a:gd name="connsiteY2" fmla="*/ 107931 h 313598"/>
                    <a:gd name="connsiteX3" fmla="*/ 6739003 w 6739003"/>
                    <a:gd name="connsiteY3" fmla="*/ 310399 h 313598"/>
                    <a:gd name="connsiteX0" fmla="*/ 0 w 6739003"/>
                    <a:gd name="connsiteY0" fmla="*/ 318644 h 397901"/>
                    <a:gd name="connsiteX1" fmla="*/ 2077303 w 6739003"/>
                    <a:gd name="connsiteY1" fmla="*/ 330699 h 397901"/>
                    <a:gd name="connsiteX2" fmla="*/ 4281183 w 6739003"/>
                    <a:gd name="connsiteY2" fmla="*/ 141229 h 397901"/>
                    <a:gd name="connsiteX3" fmla="*/ 6739003 w 6739003"/>
                    <a:gd name="connsiteY3" fmla="*/ 343697 h 397901"/>
                    <a:gd name="connsiteX0" fmla="*/ 0 w 6797684"/>
                    <a:gd name="connsiteY0" fmla="*/ 427132 h 427131"/>
                    <a:gd name="connsiteX1" fmla="*/ 2135984 w 6797684"/>
                    <a:gd name="connsiteY1" fmla="*/ 300673 h 427131"/>
                    <a:gd name="connsiteX2" fmla="*/ 4339864 w 6797684"/>
                    <a:gd name="connsiteY2" fmla="*/ 111203 h 427131"/>
                    <a:gd name="connsiteX3" fmla="*/ 6797684 w 6797684"/>
                    <a:gd name="connsiteY3" fmla="*/ 313671 h 427131"/>
                    <a:gd name="connsiteX0" fmla="*/ 0 w 6797684"/>
                    <a:gd name="connsiteY0" fmla="*/ 427131 h 427131"/>
                    <a:gd name="connsiteX1" fmla="*/ 2135984 w 6797684"/>
                    <a:gd name="connsiteY1" fmla="*/ 300672 h 427131"/>
                    <a:gd name="connsiteX2" fmla="*/ 4339864 w 6797684"/>
                    <a:gd name="connsiteY2" fmla="*/ 111202 h 427131"/>
                    <a:gd name="connsiteX3" fmla="*/ 6797684 w 6797684"/>
                    <a:gd name="connsiteY3" fmla="*/ 313670 h 427131"/>
                    <a:gd name="connsiteX0" fmla="*/ 0 w 6768344"/>
                    <a:gd name="connsiteY0" fmla="*/ 313693 h 314240"/>
                    <a:gd name="connsiteX1" fmla="*/ 2106644 w 6768344"/>
                    <a:gd name="connsiteY1" fmla="*/ 298043 h 314240"/>
                    <a:gd name="connsiteX2" fmla="*/ 4310524 w 6768344"/>
                    <a:gd name="connsiteY2" fmla="*/ 108573 h 314240"/>
                    <a:gd name="connsiteX3" fmla="*/ 6768344 w 6768344"/>
                    <a:gd name="connsiteY3" fmla="*/ 311041 h 314240"/>
                    <a:gd name="connsiteX0" fmla="*/ 0 w 6768344"/>
                    <a:gd name="connsiteY0" fmla="*/ 313693 h 314240"/>
                    <a:gd name="connsiteX1" fmla="*/ 2106644 w 6768344"/>
                    <a:gd name="connsiteY1" fmla="*/ 298043 h 314240"/>
                    <a:gd name="connsiteX2" fmla="*/ 4310524 w 6768344"/>
                    <a:gd name="connsiteY2" fmla="*/ 108573 h 314240"/>
                    <a:gd name="connsiteX3" fmla="*/ 6768344 w 6768344"/>
                    <a:gd name="connsiteY3" fmla="*/ 311041 h 314240"/>
                    <a:gd name="connsiteX0" fmla="*/ 0 w 6768344"/>
                    <a:gd name="connsiteY0" fmla="*/ 142657 h 243195"/>
                    <a:gd name="connsiteX1" fmla="*/ 2106644 w 6768344"/>
                    <a:gd name="connsiteY1" fmla="*/ 127007 h 243195"/>
                    <a:gd name="connsiteX2" fmla="*/ 4002447 w 6768344"/>
                    <a:gd name="connsiteY2" fmla="*/ 145305 h 243195"/>
                    <a:gd name="connsiteX3" fmla="*/ 6768344 w 6768344"/>
                    <a:gd name="connsiteY3" fmla="*/ 140005 h 243195"/>
                    <a:gd name="connsiteX0" fmla="*/ 0 w 6768344"/>
                    <a:gd name="connsiteY0" fmla="*/ 204169 h 304707"/>
                    <a:gd name="connsiteX1" fmla="*/ 2106644 w 6768344"/>
                    <a:gd name="connsiteY1" fmla="*/ 188519 h 304707"/>
                    <a:gd name="connsiteX2" fmla="*/ 4002447 w 6768344"/>
                    <a:gd name="connsiteY2" fmla="*/ 206817 h 304707"/>
                    <a:gd name="connsiteX3" fmla="*/ 6768344 w 6768344"/>
                    <a:gd name="connsiteY3" fmla="*/ 201517 h 304707"/>
                    <a:gd name="connsiteX0" fmla="*/ 0 w 6768344"/>
                    <a:gd name="connsiteY0" fmla="*/ 196912 h 297450"/>
                    <a:gd name="connsiteX1" fmla="*/ 1754556 w 6768344"/>
                    <a:gd name="connsiteY1" fmla="*/ 208964 h 297450"/>
                    <a:gd name="connsiteX2" fmla="*/ 4002447 w 6768344"/>
                    <a:gd name="connsiteY2" fmla="*/ 199560 h 297450"/>
                    <a:gd name="connsiteX3" fmla="*/ 6768344 w 6768344"/>
                    <a:gd name="connsiteY3" fmla="*/ 194260 h 297450"/>
                    <a:gd name="connsiteX0" fmla="*/ 0 w 6768344"/>
                    <a:gd name="connsiteY0" fmla="*/ 219742 h 320280"/>
                    <a:gd name="connsiteX1" fmla="*/ 1754556 w 6768344"/>
                    <a:gd name="connsiteY1" fmla="*/ 231794 h 320280"/>
                    <a:gd name="connsiteX2" fmla="*/ 4002447 w 6768344"/>
                    <a:gd name="connsiteY2" fmla="*/ 222390 h 320280"/>
                    <a:gd name="connsiteX3" fmla="*/ 6768344 w 6768344"/>
                    <a:gd name="connsiteY3" fmla="*/ 217090 h 320280"/>
                    <a:gd name="connsiteX0" fmla="*/ 0 w 6768344"/>
                    <a:gd name="connsiteY0" fmla="*/ 154304 h 297627"/>
                    <a:gd name="connsiteX1" fmla="*/ 1754556 w 6768344"/>
                    <a:gd name="connsiteY1" fmla="*/ 166356 h 297627"/>
                    <a:gd name="connsiteX2" fmla="*/ 4354534 w 6768344"/>
                    <a:gd name="connsiteY2" fmla="*/ 212356 h 297627"/>
                    <a:gd name="connsiteX3" fmla="*/ 6768344 w 6768344"/>
                    <a:gd name="connsiteY3" fmla="*/ 151652 h 297627"/>
                    <a:gd name="connsiteX0" fmla="*/ 0 w 6768344"/>
                    <a:gd name="connsiteY0" fmla="*/ 154304 h 297628"/>
                    <a:gd name="connsiteX1" fmla="*/ 1754556 w 6768344"/>
                    <a:gd name="connsiteY1" fmla="*/ 166356 h 297628"/>
                    <a:gd name="connsiteX2" fmla="*/ 4354534 w 6768344"/>
                    <a:gd name="connsiteY2" fmla="*/ 212356 h 297628"/>
                    <a:gd name="connsiteX3" fmla="*/ 6768344 w 6768344"/>
                    <a:gd name="connsiteY3" fmla="*/ 151652 h 297628"/>
                    <a:gd name="connsiteX0" fmla="*/ 0 w 6768344"/>
                    <a:gd name="connsiteY0" fmla="*/ 154304 h 213716"/>
                    <a:gd name="connsiteX1" fmla="*/ 1754556 w 6768344"/>
                    <a:gd name="connsiteY1" fmla="*/ 166356 h 213716"/>
                    <a:gd name="connsiteX2" fmla="*/ 4354534 w 6768344"/>
                    <a:gd name="connsiteY2" fmla="*/ 212356 h 213716"/>
                    <a:gd name="connsiteX3" fmla="*/ 6768344 w 6768344"/>
                    <a:gd name="connsiteY3" fmla="*/ 151652 h 213716"/>
                    <a:gd name="connsiteX0" fmla="*/ 0 w 6768344"/>
                    <a:gd name="connsiteY0" fmla="*/ 209593 h 269005"/>
                    <a:gd name="connsiteX1" fmla="*/ 1754556 w 6768344"/>
                    <a:gd name="connsiteY1" fmla="*/ 221645 h 269005"/>
                    <a:gd name="connsiteX2" fmla="*/ 4354534 w 6768344"/>
                    <a:gd name="connsiteY2" fmla="*/ 267645 h 269005"/>
                    <a:gd name="connsiteX3" fmla="*/ 6768344 w 6768344"/>
                    <a:gd name="connsiteY3" fmla="*/ 206941 h 269005"/>
                    <a:gd name="connsiteX0" fmla="*/ 0 w 6768344"/>
                    <a:gd name="connsiteY0" fmla="*/ 197278 h 256690"/>
                    <a:gd name="connsiteX1" fmla="*/ 1754556 w 6768344"/>
                    <a:gd name="connsiteY1" fmla="*/ 209330 h 256690"/>
                    <a:gd name="connsiteX2" fmla="*/ 3257555 w 6768344"/>
                    <a:gd name="connsiteY2" fmla="*/ 233 h 256690"/>
                    <a:gd name="connsiteX3" fmla="*/ 4354534 w 6768344"/>
                    <a:gd name="connsiteY3" fmla="*/ 255330 h 256690"/>
                    <a:gd name="connsiteX4" fmla="*/ 6768344 w 6768344"/>
                    <a:gd name="connsiteY4" fmla="*/ 194626 h 256690"/>
                    <a:gd name="connsiteX0" fmla="*/ 0 w 6768344"/>
                    <a:gd name="connsiteY0" fmla="*/ 404936 h 464348"/>
                    <a:gd name="connsiteX1" fmla="*/ 1754556 w 6768344"/>
                    <a:gd name="connsiteY1" fmla="*/ 416988 h 464348"/>
                    <a:gd name="connsiteX2" fmla="*/ 3198874 w 6768344"/>
                    <a:gd name="connsiteY2" fmla="*/ 121 h 464348"/>
                    <a:gd name="connsiteX3" fmla="*/ 4354534 w 6768344"/>
                    <a:gd name="connsiteY3" fmla="*/ 462988 h 464348"/>
                    <a:gd name="connsiteX4" fmla="*/ 6768344 w 6768344"/>
                    <a:gd name="connsiteY4" fmla="*/ 402284 h 464348"/>
                    <a:gd name="connsiteX0" fmla="*/ 0 w 6768344"/>
                    <a:gd name="connsiteY0" fmla="*/ 404936 h 464348"/>
                    <a:gd name="connsiteX1" fmla="*/ 1754556 w 6768344"/>
                    <a:gd name="connsiteY1" fmla="*/ 416988 h 464348"/>
                    <a:gd name="connsiteX2" fmla="*/ 3198874 w 6768344"/>
                    <a:gd name="connsiteY2" fmla="*/ 121 h 464348"/>
                    <a:gd name="connsiteX3" fmla="*/ 4354534 w 6768344"/>
                    <a:gd name="connsiteY3" fmla="*/ 462988 h 464348"/>
                    <a:gd name="connsiteX4" fmla="*/ 6768344 w 6768344"/>
                    <a:gd name="connsiteY4" fmla="*/ 402284 h 464348"/>
                    <a:gd name="connsiteX0" fmla="*/ 0 w 6739004"/>
                    <a:gd name="connsiteY0" fmla="*/ 404936 h 485391"/>
                    <a:gd name="connsiteX1" fmla="*/ 1754556 w 6739004"/>
                    <a:gd name="connsiteY1" fmla="*/ 416988 h 485391"/>
                    <a:gd name="connsiteX2" fmla="*/ 3198874 w 6739004"/>
                    <a:gd name="connsiteY2" fmla="*/ 121 h 485391"/>
                    <a:gd name="connsiteX3" fmla="*/ 4354534 w 6739004"/>
                    <a:gd name="connsiteY3" fmla="*/ 462988 h 485391"/>
                    <a:gd name="connsiteX4" fmla="*/ 6739004 w 6739004"/>
                    <a:gd name="connsiteY4" fmla="*/ 485391 h 485391"/>
                    <a:gd name="connsiteX0" fmla="*/ 0 w 6724333"/>
                    <a:gd name="connsiteY0" fmla="*/ 474195 h 485395"/>
                    <a:gd name="connsiteX1" fmla="*/ 1739885 w 6724333"/>
                    <a:gd name="connsiteY1" fmla="*/ 416992 h 485395"/>
                    <a:gd name="connsiteX2" fmla="*/ 3184203 w 6724333"/>
                    <a:gd name="connsiteY2" fmla="*/ 125 h 485395"/>
                    <a:gd name="connsiteX3" fmla="*/ 4339863 w 6724333"/>
                    <a:gd name="connsiteY3" fmla="*/ 462992 h 485395"/>
                    <a:gd name="connsiteX4" fmla="*/ 6724333 w 6724333"/>
                    <a:gd name="connsiteY4" fmla="*/ 485395 h 485395"/>
                    <a:gd name="connsiteX0" fmla="*/ 0 w 6724333"/>
                    <a:gd name="connsiteY0" fmla="*/ 474195 h 490694"/>
                    <a:gd name="connsiteX1" fmla="*/ 1739885 w 6724333"/>
                    <a:gd name="connsiteY1" fmla="*/ 416992 h 490694"/>
                    <a:gd name="connsiteX2" fmla="*/ 3184203 w 6724333"/>
                    <a:gd name="connsiteY2" fmla="*/ 125 h 490694"/>
                    <a:gd name="connsiteX3" fmla="*/ 4515908 w 6724333"/>
                    <a:gd name="connsiteY3" fmla="*/ 490694 h 490694"/>
                    <a:gd name="connsiteX4" fmla="*/ 6724333 w 6724333"/>
                    <a:gd name="connsiteY4" fmla="*/ 485395 h 490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24333" h="490694">
                      <a:moveTo>
                        <a:pt x="0" y="474195"/>
                      </a:moveTo>
                      <a:cubicBezTo>
                        <a:pt x="584852" y="478212"/>
                        <a:pt x="1209185" y="496004"/>
                        <a:pt x="1739885" y="416992"/>
                      </a:cubicBezTo>
                      <a:cubicBezTo>
                        <a:pt x="2270585" y="337980"/>
                        <a:pt x="2750873" y="-7542"/>
                        <a:pt x="3184203" y="125"/>
                      </a:cubicBezTo>
                      <a:cubicBezTo>
                        <a:pt x="3617533" y="7792"/>
                        <a:pt x="3930777" y="458295"/>
                        <a:pt x="4515908" y="490694"/>
                      </a:cubicBezTo>
                      <a:lnTo>
                        <a:pt x="6724333" y="485395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637636" y="4147793"/>
                  <a:ext cx="4873572" cy="215348"/>
                </a:xfrm>
                <a:custGeom>
                  <a:avLst/>
                  <a:gdLst>
                    <a:gd name="connsiteX0" fmla="*/ 0 w 6739003"/>
                    <a:gd name="connsiteY0" fmla="*/ 375824 h 406443"/>
                    <a:gd name="connsiteX1" fmla="*/ 977030 w 6739003"/>
                    <a:gd name="connsiteY1" fmla="*/ 44 h 406443"/>
                    <a:gd name="connsiteX2" fmla="*/ 4985359 w 6739003"/>
                    <a:gd name="connsiteY2" fmla="*/ 350772 h 406443"/>
                    <a:gd name="connsiteX3" fmla="*/ 6739003 w 6739003"/>
                    <a:gd name="connsiteY3" fmla="*/ 400877 h 406443"/>
                    <a:gd name="connsiteX0" fmla="*/ 0 w 6739003"/>
                    <a:gd name="connsiteY0" fmla="*/ 375824 h 406443"/>
                    <a:gd name="connsiteX1" fmla="*/ 977030 w 6739003"/>
                    <a:gd name="connsiteY1" fmla="*/ 44 h 406443"/>
                    <a:gd name="connsiteX2" fmla="*/ 4985359 w 6739003"/>
                    <a:gd name="connsiteY2" fmla="*/ 350772 h 406443"/>
                    <a:gd name="connsiteX3" fmla="*/ 6739003 w 6739003"/>
                    <a:gd name="connsiteY3" fmla="*/ 400877 h 406443"/>
                    <a:gd name="connsiteX0" fmla="*/ 0 w 6739003"/>
                    <a:gd name="connsiteY0" fmla="*/ 397016 h 427635"/>
                    <a:gd name="connsiteX1" fmla="*/ 977030 w 6739003"/>
                    <a:gd name="connsiteY1" fmla="*/ 21236 h 427635"/>
                    <a:gd name="connsiteX2" fmla="*/ 4985359 w 6739003"/>
                    <a:gd name="connsiteY2" fmla="*/ 371964 h 427635"/>
                    <a:gd name="connsiteX3" fmla="*/ 6739003 w 6739003"/>
                    <a:gd name="connsiteY3" fmla="*/ 422069 h 427635"/>
                    <a:gd name="connsiteX0" fmla="*/ 0 w 6739003"/>
                    <a:gd name="connsiteY0" fmla="*/ 331274 h 361893"/>
                    <a:gd name="connsiteX1" fmla="*/ 1915930 w 6739003"/>
                    <a:gd name="connsiteY1" fmla="*/ 24750 h 361893"/>
                    <a:gd name="connsiteX2" fmla="*/ 4985359 w 6739003"/>
                    <a:gd name="connsiteY2" fmla="*/ 306222 h 361893"/>
                    <a:gd name="connsiteX3" fmla="*/ 6739003 w 6739003"/>
                    <a:gd name="connsiteY3" fmla="*/ 356327 h 361893"/>
                    <a:gd name="connsiteX0" fmla="*/ 0 w 6739003"/>
                    <a:gd name="connsiteY0" fmla="*/ 392906 h 423525"/>
                    <a:gd name="connsiteX1" fmla="*/ 1915930 w 6739003"/>
                    <a:gd name="connsiteY1" fmla="*/ 86382 h 423525"/>
                    <a:gd name="connsiteX2" fmla="*/ 4985359 w 6739003"/>
                    <a:gd name="connsiteY2" fmla="*/ 367854 h 423525"/>
                    <a:gd name="connsiteX3" fmla="*/ 6739003 w 6739003"/>
                    <a:gd name="connsiteY3" fmla="*/ 417959 h 423525"/>
                    <a:gd name="connsiteX0" fmla="*/ 0 w 6739003"/>
                    <a:gd name="connsiteY0" fmla="*/ 371113 h 401732"/>
                    <a:gd name="connsiteX1" fmla="*/ 1915930 w 6739003"/>
                    <a:gd name="connsiteY1" fmla="*/ 64589 h 401732"/>
                    <a:gd name="connsiteX2" fmla="*/ 4985359 w 6739003"/>
                    <a:gd name="connsiteY2" fmla="*/ 346061 h 401732"/>
                    <a:gd name="connsiteX3" fmla="*/ 6739003 w 6739003"/>
                    <a:gd name="connsiteY3" fmla="*/ 396166 h 401732"/>
                    <a:gd name="connsiteX0" fmla="*/ 0 w 6739003"/>
                    <a:gd name="connsiteY0" fmla="*/ 312223 h 337625"/>
                    <a:gd name="connsiteX1" fmla="*/ 1915930 w 6739003"/>
                    <a:gd name="connsiteY1" fmla="*/ 5699 h 337625"/>
                    <a:gd name="connsiteX2" fmla="*/ 4281183 w 6739003"/>
                    <a:gd name="connsiteY2" fmla="*/ 134808 h 337625"/>
                    <a:gd name="connsiteX3" fmla="*/ 6739003 w 6739003"/>
                    <a:gd name="connsiteY3" fmla="*/ 337276 h 337625"/>
                    <a:gd name="connsiteX0" fmla="*/ 0 w 6739003"/>
                    <a:gd name="connsiteY0" fmla="*/ 371819 h 397219"/>
                    <a:gd name="connsiteX1" fmla="*/ 1915930 w 6739003"/>
                    <a:gd name="connsiteY1" fmla="*/ 65295 h 397219"/>
                    <a:gd name="connsiteX2" fmla="*/ 4281183 w 6739003"/>
                    <a:gd name="connsiteY2" fmla="*/ 194404 h 397219"/>
                    <a:gd name="connsiteX3" fmla="*/ 6739003 w 6739003"/>
                    <a:gd name="connsiteY3" fmla="*/ 396872 h 397219"/>
                    <a:gd name="connsiteX0" fmla="*/ 0 w 6739003"/>
                    <a:gd name="connsiteY0" fmla="*/ 371819 h 400071"/>
                    <a:gd name="connsiteX1" fmla="*/ 1915930 w 6739003"/>
                    <a:gd name="connsiteY1" fmla="*/ 65295 h 400071"/>
                    <a:gd name="connsiteX2" fmla="*/ 4281183 w 6739003"/>
                    <a:gd name="connsiteY2" fmla="*/ 194404 h 400071"/>
                    <a:gd name="connsiteX3" fmla="*/ 6739003 w 6739003"/>
                    <a:gd name="connsiteY3" fmla="*/ 396872 h 400071"/>
                    <a:gd name="connsiteX0" fmla="*/ 0 w 6739003"/>
                    <a:gd name="connsiteY0" fmla="*/ 285346 h 313598"/>
                    <a:gd name="connsiteX1" fmla="*/ 2077303 w 6739003"/>
                    <a:gd name="connsiteY1" fmla="*/ 297401 h 313598"/>
                    <a:gd name="connsiteX2" fmla="*/ 4281183 w 6739003"/>
                    <a:gd name="connsiteY2" fmla="*/ 107931 h 313598"/>
                    <a:gd name="connsiteX3" fmla="*/ 6739003 w 6739003"/>
                    <a:gd name="connsiteY3" fmla="*/ 310399 h 313598"/>
                    <a:gd name="connsiteX0" fmla="*/ 0 w 6739003"/>
                    <a:gd name="connsiteY0" fmla="*/ 318644 h 397901"/>
                    <a:gd name="connsiteX1" fmla="*/ 2077303 w 6739003"/>
                    <a:gd name="connsiteY1" fmla="*/ 330699 h 397901"/>
                    <a:gd name="connsiteX2" fmla="*/ 4281183 w 6739003"/>
                    <a:gd name="connsiteY2" fmla="*/ 141229 h 397901"/>
                    <a:gd name="connsiteX3" fmla="*/ 6739003 w 6739003"/>
                    <a:gd name="connsiteY3" fmla="*/ 343697 h 397901"/>
                    <a:gd name="connsiteX0" fmla="*/ 0 w 6797684"/>
                    <a:gd name="connsiteY0" fmla="*/ 427132 h 427131"/>
                    <a:gd name="connsiteX1" fmla="*/ 2135984 w 6797684"/>
                    <a:gd name="connsiteY1" fmla="*/ 300673 h 427131"/>
                    <a:gd name="connsiteX2" fmla="*/ 4339864 w 6797684"/>
                    <a:gd name="connsiteY2" fmla="*/ 111203 h 427131"/>
                    <a:gd name="connsiteX3" fmla="*/ 6797684 w 6797684"/>
                    <a:gd name="connsiteY3" fmla="*/ 313671 h 427131"/>
                    <a:gd name="connsiteX0" fmla="*/ 0 w 6797684"/>
                    <a:gd name="connsiteY0" fmla="*/ 427131 h 427131"/>
                    <a:gd name="connsiteX1" fmla="*/ 2135984 w 6797684"/>
                    <a:gd name="connsiteY1" fmla="*/ 300672 h 427131"/>
                    <a:gd name="connsiteX2" fmla="*/ 4339864 w 6797684"/>
                    <a:gd name="connsiteY2" fmla="*/ 111202 h 427131"/>
                    <a:gd name="connsiteX3" fmla="*/ 6797684 w 6797684"/>
                    <a:gd name="connsiteY3" fmla="*/ 313670 h 427131"/>
                    <a:gd name="connsiteX0" fmla="*/ 0 w 6768344"/>
                    <a:gd name="connsiteY0" fmla="*/ 313693 h 314240"/>
                    <a:gd name="connsiteX1" fmla="*/ 2106644 w 6768344"/>
                    <a:gd name="connsiteY1" fmla="*/ 298043 h 314240"/>
                    <a:gd name="connsiteX2" fmla="*/ 4310524 w 6768344"/>
                    <a:gd name="connsiteY2" fmla="*/ 108573 h 314240"/>
                    <a:gd name="connsiteX3" fmla="*/ 6768344 w 6768344"/>
                    <a:gd name="connsiteY3" fmla="*/ 311041 h 314240"/>
                    <a:gd name="connsiteX0" fmla="*/ 0 w 6768344"/>
                    <a:gd name="connsiteY0" fmla="*/ 313693 h 314240"/>
                    <a:gd name="connsiteX1" fmla="*/ 2106644 w 6768344"/>
                    <a:gd name="connsiteY1" fmla="*/ 298043 h 314240"/>
                    <a:gd name="connsiteX2" fmla="*/ 4310524 w 6768344"/>
                    <a:gd name="connsiteY2" fmla="*/ 108573 h 314240"/>
                    <a:gd name="connsiteX3" fmla="*/ 6768344 w 6768344"/>
                    <a:gd name="connsiteY3" fmla="*/ 311041 h 314240"/>
                    <a:gd name="connsiteX0" fmla="*/ 0 w 6768344"/>
                    <a:gd name="connsiteY0" fmla="*/ 142657 h 243195"/>
                    <a:gd name="connsiteX1" fmla="*/ 2106644 w 6768344"/>
                    <a:gd name="connsiteY1" fmla="*/ 127007 h 243195"/>
                    <a:gd name="connsiteX2" fmla="*/ 4002447 w 6768344"/>
                    <a:gd name="connsiteY2" fmla="*/ 145305 h 243195"/>
                    <a:gd name="connsiteX3" fmla="*/ 6768344 w 6768344"/>
                    <a:gd name="connsiteY3" fmla="*/ 140005 h 243195"/>
                    <a:gd name="connsiteX0" fmla="*/ 0 w 6768344"/>
                    <a:gd name="connsiteY0" fmla="*/ 204169 h 304707"/>
                    <a:gd name="connsiteX1" fmla="*/ 2106644 w 6768344"/>
                    <a:gd name="connsiteY1" fmla="*/ 188519 h 304707"/>
                    <a:gd name="connsiteX2" fmla="*/ 4002447 w 6768344"/>
                    <a:gd name="connsiteY2" fmla="*/ 206817 h 304707"/>
                    <a:gd name="connsiteX3" fmla="*/ 6768344 w 6768344"/>
                    <a:gd name="connsiteY3" fmla="*/ 201517 h 304707"/>
                    <a:gd name="connsiteX0" fmla="*/ 0 w 6768344"/>
                    <a:gd name="connsiteY0" fmla="*/ 196912 h 297450"/>
                    <a:gd name="connsiteX1" fmla="*/ 1754556 w 6768344"/>
                    <a:gd name="connsiteY1" fmla="*/ 208964 h 297450"/>
                    <a:gd name="connsiteX2" fmla="*/ 4002447 w 6768344"/>
                    <a:gd name="connsiteY2" fmla="*/ 199560 h 297450"/>
                    <a:gd name="connsiteX3" fmla="*/ 6768344 w 6768344"/>
                    <a:gd name="connsiteY3" fmla="*/ 194260 h 297450"/>
                    <a:gd name="connsiteX0" fmla="*/ 0 w 6768344"/>
                    <a:gd name="connsiteY0" fmla="*/ 219742 h 320280"/>
                    <a:gd name="connsiteX1" fmla="*/ 1754556 w 6768344"/>
                    <a:gd name="connsiteY1" fmla="*/ 231794 h 320280"/>
                    <a:gd name="connsiteX2" fmla="*/ 4002447 w 6768344"/>
                    <a:gd name="connsiteY2" fmla="*/ 222390 h 320280"/>
                    <a:gd name="connsiteX3" fmla="*/ 6768344 w 6768344"/>
                    <a:gd name="connsiteY3" fmla="*/ 217090 h 320280"/>
                    <a:gd name="connsiteX0" fmla="*/ 0 w 6768344"/>
                    <a:gd name="connsiteY0" fmla="*/ 154304 h 297627"/>
                    <a:gd name="connsiteX1" fmla="*/ 1754556 w 6768344"/>
                    <a:gd name="connsiteY1" fmla="*/ 166356 h 297627"/>
                    <a:gd name="connsiteX2" fmla="*/ 4354534 w 6768344"/>
                    <a:gd name="connsiteY2" fmla="*/ 212356 h 297627"/>
                    <a:gd name="connsiteX3" fmla="*/ 6768344 w 6768344"/>
                    <a:gd name="connsiteY3" fmla="*/ 151652 h 297627"/>
                    <a:gd name="connsiteX0" fmla="*/ 0 w 6768344"/>
                    <a:gd name="connsiteY0" fmla="*/ 154304 h 297628"/>
                    <a:gd name="connsiteX1" fmla="*/ 1754556 w 6768344"/>
                    <a:gd name="connsiteY1" fmla="*/ 166356 h 297628"/>
                    <a:gd name="connsiteX2" fmla="*/ 4354534 w 6768344"/>
                    <a:gd name="connsiteY2" fmla="*/ 212356 h 297628"/>
                    <a:gd name="connsiteX3" fmla="*/ 6768344 w 6768344"/>
                    <a:gd name="connsiteY3" fmla="*/ 151652 h 297628"/>
                    <a:gd name="connsiteX0" fmla="*/ 0 w 6768344"/>
                    <a:gd name="connsiteY0" fmla="*/ 154304 h 213716"/>
                    <a:gd name="connsiteX1" fmla="*/ 1754556 w 6768344"/>
                    <a:gd name="connsiteY1" fmla="*/ 166356 h 213716"/>
                    <a:gd name="connsiteX2" fmla="*/ 4354534 w 6768344"/>
                    <a:gd name="connsiteY2" fmla="*/ 212356 h 213716"/>
                    <a:gd name="connsiteX3" fmla="*/ 6768344 w 6768344"/>
                    <a:gd name="connsiteY3" fmla="*/ 151652 h 213716"/>
                    <a:gd name="connsiteX0" fmla="*/ 0 w 6768344"/>
                    <a:gd name="connsiteY0" fmla="*/ 209593 h 269005"/>
                    <a:gd name="connsiteX1" fmla="*/ 1754556 w 6768344"/>
                    <a:gd name="connsiteY1" fmla="*/ 221645 h 269005"/>
                    <a:gd name="connsiteX2" fmla="*/ 4354534 w 6768344"/>
                    <a:gd name="connsiteY2" fmla="*/ 267645 h 269005"/>
                    <a:gd name="connsiteX3" fmla="*/ 6768344 w 6768344"/>
                    <a:gd name="connsiteY3" fmla="*/ 206941 h 269005"/>
                    <a:gd name="connsiteX0" fmla="*/ 0 w 6768344"/>
                    <a:gd name="connsiteY0" fmla="*/ 197278 h 256690"/>
                    <a:gd name="connsiteX1" fmla="*/ 1754556 w 6768344"/>
                    <a:gd name="connsiteY1" fmla="*/ 209330 h 256690"/>
                    <a:gd name="connsiteX2" fmla="*/ 3257555 w 6768344"/>
                    <a:gd name="connsiteY2" fmla="*/ 233 h 256690"/>
                    <a:gd name="connsiteX3" fmla="*/ 4354534 w 6768344"/>
                    <a:gd name="connsiteY3" fmla="*/ 255330 h 256690"/>
                    <a:gd name="connsiteX4" fmla="*/ 6768344 w 6768344"/>
                    <a:gd name="connsiteY4" fmla="*/ 194626 h 256690"/>
                    <a:gd name="connsiteX0" fmla="*/ 0 w 6768344"/>
                    <a:gd name="connsiteY0" fmla="*/ 404936 h 464348"/>
                    <a:gd name="connsiteX1" fmla="*/ 1754556 w 6768344"/>
                    <a:gd name="connsiteY1" fmla="*/ 416988 h 464348"/>
                    <a:gd name="connsiteX2" fmla="*/ 3198874 w 6768344"/>
                    <a:gd name="connsiteY2" fmla="*/ 121 h 464348"/>
                    <a:gd name="connsiteX3" fmla="*/ 4354534 w 6768344"/>
                    <a:gd name="connsiteY3" fmla="*/ 462988 h 464348"/>
                    <a:gd name="connsiteX4" fmla="*/ 6768344 w 6768344"/>
                    <a:gd name="connsiteY4" fmla="*/ 402284 h 464348"/>
                    <a:gd name="connsiteX0" fmla="*/ 0 w 6768344"/>
                    <a:gd name="connsiteY0" fmla="*/ 404936 h 464348"/>
                    <a:gd name="connsiteX1" fmla="*/ 1754556 w 6768344"/>
                    <a:gd name="connsiteY1" fmla="*/ 416988 h 464348"/>
                    <a:gd name="connsiteX2" fmla="*/ 3198874 w 6768344"/>
                    <a:gd name="connsiteY2" fmla="*/ 121 h 464348"/>
                    <a:gd name="connsiteX3" fmla="*/ 4354534 w 6768344"/>
                    <a:gd name="connsiteY3" fmla="*/ 462988 h 464348"/>
                    <a:gd name="connsiteX4" fmla="*/ 6768344 w 6768344"/>
                    <a:gd name="connsiteY4" fmla="*/ 402284 h 464348"/>
                    <a:gd name="connsiteX0" fmla="*/ 0 w 6739004"/>
                    <a:gd name="connsiteY0" fmla="*/ 404936 h 485391"/>
                    <a:gd name="connsiteX1" fmla="*/ 1754556 w 6739004"/>
                    <a:gd name="connsiteY1" fmla="*/ 416988 h 485391"/>
                    <a:gd name="connsiteX2" fmla="*/ 3198874 w 6739004"/>
                    <a:gd name="connsiteY2" fmla="*/ 121 h 485391"/>
                    <a:gd name="connsiteX3" fmla="*/ 4354534 w 6739004"/>
                    <a:gd name="connsiteY3" fmla="*/ 462988 h 485391"/>
                    <a:gd name="connsiteX4" fmla="*/ 6739004 w 6739004"/>
                    <a:gd name="connsiteY4" fmla="*/ 485391 h 485391"/>
                    <a:gd name="connsiteX0" fmla="*/ 0 w 6724333"/>
                    <a:gd name="connsiteY0" fmla="*/ 474195 h 485395"/>
                    <a:gd name="connsiteX1" fmla="*/ 1739885 w 6724333"/>
                    <a:gd name="connsiteY1" fmla="*/ 416992 h 485395"/>
                    <a:gd name="connsiteX2" fmla="*/ 3184203 w 6724333"/>
                    <a:gd name="connsiteY2" fmla="*/ 125 h 485395"/>
                    <a:gd name="connsiteX3" fmla="*/ 4339863 w 6724333"/>
                    <a:gd name="connsiteY3" fmla="*/ 462992 h 485395"/>
                    <a:gd name="connsiteX4" fmla="*/ 6724333 w 6724333"/>
                    <a:gd name="connsiteY4" fmla="*/ 485395 h 485395"/>
                    <a:gd name="connsiteX0" fmla="*/ 0 w 6724333"/>
                    <a:gd name="connsiteY0" fmla="*/ 474195 h 490694"/>
                    <a:gd name="connsiteX1" fmla="*/ 1739885 w 6724333"/>
                    <a:gd name="connsiteY1" fmla="*/ 416992 h 490694"/>
                    <a:gd name="connsiteX2" fmla="*/ 3184203 w 6724333"/>
                    <a:gd name="connsiteY2" fmla="*/ 125 h 490694"/>
                    <a:gd name="connsiteX3" fmla="*/ 4515908 w 6724333"/>
                    <a:gd name="connsiteY3" fmla="*/ 490694 h 490694"/>
                    <a:gd name="connsiteX4" fmla="*/ 6724333 w 6724333"/>
                    <a:gd name="connsiteY4" fmla="*/ 485395 h 490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24333" h="490694">
                      <a:moveTo>
                        <a:pt x="0" y="474195"/>
                      </a:moveTo>
                      <a:cubicBezTo>
                        <a:pt x="584852" y="478212"/>
                        <a:pt x="1209185" y="496004"/>
                        <a:pt x="1739885" y="416992"/>
                      </a:cubicBezTo>
                      <a:cubicBezTo>
                        <a:pt x="2270585" y="337980"/>
                        <a:pt x="2750873" y="-7542"/>
                        <a:pt x="3184203" y="125"/>
                      </a:cubicBezTo>
                      <a:cubicBezTo>
                        <a:pt x="3617533" y="7792"/>
                        <a:pt x="3930777" y="458295"/>
                        <a:pt x="4515908" y="490694"/>
                      </a:cubicBezTo>
                      <a:lnTo>
                        <a:pt x="6724333" y="485395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 31"/>
                <p:cNvSpPr/>
                <p:nvPr/>
              </p:nvSpPr>
              <p:spPr>
                <a:xfrm>
                  <a:off x="637636" y="4437542"/>
                  <a:ext cx="4873572" cy="531573"/>
                </a:xfrm>
                <a:custGeom>
                  <a:avLst/>
                  <a:gdLst>
                    <a:gd name="connsiteX0" fmla="*/ 0 w 6739003"/>
                    <a:gd name="connsiteY0" fmla="*/ 375824 h 406443"/>
                    <a:gd name="connsiteX1" fmla="*/ 977030 w 6739003"/>
                    <a:gd name="connsiteY1" fmla="*/ 44 h 406443"/>
                    <a:gd name="connsiteX2" fmla="*/ 4985359 w 6739003"/>
                    <a:gd name="connsiteY2" fmla="*/ 350772 h 406443"/>
                    <a:gd name="connsiteX3" fmla="*/ 6739003 w 6739003"/>
                    <a:gd name="connsiteY3" fmla="*/ 400877 h 406443"/>
                    <a:gd name="connsiteX0" fmla="*/ 0 w 6739003"/>
                    <a:gd name="connsiteY0" fmla="*/ 375824 h 406443"/>
                    <a:gd name="connsiteX1" fmla="*/ 977030 w 6739003"/>
                    <a:gd name="connsiteY1" fmla="*/ 44 h 406443"/>
                    <a:gd name="connsiteX2" fmla="*/ 4985359 w 6739003"/>
                    <a:gd name="connsiteY2" fmla="*/ 350772 h 406443"/>
                    <a:gd name="connsiteX3" fmla="*/ 6739003 w 6739003"/>
                    <a:gd name="connsiteY3" fmla="*/ 400877 h 406443"/>
                    <a:gd name="connsiteX0" fmla="*/ 0 w 6739003"/>
                    <a:gd name="connsiteY0" fmla="*/ 397016 h 427635"/>
                    <a:gd name="connsiteX1" fmla="*/ 977030 w 6739003"/>
                    <a:gd name="connsiteY1" fmla="*/ 21236 h 427635"/>
                    <a:gd name="connsiteX2" fmla="*/ 4985359 w 6739003"/>
                    <a:gd name="connsiteY2" fmla="*/ 371964 h 427635"/>
                    <a:gd name="connsiteX3" fmla="*/ 6739003 w 6739003"/>
                    <a:gd name="connsiteY3" fmla="*/ 422069 h 427635"/>
                    <a:gd name="connsiteX0" fmla="*/ 0 w 6739003"/>
                    <a:gd name="connsiteY0" fmla="*/ 331274 h 361893"/>
                    <a:gd name="connsiteX1" fmla="*/ 1915930 w 6739003"/>
                    <a:gd name="connsiteY1" fmla="*/ 24750 h 361893"/>
                    <a:gd name="connsiteX2" fmla="*/ 4985359 w 6739003"/>
                    <a:gd name="connsiteY2" fmla="*/ 306222 h 361893"/>
                    <a:gd name="connsiteX3" fmla="*/ 6739003 w 6739003"/>
                    <a:gd name="connsiteY3" fmla="*/ 356327 h 361893"/>
                    <a:gd name="connsiteX0" fmla="*/ 0 w 6739003"/>
                    <a:gd name="connsiteY0" fmla="*/ 392906 h 423525"/>
                    <a:gd name="connsiteX1" fmla="*/ 1915930 w 6739003"/>
                    <a:gd name="connsiteY1" fmla="*/ 86382 h 423525"/>
                    <a:gd name="connsiteX2" fmla="*/ 4985359 w 6739003"/>
                    <a:gd name="connsiteY2" fmla="*/ 367854 h 423525"/>
                    <a:gd name="connsiteX3" fmla="*/ 6739003 w 6739003"/>
                    <a:gd name="connsiteY3" fmla="*/ 417959 h 423525"/>
                    <a:gd name="connsiteX0" fmla="*/ 0 w 6739003"/>
                    <a:gd name="connsiteY0" fmla="*/ 371113 h 401732"/>
                    <a:gd name="connsiteX1" fmla="*/ 1915930 w 6739003"/>
                    <a:gd name="connsiteY1" fmla="*/ 64589 h 401732"/>
                    <a:gd name="connsiteX2" fmla="*/ 4985359 w 6739003"/>
                    <a:gd name="connsiteY2" fmla="*/ 346061 h 401732"/>
                    <a:gd name="connsiteX3" fmla="*/ 6739003 w 6739003"/>
                    <a:gd name="connsiteY3" fmla="*/ 396166 h 401732"/>
                    <a:gd name="connsiteX0" fmla="*/ 0 w 6739003"/>
                    <a:gd name="connsiteY0" fmla="*/ 312223 h 337625"/>
                    <a:gd name="connsiteX1" fmla="*/ 1915930 w 6739003"/>
                    <a:gd name="connsiteY1" fmla="*/ 5699 h 337625"/>
                    <a:gd name="connsiteX2" fmla="*/ 4281183 w 6739003"/>
                    <a:gd name="connsiteY2" fmla="*/ 134808 h 337625"/>
                    <a:gd name="connsiteX3" fmla="*/ 6739003 w 6739003"/>
                    <a:gd name="connsiteY3" fmla="*/ 337276 h 337625"/>
                    <a:gd name="connsiteX0" fmla="*/ 0 w 6739003"/>
                    <a:gd name="connsiteY0" fmla="*/ 371819 h 397219"/>
                    <a:gd name="connsiteX1" fmla="*/ 1915930 w 6739003"/>
                    <a:gd name="connsiteY1" fmla="*/ 65295 h 397219"/>
                    <a:gd name="connsiteX2" fmla="*/ 4281183 w 6739003"/>
                    <a:gd name="connsiteY2" fmla="*/ 194404 h 397219"/>
                    <a:gd name="connsiteX3" fmla="*/ 6739003 w 6739003"/>
                    <a:gd name="connsiteY3" fmla="*/ 396872 h 397219"/>
                    <a:gd name="connsiteX0" fmla="*/ 0 w 6739003"/>
                    <a:gd name="connsiteY0" fmla="*/ 371819 h 400071"/>
                    <a:gd name="connsiteX1" fmla="*/ 1915930 w 6739003"/>
                    <a:gd name="connsiteY1" fmla="*/ 65295 h 400071"/>
                    <a:gd name="connsiteX2" fmla="*/ 4281183 w 6739003"/>
                    <a:gd name="connsiteY2" fmla="*/ 194404 h 400071"/>
                    <a:gd name="connsiteX3" fmla="*/ 6739003 w 6739003"/>
                    <a:gd name="connsiteY3" fmla="*/ 396872 h 400071"/>
                    <a:gd name="connsiteX0" fmla="*/ 0 w 6739003"/>
                    <a:gd name="connsiteY0" fmla="*/ 285346 h 313598"/>
                    <a:gd name="connsiteX1" fmla="*/ 2077303 w 6739003"/>
                    <a:gd name="connsiteY1" fmla="*/ 297401 h 313598"/>
                    <a:gd name="connsiteX2" fmla="*/ 4281183 w 6739003"/>
                    <a:gd name="connsiteY2" fmla="*/ 107931 h 313598"/>
                    <a:gd name="connsiteX3" fmla="*/ 6739003 w 6739003"/>
                    <a:gd name="connsiteY3" fmla="*/ 310399 h 313598"/>
                    <a:gd name="connsiteX0" fmla="*/ 0 w 6739003"/>
                    <a:gd name="connsiteY0" fmla="*/ 318644 h 397901"/>
                    <a:gd name="connsiteX1" fmla="*/ 2077303 w 6739003"/>
                    <a:gd name="connsiteY1" fmla="*/ 330699 h 397901"/>
                    <a:gd name="connsiteX2" fmla="*/ 4281183 w 6739003"/>
                    <a:gd name="connsiteY2" fmla="*/ 141229 h 397901"/>
                    <a:gd name="connsiteX3" fmla="*/ 6739003 w 6739003"/>
                    <a:gd name="connsiteY3" fmla="*/ 343697 h 397901"/>
                    <a:gd name="connsiteX0" fmla="*/ 0 w 6797684"/>
                    <a:gd name="connsiteY0" fmla="*/ 427132 h 427131"/>
                    <a:gd name="connsiteX1" fmla="*/ 2135984 w 6797684"/>
                    <a:gd name="connsiteY1" fmla="*/ 300673 h 427131"/>
                    <a:gd name="connsiteX2" fmla="*/ 4339864 w 6797684"/>
                    <a:gd name="connsiteY2" fmla="*/ 111203 h 427131"/>
                    <a:gd name="connsiteX3" fmla="*/ 6797684 w 6797684"/>
                    <a:gd name="connsiteY3" fmla="*/ 313671 h 427131"/>
                    <a:gd name="connsiteX0" fmla="*/ 0 w 6797684"/>
                    <a:gd name="connsiteY0" fmla="*/ 427131 h 427131"/>
                    <a:gd name="connsiteX1" fmla="*/ 2135984 w 6797684"/>
                    <a:gd name="connsiteY1" fmla="*/ 300672 h 427131"/>
                    <a:gd name="connsiteX2" fmla="*/ 4339864 w 6797684"/>
                    <a:gd name="connsiteY2" fmla="*/ 111202 h 427131"/>
                    <a:gd name="connsiteX3" fmla="*/ 6797684 w 6797684"/>
                    <a:gd name="connsiteY3" fmla="*/ 313670 h 427131"/>
                    <a:gd name="connsiteX0" fmla="*/ 0 w 6768344"/>
                    <a:gd name="connsiteY0" fmla="*/ 313693 h 314240"/>
                    <a:gd name="connsiteX1" fmla="*/ 2106644 w 6768344"/>
                    <a:gd name="connsiteY1" fmla="*/ 298043 h 314240"/>
                    <a:gd name="connsiteX2" fmla="*/ 4310524 w 6768344"/>
                    <a:gd name="connsiteY2" fmla="*/ 108573 h 314240"/>
                    <a:gd name="connsiteX3" fmla="*/ 6768344 w 6768344"/>
                    <a:gd name="connsiteY3" fmla="*/ 311041 h 314240"/>
                    <a:gd name="connsiteX0" fmla="*/ 0 w 6768344"/>
                    <a:gd name="connsiteY0" fmla="*/ 313693 h 314240"/>
                    <a:gd name="connsiteX1" fmla="*/ 2106644 w 6768344"/>
                    <a:gd name="connsiteY1" fmla="*/ 298043 h 314240"/>
                    <a:gd name="connsiteX2" fmla="*/ 4310524 w 6768344"/>
                    <a:gd name="connsiteY2" fmla="*/ 108573 h 314240"/>
                    <a:gd name="connsiteX3" fmla="*/ 6768344 w 6768344"/>
                    <a:gd name="connsiteY3" fmla="*/ 311041 h 314240"/>
                    <a:gd name="connsiteX0" fmla="*/ 0 w 6768344"/>
                    <a:gd name="connsiteY0" fmla="*/ 142657 h 243195"/>
                    <a:gd name="connsiteX1" fmla="*/ 2106644 w 6768344"/>
                    <a:gd name="connsiteY1" fmla="*/ 127007 h 243195"/>
                    <a:gd name="connsiteX2" fmla="*/ 4002447 w 6768344"/>
                    <a:gd name="connsiteY2" fmla="*/ 145305 h 243195"/>
                    <a:gd name="connsiteX3" fmla="*/ 6768344 w 6768344"/>
                    <a:gd name="connsiteY3" fmla="*/ 140005 h 243195"/>
                    <a:gd name="connsiteX0" fmla="*/ 0 w 6768344"/>
                    <a:gd name="connsiteY0" fmla="*/ 204169 h 304707"/>
                    <a:gd name="connsiteX1" fmla="*/ 2106644 w 6768344"/>
                    <a:gd name="connsiteY1" fmla="*/ 188519 h 304707"/>
                    <a:gd name="connsiteX2" fmla="*/ 4002447 w 6768344"/>
                    <a:gd name="connsiteY2" fmla="*/ 206817 h 304707"/>
                    <a:gd name="connsiteX3" fmla="*/ 6768344 w 6768344"/>
                    <a:gd name="connsiteY3" fmla="*/ 201517 h 304707"/>
                    <a:gd name="connsiteX0" fmla="*/ 0 w 6768344"/>
                    <a:gd name="connsiteY0" fmla="*/ 196912 h 297450"/>
                    <a:gd name="connsiteX1" fmla="*/ 1754556 w 6768344"/>
                    <a:gd name="connsiteY1" fmla="*/ 208964 h 297450"/>
                    <a:gd name="connsiteX2" fmla="*/ 4002447 w 6768344"/>
                    <a:gd name="connsiteY2" fmla="*/ 199560 h 297450"/>
                    <a:gd name="connsiteX3" fmla="*/ 6768344 w 6768344"/>
                    <a:gd name="connsiteY3" fmla="*/ 194260 h 297450"/>
                    <a:gd name="connsiteX0" fmla="*/ 0 w 6768344"/>
                    <a:gd name="connsiteY0" fmla="*/ 219742 h 320280"/>
                    <a:gd name="connsiteX1" fmla="*/ 1754556 w 6768344"/>
                    <a:gd name="connsiteY1" fmla="*/ 231794 h 320280"/>
                    <a:gd name="connsiteX2" fmla="*/ 4002447 w 6768344"/>
                    <a:gd name="connsiteY2" fmla="*/ 222390 h 320280"/>
                    <a:gd name="connsiteX3" fmla="*/ 6768344 w 6768344"/>
                    <a:gd name="connsiteY3" fmla="*/ 217090 h 320280"/>
                    <a:gd name="connsiteX0" fmla="*/ 0 w 6768344"/>
                    <a:gd name="connsiteY0" fmla="*/ 154304 h 297627"/>
                    <a:gd name="connsiteX1" fmla="*/ 1754556 w 6768344"/>
                    <a:gd name="connsiteY1" fmla="*/ 166356 h 297627"/>
                    <a:gd name="connsiteX2" fmla="*/ 4354534 w 6768344"/>
                    <a:gd name="connsiteY2" fmla="*/ 212356 h 297627"/>
                    <a:gd name="connsiteX3" fmla="*/ 6768344 w 6768344"/>
                    <a:gd name="connsiteY3" fmla="*/ 151652 h 297627"/>
                    <a:gd name="connsiteX0" fmla="*/ 0 w 6768344"/>
                    <a:gd name="connsiteY0" fmla="*/ 154304 h 297628"/>
                    <a:gd name="connsiteX1" fmla="*/ 1754556 w 6768344"/>
                    <a:gd name="connsiteY1" fmla="*/ 166356 h 297628"/>
                    <a:gd name="connsiteX2" fmla="*/ 4354534 w 6768344"/>
                    <a:gd name="connsiteY2" fmla="*/ 212356 h 297628"/>
                    <a:gd name="connsiteX3" fmla="*/ 6768344 w 6768344"/>
                    <a:gd name="connsiteY3" fmla="*/ 151652 h 297628"/>
                    <a:gd name="connsiteX0" fmla="*/ 0 w 6768344"/>
                    <a:gd name="connsiteY0" fmla="*/ 154304 h 213716"/>
                    <a:gd name="connsiteX1" fmla="*/ 1754556 w 6768344"/>
                    <a:gd name="connsiteY1" fmla="*/ 166356 h 213716"/>
                    <a:gd name="connsiteX2" fmla="*/ 4354534 w 6768344"/>
                    <a:gd name="connsiteY2" fmla="*/ 212356 h 213716"/>
                    <a:gd name="connsiteX3" fmla="*/ 6768344 w 6768344"/>
                    <a:gd name="connsiteY3" fmla="*/ 151652 h 213716"/>
                    <a:gd name="connsiteX0" fmla="*/ 0 w 6768344"/>
                    <a:gd name="connsiteY0" fmla="*/ 209593 h 269005"/>
                    <a:gd name="connsiteX1" fmla="*/ 1754556 w 6768344"/>
                    <a:gd name="connsiteY1" fmla="*/ 221645 h 269005"/>
                    <a:gd name="connsiteX2" fmla="*/ 4354534 w 6768344"/>
                    <a:gd name="connsiteY2" fmla="*/ 267645 h 269005"/>
                    <a:gd name="connsiteX3" fmla="*/ 6768344 w 6768344"/>
                    <a:gd name="connsiteY3" fmla="*/ 206941 h 269005"/>
                    <a:gd name="connsiteX0" fmla="*/ 0 w 6768344"/>
                    <a:gd name="connsiteY0" fmla="*/ 197278 h 256690"/>
                    <a:gd name="connsiteX1" fmla="*/ 1754556 w 6768344"/>
                    <a:gd name="connsiteY1" fmla="*/ 209330 h 256690"/>
                    <a:gd name="connsiteX2" fmla="*/ 3257555 w 6768344"/>
                    <a:gd name="connsiteY2" fmla="*/ 233 h 256690"/>
                    <a:gd name="connsiteX3" fmla="*/ 4354534 w 6768344"/>
                    <a:gd name="connsiteY3" fmla="*/ 255330 h 256690"/>
                    <a:gd name="connsiteX4" fmla="*/ 6768344 w 6768344"/>
                    <a:gd name="connsiteY4" fmla="*/ 194626 h 256690"/>
                    <a:gd name="connsiteX0" fmla="*/ 0 w 6768344"/>
                    <a:gd name="connsiteY0" fmla="*/ 404936 h 464348"/>
                    <a:gd name="connsiteX1" fmla="*/ 1754556 w 6768344"/>
                    <a:gd name="connsiteY1" fmla="*/ 416988 h 464348"/>
                    <a:gd name="connsiteX2" fmla="*/ 3198874 w 6768344"/>
                    <a:gd name="connsiteY2" fmla="*/ 121 h 464348"/>
                    <a:gd name="connsiteX3" fmla="*/ 4354534 w 6768344"/>
                    <a:gd name="connsiteY3" fmla="*/ 462988 h 464348"/>
                    <a:gd name="connsiteX4" fmla="*/ 6768344 w 6768344"/>
                    <a:gd name="connsiteY4" fmla="*/ 402284 h 464348"/>
                    <a:gd name="connsiteX0" fmla="*/ 0 w 6768344"/>
                    <a:gd name="connsiteY0" fmla="*/ 404936 h 464348"/>
                    <a:gd name="connsiteX1" fmla="*/ 1754556 w 6768344"/>
                    <a:gd name="connsiteY1" fmla="*/ 416988 h 464348"/>
                    <a:gd name="connsiteX2" fmla="*/ 3198874 w 6768344"/>
                    <a:gd name="connsiteY2" fmla="*/ 121 h 464348"/>
                    <a:gd name="connsiteX3" fmla="*/ 4354534 w 6768344"/>
                    <a:gd name="connsiteY3" fmla="*/ 462988 h 464348"/>
                    <a:gd name="connsiteX4" fmla="*/ 6768344 w 6768344"/>
                    <a:gd name="connsiteY4" fmla="*/ 402284 h 464348"/>
                    <a:gd name="connsiteX0" fmla="*/ 0 w 6739004"/>
                    <a:gd name="connsiteY0" fmla="*/ 404936 h 485391"/>
                    <a:gd name="connsiteX1" fmla="*/ 1754556 w 6739004"/>
                    <a:gd name="connsiteY1" fmla="*/ 416988 h 485391"/>
                    <a:gd name="connsiteX2" fmla="*/ 3198874 w 6739004"/>
                    <a:gd name="connsiteY2" fmla="*/ 121 h 485391"/>
                    <a:gd name="connsiteX3" fmla="*/ 4354534 w 6739004"/>
                    <a:gd name="connsiteY3" fmla="*/ 462988 h 485391"/>
                    <a:gd name="connsiteX4" fmla="*/ 6739004 w 6739004"/>
                    <a:gd name="connsiteY4" fmla="*/ 485391 h 485391"/>
                    <a:gd name="connsiteX0" fmla="*/ 0 w 6724333"/>
                    <a:gd name="connsiteY0" fmla="*/ 474195 h 485395"/>
                    <a:gd name="connsiteX1" fmla="*/ 1739885 w 6724333"/>
                    <a:gd name="connsiteY1" fmla="*/ 416992 h 485395"/>
                    <a:gd name="connsiteX2" fmla="*/ 3184203 w 6724333"/>
                    <a:gd name="connsiteY2" fmla="*/ 125 h 485395"/>
                    <a:gd name="connsiteX3" fmla="*/ 4339863 w 6724333"/>
                    <a:gd name="connsiteY3" fmla="*/ 462992 h 485395"/>
                    <a:gd name="connsiteX4" fmla="*/ 6724333 w 6724333"/>
                    <a:gd name="connsiteY4" fmla="*/ 485395 h 485395"/>
                    <a:gd name="connsiteX0" fmla="*/ 0 w 6724333"/>
                    <a:gd name="connsiteY0" fmla="*/ 474195 h 490694"/>
                    <a:gd name="connsiteX1" fmla="*/ 1739885 w 6724333"/>
                    <a:gd name="connsiteY1" fmla="*/ 416992 h 490694"/>
                    <a:gd name="connsiteX2" fmla="*/ 3184203 w 6724333"/>
                    <a:gd name="connsiteY2" fmla="*/ 125 h 490694"/>
                    <a:gd name="connsiteX3" fmla="*/ 4515908 w 6724333"/>
                    <a:gd name="connsiteY3" fmla="*/ 490694 h 490694"/>
                    <a:gd name="connsiteX4" fmla="*/ 6724333 w 6724333"/>
                    <a:gd name="connsiteY4" fmla="*/ 485395 h 490694"/>
                    <a:gd name="connsiteX0" fmla="*/ 0 w 6724333"/>
                    <a:gd name="connsiteY0" fmla="*/ 474195 h 490694"/>
                    <a:gd name="connsiteX1" fmla="*/ 1739885 w 6724333"/>
                    <a:gd name="connsiteY1" fmla="*/ 416992 h 490694"/>
                    <a:gd name="connsiteX2" fmla="*/ 3184203 w 6724333"/>
                    <a:gd name="connsiteY2" fmla="*/ 125 h 490694"/>
                    <a:gd name="connsiteX3" fmla="*/ 5000029 w 6724333"/>
                    <a:gd name="connsiteY3" fmla="*/ 490694 h 490694"/>
                    <a:gd name="connsiteX4" fmla="*/ 6724333 w 6724333"/>
                    <a:gd name="connsiteY4" fmla="*/ 485395 h 490694"/>
                    <a:gd name="connsiteX0" fmla="*/ 0 w 6724333"/>
                    <a:gd name="connsiteY0" fmla="*/ 413948 h 430447"/>
                    <a:gd name="connsiteX1" fmla="*/ 1739885 w 6724333"/>
                    <a:gd name="connsiteY1" fmla="*/ 356745 h 430447"/>
                    <a:gd name="connsiteX2" fmla="*/ 3242885 w 6724333"/>
                    <a:gd name="connsiteY2" fmla="*/ 147 h 430447"/>
                    <a:gd name="connsiteX3" fmla="*/ 5000029 w 6724333"/>
                    <a:gd name="connsiteY3" fmla="*/ 430447 h 430447"/>
                    <a:gd name="connsiteX4" fmla="*/ 6724333 w 6724333"/>
                    <a:gd name="connsiteY4" fmla="*/ 425148 h 430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24333" h="430447">
                      <a:moveTo>
                        <a:pt x="0" y="413948"/>
                      </a:moveTo>
                      <a:cubicBezTo>
                        <a:pt x="584852" y="417965"/>
                        <a:pt x="1199404" y="425712"/>
                        <a:pt x="1739885" y="356745"/>
                      </a:cubicBezTo>
                      <a:cubicBezTo>
                        <a:pt x="2280366" y="287778"/>
                        <a:pt x="2809555" y="-7520"/>
                        <a:pt x="3242885" y="147"/>
                      </a:cubicBezTo>
                      <a:cubicBezTo>
                        <a:pt x="3676215" y="7814"/>
                        <a:pt x="4414898" y="398048"/>
                        <a:pt x="5000029" y="430447"/>
                      </a:cubicBezTo>
                      <a:lnTo>
                        <a:pt x="6724333" y="42514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2159949" y="3962268"/>
                      <a:ext cx="1644964" cy="24109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𝑙𝑜𝑤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𝑝𝑟𝑒𝑠𝑠𝑢𝑟𝑒</m:t>
                            </m:r>
                          </m:oMath>
                        </m:oMathPara>
                      </a14:m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9949" y="3962268"/>
                      <a:ext cx="1644964" cy="241098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2899" t="-134146" r="-1932" b="-1731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" name="Arc 3"/>
                <p:cNvSpPr/>
                <p:nvPr/>
              </p:nvSpPr>
              <p:spPr>
                <a:xfrm>
                  <a:off x="627004" y="5268735"/>
                  <a:ext cx="1011567" cy="848092"/>
                </a:xfrm>
                <a:custGeom>
                  <a:avLst/>
                  <a:gdLst>
                    <a:gd name="connsiteX0" fmla="*/ 616689 w 1233378"/>
                    <a:gd name="connsiteY0" fmla="*/ 0 h 978196"/>
                    <a:gd name="connsiteX1" fmla="*/ 1150163 w 1233378"/>
                    <a:gd name="connsiteY1" fmla="*/ 243734 h 978196"/>
                    <a:gd name="connsiteX2" fmla="*/ 1035517 w 1233378"/>
                    <a:gd name="connsiteY2" fmla="*/ 848092 h 978196"/>
                    <a:gd name="connsiteX3" fmla="*/ 616689 w 1233378"/>
                    <a:gd name="connsiteY3" fmla="*/ 489098 h 978196"/>
                    <a:gd name="connsiteX4" fmla="*/ 616689 w 1233378"/>
                    <a:gd name="connsiteY4" fmla="*/ 0 h 978196"/>
                    <a:gd name="connsiteX0" fmla="*/ 616689 w 1233378"/>
                    <a:gd name="connsiteY0" fmla="*/ 0 h 978196"/>
                    <a:gd name="connsiteX1" fmla="*/ 1150163 w 1233378"/>
                    <a:gd name="connsiteY1" fmla="*/ 243734 h 978196"/>
                    <a:gd name="connsiteX2" fmla="*/ 1035517 w 1233378"/>
                    <a:gd name="connsiteY2" fmla="*/ 848092 h 978196"/>
                    <a:gd name="connsiteX0" fmla="*/ 0 w 616710"/>
                    <a:gd name="connsiteY0" fmla="*/ 0 h 848092"/>
                    <a:gd name="connsiteX1" fmla="*/ 533474 w 616710"/>
                    <a:gd name="connsiteY1" fmla="*/ 243734 h 848092"/>
                    <a:gd name="connsiteX2" fmla="*/ 418828 w 616710"/>
                    <a:gd name="connsiteY2" fmla="*/ 848092 h 848092"/>
                    <a:gd name="connsiteX3" fmla="*/ 0 w 616710"/>
                    <a:gd name="connsiteY3" fmla="*/ 489098 h 848092"/>
                    <a:gd name="connsiteX4" fmla="*/ 0 w 616710"/>
                    <a:gd name="connsiteY4" fmla="*/ 0 h 848092"/>
                    <a:gd name="connsiteX0" fmla="*/ 0 w 616710"/>
                    <a:gd name="connsiteY0" fmla="*/ 0 h 848092"/>
                    <a:gd name="connsiteX1" fmla="*/ 533474 w 616710"/>
                    <a:gd name="connsiteY1" fmla="*/ 243734 h 848092"/>
                    <a:gd name="connsiteX2" fmla="*/ 355032 w 616710"/>
                    <a:gd name="connsiteY2" fmla="*/ 677972 h 848092"/>
                    <a:gd name="connsiteX0" fmla="*/ 0 w 616710"/>
                    <a:gd name="connsiteY0" fmla="*/ 0 h 848092"/>
                    <a:gd name="connsiteX1" fmla="*/ 533474 w 616710"/>
                    <a:gd name="connsiteY1" fmla="*/ 243734 h 848092"/>
                    <a:gd name="connsiteX2" fmla="*/ 418828 w 616710"/>
                    <a:gd name="connsiteY2" fmla="*/ 848092 h 848092"/>
                    <a:gd name="connsiteX3" fmla="*/ 0 w 616710"/>
                    <a:gd name="connsiteY3" fmla="*/ 489098 h 848092"/>
                    <a:gd name="connsiteX4" fmla="*/ 0 w 616710"/>
                    <a:gd name="connsiteY4" fmla="*/ 0 h 848092"/>
                    <a:gd name="connsiteX0" fmla="*/ 0 w 616710"/>
                    <a:gd name="connsiteY0" fmla="*/ 0 h 848092"/>
                    <a:gd name="connsiteX1" fmla="*/ 533474 w 616710"/>
                    <a:gd name="connsiteY1" fmla="*/ 243734 h 848092"/>
                    <a:gd name="connsiteX2" fmla="*/ 355032 w 616710"/>
                    <a:gd name="connsiteY2" fmla="*/ 677972 h 848092"/>
                    <a:gd name="connsiteX0" fmla="*/ 0 w 616710"/>
                    <a:gd name="connsiteY0" fmla="*/ 0 h 848092"/>
                    <a:gd name="connsiteX1" fmla="*/ 533474 w 616710"/>
                    <a:gd name="connsiteY1" fmla="*/ 243734 h 848092"/>
                    <a:gd name="connsiteX2" fmla="*/ 418828 w 616710"/>
                    <a:gd name="connsiteY2" fmla="*/ 848092 h 848092"/>
                    <a:gd name="connsiteX3" fmla="*/ 0 w 616710"/>
                    <a:gd name="connsiteY3" fmla="*/ 489098 h 848092"/>
                    <a:gd name="connsiteX4" fmla="*/ 0 w 616710"/>
                    <a:gd name="connsiteY4" fmla="*/ 0 h 848092"/>
                    <a:gd name="connsiteX0" fmla="*/ 0 w 616710"/>
                    <a:gd name="connsiteY0" fmla="*/ 0 h 848092"/>
                    <a:gd name="connsiteX1" fmla="*/ 533474 w 616710"/>
                    <a:gd name="connsiteY1" fmla="*/ 243734 h 848092"/>
                    <a:gd name="connsiteX2" fmla="*/ 206176 w 616710"/>
                    <a:gd name="connsiteY2" fmla="*/ 412158 h 848092"/>
                    <a:gd name="connsiteX0" fmla="*/ 0 w 620474"/>
                    <a:gd name="connsiteY0" fmla="*/ 0 h 848092"/>
                    <a:gd name="connsiteX1" fmla="*/ 533474 w 620474"/>
                    <a:gd name="connsiteY1" fmla="*/ 243734 h 848092"/>
                    <a:gd name="connsiteX2" fmla="*/ 418828 w 620474"/>
                    <a:gd name="connsiteY2" fmla="*/ 848092 h 848092"/>
                    <a:gd name="connsiteX3" fmla="*/ 0 w 620474"/>
                    <a:gd name="connsiteY3" fmla="*/ 489098 h 848092"/>
                    <a:gd name="connsiteX4" fmla="*/ 0 w 620474"/>
                    <a:gd name="connsiteY4" fmla="*/ 0 h 848092"/>
                    <a:gd name="connsiteX0" fmla="*/ 0 w 620474"/>
                    <a:gd name="connsiteY0" fmla="*/ 0 h 848092"/>
                    <a:gd name="connsiteX1" fmla="*/ 586637 w 620474"/>
                    <a:gd name="connsiteY1" fmla="*/ 318162 h 848092"/>
                    <a:gd name="connsiteX2" fmla="*/ 206176 w 620474"/>
                    <a:gd name="connsiteY2" fmla="*/ 412158 h 848092"/>
                    <a:gd name="connsiteX0" fmla="*/ 0 w 660233"/>
                    <a:gd name="connsiteY0" fmla="*/ 0 h 848092"/>
                    <a:gd name="connsiteX1" fmla="*/ 533474 w 660233"/>
                    <a:gd name="connsiteY1" fmla="*/ 243734 h 848092"/>
                    <a:gd name="connsiteX2" fmla="*/ 418828 w 660233"/>
                    <a:gd name="connsiteY2" fmla="*/ 848092 h 848092"/>
                    <a:gd name="connsiteX3" fmla="*/ 0 w 660233"/>
                    <a:gd name="connsiteY3" fmla="*/ 489098 h 848092"/>
                    <a:gd name="connsiteX4" fmla="*/ 0 w 660233"/>
                    <a:gd name="connsiteY4" fmla="*/ 0 h 848092"/>
                    <a:gd name="connsiteX0" fmla="*/ 0 w 660233"/>
                    <a:gd name="connsiteY0" fmla="*/ 0 h 848092"/>
                    <a:gd name="connsiteX1" fmla="*/ 629167 w 660233"/>
                    <a:gd name="connsiteY1" fmla="*/ 467018 h 848092"/>
                    <a:gd name="connsiteX2" fmla="*/ 206176 w 660233"/>
                    <a:gd name="connsiteY2" fmla="*/ 412158 h 848092"/>
                    <a:gd name="connsiteX0" fmla="*/ 0 w 660233"/>
                    <a:gd name="connsiteY0" fmla="*/ 1411 h 849503"/>
                    <a:gd name="connsiteX1" fmla="*/ 522842 w 660233"/>
                    <a:gd name="connsiteY1" fmla="*/ 128187 h 849503"/>
                    <a:gd name="connsiteX2" fmla="*/ 418828 w 660233"/>
                    <a:gd name="connsiteY2" fmla="*/ 849503 h 849503"/>
                    <a:gd name="connsiteX3" fmla="*/ 0 w 660233"/>
                    <a:gd name="connsiteY3" fmla="*/ 490509 h 849503"/>
                    <a:gd name="connsiteX4" fmla="*/ 0 w 660233"/>
                    <a:gd name="connsiteY4" fmla="*/ 1411 h 849503"/>
                    <a:gd name="connsiteX0" fmla="*/ 0 w 660233"/>
                    <a:gd name="connsiteY0" fmla="*/ 1411 h 849503"/>
                    <a:gd name="connsiteX1" fmla="*/ 629167 w 660233"/>
                    <a:gd name="connsiteY1" fmla="*/ 468429 h 849503"/>
                    <a:gd name="connsiteX2" fmla="*/ 206176 w 660233"/>
                    <a:gd name="connsiteY2" fmla="*/ 413569 h 849503"/>
                    <a:gd name="connsiteX0" fmla="*/ 0 w 660233"/>
                    <a:gd name="connsiteY0" fmla="*/ 309 h 848401"/>
                    <a:gd name="connsiteX1" fmla="*/ 448414 w 660233"/>
                    <a:gd name="connsiteY1" fmla="*/ 137717 h 848401"/>
                    <a:gd name="connsiteX2" fmla="*/ 418828 w 660233"/>
                    <a:gd name="connsiteY2" fmla="*/ 848401 h 848401"/>
                    <a:gd name="connsiteX3" fmla="*/ 0 w 660233"/>
                    <a:gd name="connsiteY3" fmla="*/ 489407 h 848401"/>
                    <a:gd name="connsiteX4" fmla="*/ 0 w 660233"/>
                    <a:gd name="connsiteY4" fmla="*/ 309 h 848401"/>
                    <a:gd name="connsiteX0" fmla="*/ 0 w 660233"/>
                    <a:gd name="connsiteY0" fmla="*/ 309 h 848401"/>
                    <a:gd name="connsiteX1" fmla="*/ 629167 w 660233"/>
                    <a:gd name="connsiteY1" fmla="*/ 467327 h 848401"/>
                    <a:gd name="connsiteX2" fmla="*/ 206176 w 660233"/>
                    <a:gd name="connsiteY2" fmla="*/ 412467 h 848401"/>
                    <a:gd name="connsiteX0" fmla="*/ 0 w 660233"/>
                    <a:gd name="connsiteY0" fmla="*/ 6395 h 854487"/>
                    <a:gd name="connsiteX1" fmla="*/ 480312 w 660233"/>
                    <a:gd name="connsiteY1" fmla="*/ 111905 h 854487"/>
                    <a:gd name="connsiteX2" fmla="*/ 418828 w 660233"/>
                    <a:gd name="connsiteY2" fmla="*/ 854487 h 854487"/>
                    <a:gd name="connsiteX3" fmla="*/ 0 w 660233"/>
                    <a:gd name="connsiteY3" fmla="*/ 495493 h 854487"/>
                    <a:gd name="connsiteX4" fmla="*/ 0 w 660233"/>
                    <a:gd name="connsiteY4" fmla="*/ 6395 h 854487"/>
                    <a:gd name="connsiteX0" fmla="*/ 0 w 660233"/>
                    <a:gd name="connsiteY0" fmla="*/ 6395 h 854487"/>
                    <a:gd name="connsiteX1" fmla="*/ 629167 w 660233"/>
                    <a:gd name="connsiteY1" fmla="*/ 473413 h 854487"/>
                    <a:gd name="connsiteX2" fmla="*/ 206176 w 660233"/>
                    <a:gd name="connsiteY2" fmla="*/ 418553 h 854487"/>
                    <a:gd name="connsiteX0" fmla="*/ 0 w 660233"/>
                    <a:gd name="connsiteY0" fmla="*/ 0 h 848092"/>
                    <a:gd name="connsiteX1" fmla="*/ 480312 w 660233"/>
                    <a:gd name="connsiteY1" fmla="*/ 105510 h 848092"/>
                    <a:gd name="connsiteX2" fmla="*/ 418828 w 660233"/>
                    <a:gd name="connsiteY2" fmla="*/ 848092 h 848092"/>
                    <a:gd name="connsiteX3" fmla="*/ 0 w 660233"/>
                    <a:gd name="connsiteY3" fmla="*/ 489098 h 848092"/>
                    <a:gd name="connsiteX4" fmla="*/ 0 w 660233"/>
                    <a:gd name="connsiteY4" fmla="*/ 0 h 848092"/>
                    <a:gd name="connsiteX0" fmla="*/ 0 w 660233"/>
                    <a:gd name="connsiteY0" fmla="*/ 0 h 848092"/>
                    <a:gd name="connsiteX1" fmla="*/ 629167 w 660233"/>
                    <a:gd name="connsiteY1" fmla="*/ 467018 h 848092"/>
                    <a:gd name="connsiteX2" fmla="*/ 206176 w 660233"/>
                    <a:gd name="connsiteY2" fmla="*/ 412158 h 848092"/>
                    <a:gd name="connsiteX0" fmla="*/ 0 w 660233"/>
                    <a:gd name="connsiteY0" fmla="*/ 0 h 848092"/>
                    <a:gd name="connsiteX1" fmla="*/ 480312 w 660233"/>
                    <a:gd name="connsiteY1" fmla="*/ 105510 h 848092"/>
                    <a:gd name="connsiteX2" fmla="*/ 418828 w 660233"/>
                    <a:gd name="connsiteY2" fmla="*/ 848092 h 848092"/>
                    <a:gd name="connsiteX3" fmla="*/ 0 w 660233"/>
                    <a:gd name="connsiteY3" fmla="*/ 489098 h 848092"/>
                    <a:gd name="connsiteX4" fmla="*/ 0 w 660233"/>
                    <a:gd name="connsiteY4" fmla="*/ 0 h 848092"/>
                    <a:gd name="connsiteX0" fmla="*/ 0 w 660233"/>
                    <a:gd name="connsiteY0" fmla="*/ 0 h 848092"/>
                    <a:gd name="connsiteX1" fmla="*/ 629167 w 660233"/>
                    <a:gd name="connsiteY1" fmla="*/ 467018 h 848092"/>
                    <a:gd name="connsiteX2" fmla="*/ 206176 w 660233"/>
                    <a:gd name="connsiteY2" fmla="*/ 412158 h 848092"/>
                    <a:gd name="connsiteX0" fmla="*/ 0 w 812373"/>
                    <a:gd name="connsiteY0" fmla="*/ 0 h 848092"/>
                    <a:gd name="connsiteX1" fmla="*/ 480312 w 812373"/>
                    <a:gd name="connsiteY1" fmla="*/ 105510 h 848092"/>
                    <a:gd name="connsiteX2" fmla="*/ 418828 w 812373"/>
                    <a:gd name="connsiteY2" fmla="*/ 848092 h 848092"/>
                    <a:gd name="connsiteX3" fmla="*/ 0 w 812373"/>
                    <a:gd name="connsiteY3" fmla="*/ 489098 h 848092"/>
                    <a:gd name="connsiteX4" fmla="*/ 0 w 812373"/>
                    <a:gd name="connsiteY4" fmla="*/ 0 h 848092"/>
                    <a:gd name="connsiteX0" fmla="*/ 0 w 812373"/>
                    <a:gd name="connsiteY0" fmla="*/ 0 h 848092"/>
                    <a:gd name="connsiteX1" fmla="*/ 788656 w 812373"/>
                    <a:gd name="connsiteY1" fmla="*/ 350060 h 848092"/>
                    <a:gd name="connsiteX2" fmla="*/ 206176 w 812373"/>
                    <a:gd name="connsiteY2" fmla="*/ 412158 h 848092"/>
                    <a:gd name="connsiteX0" fmla="*/ 0 w 788730"/>
                    <a:gd name="connsiteY0" fmla="*/ 0 h 848092"/>
                    <a:gd name="connsiteX1" fmla="*/ 480312 w 788730"/>
                    <a:gd name="connsiteY1" fmla="*/ 105510 h 848092"/>
                    <a:gd name="connsiteX2" fmla="*/ 418828 w 788730"/>
                    <a:gd name="connsiteY2" fmla="*/ 848092 h 848092"/>
                    <a:gd name="connsiteX3" fmla="*/ 0 w 788730"/>
                    <a:gd name="connsiteY3" fmla="*/ 489098 h 848092"/>
                    <a:gd name="connsiteX4" fmla="*/ 0 w 788730"/>
                    <a:gd name="connsiteY4" fmla="*/ 0 h 848092"/>
                    <a:gd name="connsiteX0" fmla="*/ 0 w 788730"/>
                    <a:gd name="connsiteY0" fmla="*/ 0 h 848092"/>
                    <a:gd name="connsiteX1" fmla="*/ 788656 w 788730"/>
                    <a:gd name="connsiteY1" fmla="*/ 350060 h 848092"/>
                    <a:gd name="connsiteX2" fmla="*/ 206176 w 788730"/>
                    <a:gd name="connsiteY2" fmla="*/ 412158 h 848092"/>
                    <a:gd name="connsiteX0" fmla="*/ 0 w 788730"/>
                    <a:gd name="connsiteY0" fmla="*/ 0 h 848092"/>
                    <a:gd name="connsiteX1" fmla="*/ 480312 w 788730"/>
                    <a:gd name="connsiteY1" fmla="*/ 105510 h 848092"/>
                    <a:gd name="connsiteX2" fmla="*/ 418828 w 788730"/>
                    <a:gd name="connsiteY2" fmla="*/ 848092 h 848092"/>
                    <a:gd name="connsiteX3" fmla="*/ 0 w 788730"/>
                    <a:gd name="connsiteY3" fmla="*/ 489098 h 848092"/>
                    <a:gd name="connsiteX4" fmla="*/ 0 w 788730"/>
                    <a:gd name="connsiteY4" fmla="*/ 0 h 848092"/>
                    <a:gd name="connsiteX0" fmla="*/ 0 w 788730"/>
                    <a:gd name="connsiteY0" fmla="*/ 0 h 848092"/>
                    <a:gd name="connsiteX1" fmla="*/ 788656 w 788730"/>
                    <a:gd name="connsiteY1" fmla="*/ 350060 h 848092"/>
                    <a:gd name="connsiteX2" fmla="*/ 206176 w 788730"/>
                    <a:gd name="connsiteY2" fmla="*/ 412158 h 848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88730" h="848092" stroke="0" extrusionOk="0">
                      <a:moveTo>
                        <a:pt x="0" y="0"/>
                      </a:moveTo>
                      <a:cubicBezTo>
                        <a:pt x="219898" y="0"/>
                        <a:pt x="316269" y="15952"/>
                        <a:pt x="480312" y="105510"/>
                      </a:cubicBezTo>
                      <a:cubicBezTo>
                        <a:pt x="667564" y="207739"/>
                        <a:pt x="630573" y="692704"/>
                        <a:pt x="418828" y="848092"/>
                      </a:cubicBezTo>
                      <a:lnTo>
                        <a:pt x="0" y="489098"/>
                      </a:lnTo>
                      <a:lnTo>
                        <a:pt x="0" y="0"/>
                      </a:lnTo>
                      <a:close/>
                    </a:path>
                    <a:path w="788730" h="848092" fill="none">
                      <a:moveTo>
                        <a:pt x="0" y="0"/>
                      </a:moveTo>
                      <a:cubicBezTo>
                        <a:pt x="219898" y="0"/>
                        <a:pt x="688973" y="103499"/>
                        <a:pt x="788656" y="350060"/>
                      </a:cubicBezTo>
                      <a:cubicBezTo>
                        <a:pt x="795155" y="633044"/>
                        <a:pt x="375391" y="639542"/>
                        <a:pt x="206176" y="412158"/>
                      </a:cubicBezTo>
                    </a:path>
                  </a:pathLst>
                </a:cu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1947656" y="5397221"/>
                    <a:ext cx="2100035" cy="2410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𝑛𝑜𝑟𝑚𝑎𝑙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𝑝𝑟𝑒𝑠𝑠𝑢𝑟𝑒</m:t>
                          </m:r>
                        </m:oMath>
                      </m:oMathPara>
                    </a14:m>
                    <a:endParaRPr lang="en-US" sz="16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7656" y="5397221"/>
                    <a:ext cx="2100035" cy="24109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273" t="-140000" r="-1515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Rectangle 6"/>
            <p:cNvSpPr/>
            <p:nvPr/>
          </p:nvSpPr>
          <p:spPr>
            <a:xfrm>
              <a:off x="2653928" y="6060263"/>
              <a:ext cx="264160" cy="44703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090142" y="5779215"/>
              <a:ext cx="356763" cy="24344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118439" y="5779215"/>
              <a:ext cx="356763" cy="24344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96925" y="5779452"/>
              <a:ext cx="214401" cy="2330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161322" y="5779768"/>
              <a:ext cx="214401" cy="2330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95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19314</TotalTime>
  <Words>378</Words>
  <Application>Microsoft Macintosh PowerPoint</Application>
  <PresentationFormat>Widescreen</PresentationFormat>
  <Paragraphs>123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Cambria Math</vt:lpstr>
      <vt:lpstr>Arial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486</cp:revision>
  <dcterms:created xsi:type="dcterms:W3CDTF">2017-07-11T12:03:09Z</dcterms:created>
  <dcterms:modified xsi:type="dcterms:W3CDTF">2018-08-23T21:51:46Z</dcterms:modified>
</cp:coreProperties>
</file>