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7592733" y="3554814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0840" y="487680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740389" y="3088640"/>
            <a:ext cx="1596411" cy="15849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112672" y="2605750"/>
            <a:ext cx="109786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01104" y="2743481"/>
                <a:ext cx="20841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04" y="2743481"/>
                <a:ext cx="208416" cy="345159"/>
              </a:xfrm>
              <a:prstGeom prst="rect">
                <a:avLst/>
              </a:prstGeom>
              <a:blipFill>
                <a:blip r:embed="rId5"/>
                <a:stretch>
                  <a:fillRect l="-31429" t="-33333" r="-9142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119</Words>
  <Application>Microsoft Office PowerPoint</Application>
  <PresentationFormat>Widescreen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53</cp:revision>
  <dcterms:created xsi:type="dcterms:W3CDTF">2017-07-11T12:03:09Z</dcterms:created>
  <dcterms:modified xsi:type="dcterms:W3CDTF">2018-05-07T15:52:00Z</dcterms:modified>
</cp:coreProperties>
</file>