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735947" y="573940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89270" y="2988512"/>
            <a:ext cx="667446" cy="1108967"/>
            <a:chOff x="5678875" y="3201951"/>
            <a:chExt cx="667446" cy="1108967"/>
          </a:xfrm>
        </p:grpSpPr>
        <p:sp>
          <p:nvSpPr>
            <p:cNvPr id="48" name="Rectangle 47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Arrow Connector 56"/>
          <p:cNvCxnSpPr/>
          <p:nvPr/>
        </p:nvCxnSpPr>
        <p:spPr>
          <a:xfrm flipH="1">
            <a:off x="4998625" y="4079273"/>
            <a:ext cx="675316" cy="8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104599" y="3658110"/>
                <a:ext cx="219099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599" y="3658110"/>
                <a:ext cx="219099" cy="354071"/>
              </a:xfrm>
              <a:prstGeom prst="rect">
                <a:avLst/>
              </a:prstGeom>
              <a:blipFill>
                <a:blip r:embed="rId13"/>
                <a:stretch>
                  <a:fillRect l="-36111" t="-32759" r="-102778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6264</TotalTime>
  <Words>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69</cp:revision>
  <dcterms:created xsi:type="dcterms:W3CDTF">2017-07-11T12:03:09Z</dcterms:created>
  <dcterms:modified xsi:type="dcterms:W3CDTF">2018-05-17T17:02:39Z</dcterms:modified>
</cp:coreProperties>
</file>