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4"/>
    <p:restoredTop sz="94746"/>
  </p:normalViewPr>
  <p:slideViewPr>
    <p:cSldViewPr snapToGrid="0">
      <p:cViewPr varScale="1">
        <p:scale>
          <a:sx n="86" d="100"/>
          <a:sy n="86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5.png"/><Relationship Id="rId3" Type="http://schemas.openxmlformats.org/officeDocument/2006/relationships/image" Target="../media/image24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41" Type="http://schemas.openxmlformats.org/officeDocument/2006/relationships/image" Target="../media/image37.png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51" Type="http://schemas.openxmlformats.org/officeDocument/2006/relationships/image" Target="../media/image75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46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69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388070" cy="2423815"/>
            <a:chOff x="7935626" y="295492"/>
            <a:chExt cx="1388070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23762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24107" y="615322"/>
            <a:ext cx="7138848" cy="2655517"/>
            <a:chOff x="524107" y="615322"/>
            <a:chExt cx="7138848" cy="2655517"/>
          </a:xfrm>
        </p:grpSpPr>
        <p:grpSp>
          <p:nvGrpSpPr>
            <p:cNvPr id="64" name="Group 63"/>
            <p:cNvGrpSpPr/>
            <p:nvPr/>
          </p:nvGrpSpPr>
          <p:grpSpPr>
            <a:xfrm>
              <a:off x="524107" y="615322"/>
              <a:ext cx="7138848" cy="2631429"/>
              <a:chOff x="524107" y="615322"/>
              <a:chExt cx="7138848" cy="26314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4107" y="1083326"/>
                <a:ext cx="7138848" cy="2163425"/>
                <a:chOff x="524107" y="1083326"/>
                <a:chExt cx="7138848" cy="2163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24107" y="1083326"/>
                  <a:ext cx="7138848" cy="2163425"/>
                  <a:chOff x="524107" y="1083326"/>
                  <a:chExt cx="7138848" cy="2163425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24107" y="1083326"/>
                    <a:ext cx="6378497" cy="1418455"/>
                    <a:chOff x="769434" y="1908516"/>
                    <a:chExt cx="6378497" cy="1418455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315844" y="2587084"/>
                      <a:ext cx="5832087" cy="1672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315844" y="1984917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769434" y="2280425"/>
                      <a:ext cx="546410" cy="1115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63590" y="1982129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2448886" y="2277639"/>
                      <a:ext cx="814704" cy="1114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211336" y="1987705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4078294" y="2283214"/>
                      <a:ext cx="1133042" cy="1618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7647" t="-33333" r="-68627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/>
                        <p:cNvSpPr txBox="1"/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5094" t="-35714" r="-66038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15385" t="-35714" r="-69231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1315844" y="2932771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263590" y="2921620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200185" y="2893743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l="-13333" r="-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Text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15000" r="-5000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3115" r="-4918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97312" y="2308302"/>
                    <a:ext cx="6865643" cy="938449"/>
                    <a:chOff x="758520" y="708040"/>
                    <a:chExt cx="19831027" cy="282277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758520" y="708040"/>
                      <a:ext cx="19831027" cy="2822775"/>
                      <a:chOff x="785815" y="680744"/>
                      <a:chExt cx="19831027" cy="2822775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flipV="1">
                        <a:off x="1507013" y="2473843"/>
                        <a:ext cx="18491875" cy="614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Rectangle 3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Rectangle 3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r="-869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08" r="-3846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288" r="-336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288" r="-3365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blipFill>
                  <a:blip r:embed="rId45"/>
                  <a:stretch>
                    <a:fillRect l="-20930" r="-2093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9615" r="-57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740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304418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95485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02042" y="2782634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570830" y="763971"/>
            <a:ext cx="4760667" cy="3429001"/>
            <a:chOff x="570830" y="763971"/>
            <a:chExt cx="4760667" cy="3429001"/>
          </a:xfrm>
        </p:grpSpPr>
        <p:grpSp>
          <p:nvGrpSpPr>
            <p:cNvPr id="25" name="Group 24"/>
            <p:cNvGrpSpPr/>
            <p:nvPr/>
          </p:nvGrpSpPr>
          <p:grpSpPr>
            <a:xfrm>
              <a:off x="570830" y="763971"/>
              <a:ext cx="4760667" cy="3429001"/>
              <a:chOff x="554213" y="763858"/>
              <a:chExt cx="4760667" cy="34290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065" y="763858"/>
                <a:ext cx="4705815" cy="3429001"/>
                <a:chOff x="609065" y="763858"/>
                <a:chExt cx="4705815" cy="342900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857" y="763858"/>
                  <a:ext cx="3802479" cy="3205110"/>
                  <a:chOff x="1726979" y="1265663"/>
                  <a:chExt cx="3802479" cy="320511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07220" y="1483112"/>
                    <a:ext cx="2352907" cy="189572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 rot="20750775">
                    <a:off x="1872343" y="1662206"/>
                    <a:ext cx="1445942" cy="2216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1996067" y="1265663"/>
                    <a:ext cx="122663" cy="3456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20673139">
                    <a:off x="1726979" y="1590502"/>
                    <a:ext cx="378808" cy="876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289783" y="179894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832476" y="2083592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609344" y="2983124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408515" y="4351007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609065" y="4070195"/>
                  <a:ext cx="4705815" cy="1226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4213" y="313920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60" name="Cross 59"/>
            <p:cNvSpPr/>
            <p:nvPr/>
          </p:nvSpPr>
          <p:spPr>
            <a:xfrm>
              <a:off x="906459" y="863738"/>
              <a:ext cx="84255" cy="86895"/>
            </a:xfrm>
            <a:prstGeom prst="plus">
              <a:avLst>
                <a:gd name="adj" fmla="val 36661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44600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347095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453002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555497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5799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6048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86639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96888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074796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177291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283198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385693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8805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9054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9645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9894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ie 122"/>
            <p:cNvSpPr/>
            <p:nvPr/>
          </p:nvSpPr>
          <p:spPr>
            <a:xfrm>
              <a:off x="2863155" y="1004538"/>
              <a:ext cx="394397" cy="109645"/>
            </a:xfrm>
            <a:prstGeom prst="pie">
              <a:avLst>
                <a:gd name="adj1" fmla="val 16220191"/>
                <a:gd name="adj2" fmla="val 21589803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296900" y="73455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635619" y="427852"/>
            <a:ext cx="2776653" cy="2922738"/>
            <a:chOff x="635619" y="427852"/>
            <a:chExt cx="2776653" cy="2922738"/>
          </a:xfrm>
        </p:grpSpPr>
        <p:grpSp>
          <p:nvGrpSpPr>
            <p:cNvPr id="11" name="Group 10"/>
            <p:cNvGrpSpPr/>
            <p:nvPr/>
          </p:nvGrpSpPr>
          <p:grpSpPr>
            <a:xfrm>
              <a:off x="635619" y="427852"/>
              <a:ext cx="2776653" cy="2922738"/>
              <a:chOff x="1694985" y="1694985"/>
              <a:chExt cx="2776653" cy="292273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694985" y="1694985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04009" y="2810107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H="1">
                <a:off x="3016404" y="2938346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2944781" y="288062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392033" y="4309946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033" y="4309946"/>
                    <a:ext cx="1105495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6630" r="-386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7557" y="12838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557" y="1283880"/>
                  <a:ext cx="24154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57559" y="3680291"/>
            <a:ext cx="2642839" cy="2922738"/>
            <a:chOff x="557559" y="3680291"/>
            <a:chExt cx="2642839" cy="2922738"/>
          </a:xfrm>
        </p:grpSpPr>
        <p:grpSp>
          <p:nvGrpSpPr>
            <p:cNvPr id="38" name="Group 37"/>
            <p:cNvGrpSpPr/>
            <p:nvPr/>
          </p:nvGrpSpPr>
          <p:grpSpPr>
            <a:xfrm>
              <a:off x="557559" y="3680291"/>
              <a:ext cx="2642839" cy="2922738"/>
              <a:chOff x="1694985" y="1694985"/>
              <a:chExt cx="2642839" cy="292273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694985" y="1694985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H="1">
                <a:off x="3016404" y="2938346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2944781" y="288062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392033" y="4309946"/>
                    <a:ext cx="1170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033" y="4309946"/>
                    <a:ext cx="1170513" cy="307777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4167" r="-364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437557" y="4576467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557" y="4576467"/>
                  <a:ext cx="241540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995732" y="3590522"/>
            <a:ext cx="2642839" cy="2486722"/>
            <a:chOff x="1694985" y="1694985"/>
            <a:chExt cx="2642839" cy="2486722"/>
          </a:xfrm>
        </p:grpSpPr>
        <p:sp>
          <p:nvSpPr>
            <p:cNvPr id="51" name="Oval 50"/>
            <p:cNvSpPr/>
            <p:nvPr/>
          </p:nvSpPr>
          <p:spPr>
            <a:xfrm>
              <a:off x="1694985" y="1694985"/>
              <a:ext cx="2642839" cy="24867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944781" y="288062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5317150" y="3725159"/>
            <a:ext cx="1" cy="56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255043" y="4079878"/>
            <a:ext cx="1" cy="56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638570" y="5013024"/>
            <a:ext cx="1" cy="56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255042" y="5854134"/>
            <a:ext cx="1" cy="56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317150" y="6199085"/>
            <a:ext cx="1" cy="568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05886" y="5214898"/>
            <a:ext cx="6892" cy="71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771966" y="5199417"/>
            <a:ext cx="369245" cy="371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041628" y="4779527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67126" y="5927042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96272" y="5544368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96272" y="3825518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79800" y="4712621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167126" y="3405996"/>
            <a:ext cx="317540" cy="3004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8285</TotalTime>
  <Words>69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140</cp:revision>
  <dcterms:created xsi:type="dcterms:W3CDTF">2017-07-11T12:03:09Z</dcterms:created>
  <dcterms:modified xsi:type="dcterms:W3CDTF">2018-05-30T21:00:03Z</dcterms:modified>
</cp:coreProperties>
</file>