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/>
    <p:restoredTop sz="55685" autoAdjust="0"/>
  </p:normalViewPr>
  <p:slideViewPr>
    <p:cSldViewPr snapToGrid="0">
      <p:cViewPr varScale="1">
        <p:scale>
          <a:sx n="108" d="100"/>
          <a:sy n="10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8.png"/><Relationship Id="rId33" Type="http://schemas.openxmlformats.org/officeDocument/2006/relationships/image" Target="../media/image9.png"/><Relationship Id="rId34" Type="http://schemas.openxmlformats.org/officeDocument/2006/relationships/image" Target="../media/image10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26.png"/><Relationship Id="rId43" Type="http://schemas.openxmlformats.org/officeDocument/2006/relationships/image" Target="../media/image27.png"/><Relationship Id="rId44" Type="http://schemas.openxmlformats.org/officeDocument/2006/relationships/image" Target="../media/image28.png"/><Relationship Id="rId45" Type="http://schemas.openxmlformats.org/officeDocument/2006/relationships/image" Target="../media/image29.png"/><Relationship Id="rId46" Type="http://schemas.openxmlformats.org/officeDocument/2006/relationships/image" Target="../media/image30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13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50" Type="http://schemas.openxmlformats.org/officeDocument/2006/relationships/image" Target="../media/image14.png"/><Relationship Id="rId51" Type="http://schemas.openxmlformats.org/officeDocument/2006/relationships/image" Target="../media/image15.png"/><Relationship Id="rId52" Type="http://schemas.openxmlformats.org/officeDocument/2006/relationships/image" Target="../media/image16.png"/><Relationship Id="rId53" Type="http://schemas.openxmlformats.org/officeDocument/2006/relationships/image" Target="../media/image19.png"/><Relationship Id="rId31" Type="http://schemas.openxmlformats.org/officeDocument/2006/relationships/image" Target="../media/image2.png"/><Relationship Id="rId32" Type="http://schemas.openxmlformats.org/officeDocument/2006/relationships/image" Target="../media/image140.png"/><Relationship Id="rId54" Type="http://schemas.openxmlformats.org/officeDocument/2006/relationships/image" Target="../media/image20.png"/><Relationship Id="rId55" Type="http://schemas.openxmlformats.org/officeDocument/2006/relationships/image" Target="../media/image21.png"/><Relationship Id="rId5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40" Type="http://schemas.openxmlformats.org/officeDocument/2006/relationships/image" Target="../media/image24.png"/><Relationship Id="rId4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3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38" Type="http://schemas.openxmlformats.org/officeDocument/2006/relationships/image" Target="../media/image49.png"/><Relationship Id="rId3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5" Type="http://schemas.openxmlformats.org/officeDocument/2006/relationships/image" Target="../media/image60.png"/><Relationship Id="rId36" Type="http://schemas.openxmlformats.org/officeDocument/2006/relationships/image" Target="../media/image64.png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.png"/><Relationship Id="rId43" Type="http://schemas.openxmlformats.org/officeDocument/2006/relationships/image" Target="../media/image2.png"/><Relationship Id="rId44" Type="http://schemas.openxmlformats.org/officeDocument/2006/relationships/image" Target="../media/image77.png"/><Relationship Id="rId45" Type="http://schemas.openxmlformats.org/officeDocument/2006/relationships/image" Target="../media/image78.png"/><Relationship Id="rId46" Type="http://schemas.openxmlformats.org/officeDocument/2006/relationships/image" Target="../media/image79.png"/><Relationship Id="rId47" Type="http://schemas.openxmlformats.org/officeDocument/2006/relationships/image" Target="../media/image80.png"/><Relationship Id="rId48" Type="http://schemas.openxmlformats.org/officeDocument/2006/relationships/image" Target="../media/image72.png"/><Relationship Id="rId49" Type="http://schemas.openxmlformats.org/officeDocument/2006/relationships/image" Target="../media/image73.png"/><Relationship Id="rId50" Type="http://schemas.openxmlformats.org/officeDocument/2006/relationships/image" Target="../media/image74.png"/><Relationship Id="rId51" Type="http://schemas.openxmlformats.org/officeDocument/2006/relationships/image" Target="../media/image81.png"/><Relationship Id="rId52" Type="http://schemas.openxmlformats.org/officeDocument/2006/relationships/image" Target="../media/image82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670.png"/><Relationship Id="rId33" Type="http://schemas.openxmlformats.org/officeDocument/2006/relationships/image" Target="../media/image680.png"/><Relationship Id="rId34" Type="http://schemas.openxmlformats.org/officeDocument/2006/relationships/image" Target="../media/image69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53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10" Type="http://schemas.openxmlformats.org/officeDocument/2006/relationships/image" Target="../media/image89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3950" y="2388718"/>
            <a:ext cx="3353274" cy="3531323"/>
            <a:chOff x="193950" y="2388718"/>
            <a:chExt cx="3353274" cy="3531323"/>
          </a:xfrm>
        </p:grpSpPr>
        <p:sp>
          <p:nvSpPr>
            <p:cNvPr id="58" name="Rectangle 57"/>
            <p:cNvSpPr/>
            <p:nvPr/>
          </p:nvSpPr>
          <p:spPr>
            <a:xfrm>
              <a:off x="193950" y="5815054"/>
              <a:ext cx="3353274" cy="614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781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061" r="-9091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6" t="10534" r="65744" b="45710"/>
            <a:stretch/>
          </p:blipFill>
          <p:spPr>
            <a:xfrm flipH="1">
              <a:off x="1652828" y="2388718"/>
              <a:ext cx="1043561" cy="35313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0" r="41286"/>
            <a:stretch/>
          </p:blipFill>
          <p:spPr>
            <a:xfrm flipH="1">
              <a:off x="926743" y="2534810"/>
              <a:ext cx="1201012" cy="329163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2315" y="362622"/>
            <a:ext cx="9514958" cy="1974655"/>
            <a:chOff x="482315" y="362622"/>
            <a:chExt cx="9514958" cy="1974655"/>
          </a:xfrm>
        </p:grpSpPr>
        <p:grpSp>
          <p:nvGrpSpPr>
            <p:cNvPr id="57" name="Group 56"/>
            <p:cNvGrpSpPr/>
            <p:nvPr/>
          </p:nvGrpSpPr>
          <p:grpSpPr>
            <a:xfrm>
              <a:off x="482315" y="362622"/>
              <a:ext cx="9514958" cy="1974655"/>
              <a:chOff x="108003" y="755458"/>
              <a:chExt cx="9514958" cy="197465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98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3864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67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5993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3948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3011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1490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681796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54191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4483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3272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52660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00172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7804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5975" y="1927120"/>
                <a:ext cx="9202994" cy="4781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003" y="2171579"/>
                <a:ext cx="9514958" cy="558534"/>
                <a:chOff x="919312" y="3331012"/>
                <a:chExt cx="9514958" cy="558534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025912" y="3419500"/>
                  <a:ext cx="9224366" cy="19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3214846" y="1091380"/>
                <a:ext cx="10053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5" t="22199" r="39985" b="64907"/>
            <a:stretch/>
          </p:blipFill>
          <p:spPr>
            <a:xfrm>
              <a:off x="8109149" y="1029279"/>
              <a:ext cx="1692191" cy="564055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662061" y="848450"/>
              <a:ext cx="7005661" cy="709741"/>
              <a:chOff x="712498" y="882439"/>
              <a:chExt cx="7005661" cy="70974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712498" y="885937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3003906" y="882439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1834313" y="887773"/>
                <a:ext cx="1288762" cy="68267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4163087" y="895790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6466370" y="892292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5284902" y="909501"/>
                <a:ext cx="1288762" cy="6826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6915" y="1132844"/>
            <a:ext cx="8380134" cy="4445541"/>
            <a:chOff x="1472540" y="1132844"/>
            <a:chExt cx="8380134" cy="44455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49746" b="38874"/>
            <a:stretch/>
          </p:blipFill>
          <p:spPr>
            <a:xfrm rot="20479294">
              <a:off x="8264139" y="2560087"/>
              <a:ext cx="484683" cy="434908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 rot="10800000" flipH="1">
              <a:off x="1472540" y="1641709"/>
              <a:ext cx="7300985" cy="3936676"/>
            </a:xfrm>
            <a:custGeom>
              <a:avLst/>
              <a:gdLst>
                <a:gd name="connsiteX0" fmla="*/ 0 w 5035138"/>
                <a:gd name="connsiteY0" fmla="*/ 0 h 3187746"/>
                <a:gd name="connsiteX1" fmla="*/ 1068779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87746"/>
                <a:gd name="connsiteX1" fmla="*/ 1092530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32560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20684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3823855"/>
                <a:gd name="connsiteY0" fmla="*/ 0 h 3167735"/>
                <a:gd name="connsiteX1" fmla="*/ 1092530 w 3823855"/>
                <a:gd name="connsiteY1" fmla="*/ 2125683 h 3167735"/>
                <a:gd name="connsiteX2" fmla="*/ 2220684 w 3823855"/>
                <a:gd name="connsiteY2" fmla="*/ 3111335 h 3167735"/>
                <a:gd name="connsiteX3" fmla="*/ 3182587 w 3823855"/>
                <a:gd name="connsiteY3" fmla="*/ 2968831 h 3167735"/>
                <a:gd name="connsiteX4" fmla="*/ 3823855 w 3823855"/>
                <a:gd name="connsiteY4" fmla="*/ 2315688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1685587 w 3182587"/>
                <a:gd name="connsiteY2" fmla="*/ 2762150 h 3167735"/>
                <a:gd name="connsiteX3" fmla="*/ 2220684 w 3182587"/>
                <a:gd name="connsiteY3" fmla="*/ 3111335 h 3167735"/>
                <a:gd name="connsiteX4" fmla="*/ 3182587 w 3182587"/>
                <a:gd name="connsiteY4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254642"/>
                <a:gd name="connsiteY0" fmla="*/ 0 h 3167735"/>
                <a:gd name="connsiteX1" fmla="*/ 1092530 w 3254642"/>
                <a:gd name="connsiteY1" fmla="*/ 2125683 h 3167735"/>
                <a:gd name="connsiteX2" fmla="*/ 2220684 w 3254642"/>
                <a:gd name="connsiteY2" fmla="*/ 3111335 h 3167735"/>
                <a:gd name="connsiteX3" fmla="*/ 3182587 w 3254642"/>
                <a:gd name="connsiteY3" fmla="*/ 2968831 h 3167735"/>
                <a:gd name="connsiteX4" fmla="*/ 3185370 w 3254642"/>
                <a:gd name="connsiteY4" fmla="*/ 2973308 h 3167735"/>
                <a:gd name="connsiteX0" fmla="*/ 0 w 3935262"/>
                <a:gd name="connsiteY0" fmla="*/ 0 h 3168431"/>
                <a:gd name="connsiteX1" fmla="*/ 1092530 w 3935262"/>
                <a:gd name="connsiteY1" fmla="*/ 2125683 h 3168431"/>
                <a:gd name="connsiteX2" fmla="*/ 2220684 w 3935262"/>
                <a:gd name="connsiteY2" fmla="*/ 3111335 h 3168431"/>
                <a:gd name="connsiteX3" fmla="*/ 3182587 w 3935262"/>
                <a:gd name="connsiteY3" fmla="*/ 2968831 h 3168431"/>
                <a:gd name="connsiteX4" fmla="*/ 3935262 w 3935262"/>
                <a:gd name="connsiteY4" fmla="*/ 2291842 h 3168431"/>
                <a:gd name="connsiteX5" fmla="*/ 3185370 w 3935262"/>
                <a:gd name="connsiteY5" fmla="*/ 2973308 h 316843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85370 w 3941840"/>
                <a:gd name="connsiteY5" fmla="*/ 2973308 h 316900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78792 w 3941840"/>
                <a:gd name="connsiteY5" fmla="*/ 2963710 h 3169001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5" fmla="*/ 3181655 w 3252759"/>
                <a:gd name="connsiteY5" fmla="*/ 2964685 h 3152946"/>
                <a:gd name="connsiteX0" fmla="*/ 0 w 3569757"/>
                <a:gd name="connsiteY0" fmla="*/ 0 h 3152946"/>
                <a:gd name="connsiteX1" fmla="*/ 1092530 w 3569757"/>
                <a:gd name="connsiteY1" fmla="*/ 2125683 h 3152946"/>
                <a:gd name="connsiteX2" fmla="*/ 2220684 w 3569757"/>
                <a:gd name="connsiteY2" fmla="*/ 3111335 h 3152946"/>
                <a:gd name="connsiteX3" fmla="*/ 3182587 w 3569757"/>
                <a:gd name="connsiteY3" fmla="*/ 2968831 h 3152946"/>
                <a:gd name="connsiteX4" fmla="*/ 3178792 w 3569757"/>
                <a:gd name="connsiteY4" fmla="*/ 2963710 h 3152946"/>
                <a:gd name="connsiteX5" fmla="*/ 3569757 w 3569757"/>
                <a:gd name="connsiteY5" fmla="*/ 2561564 h 3152946"/>
                <a:gd name="connsiteX0" fmla="*/ 0 w 4030217"/>
                <a:gd name="connsiteY0" fmla="*/ 0 h 3152946"/>
                <a:gd name="connsiteX1" fmla="*/ 1092530 w 4030217"/>
                <a:gd name="connsiteY1" fmla="*/ 2125683 h 3152946"/>
                <a:gd name="connsiteX2" fmla="*/ 2220684 w 4030217"/>
                <a:gd name="connsiteY2" fmla="*/ 3111335 h 3152946"/>
                <a:gd name="connsiteX3" fmla="*/ 3182587 w 4030217"/>
                <a:gd name="connsiteY3" fmla="*/ 2968831 h 3152946"/>
                <a:gd name="connsiteX4" fmla="*/ 3178792 w 4030217"/>
                <a:gd name="connsiteY4" fmla="*/ 2963710 h 3152946"/>
                <a:gd name="connsiteX5" fmla="*/ 4030217 w 4030217"/>
                <a:gd name="connsiteY5" fmla="*/ 2129649 h 3152946"/>
                <a:gd name="connsiteX0" fmla="*/ 0 w 4030217"/>
                <a:gd name="connsiteY0" fmla="*/ 0 h 3153985"/>
                <a:gd name="connsiteX1" fmla="*/ 1092530 w 4030217"/>
                <a:gd name="connsiteY1" fmla="*/ 2125683 h 3153985"/>
                <a:gd name="connsiteX2" fmla="*/ 2220684 w 4030217"/>
                <a:gd name="connsiteY2" fmla="*/ 3111335 h 3153985"/>
                <a:gd name="connsiteX3" fmla="*/ 3182587 w 4030217"/>
                <a:gd name="connsiteY3" fmla="*/ 2968831 h 3153985"/>
                <a:gd name="connsiteX4" fmla="*/ 3534004 w 4030217"/>
                <a:gd name="connsiteY4" fmla="*/ 2906122 h 3153985"/>
                <a:gd name="connsiteX5" fmla="*/ 4030217 w 4030217"/>
                <a:gd name="connsiteY5" fmla="*/ 2129649 h 3153985"/>
                <a:gd name="connsiteX0" fmla="*/ 0 w 4030217"/>
                <a:gd name="connsiteY0" fmla="*/ 0 h 3159049"/>
                <a:gd name="connsiteX1" fmla="*/ 1092530 w 4030217"/>
                <a:gd name="connsiteY1" fmla="*/ 2125683 h 3159049"/>
                <a:gd name="connsiteX2" fmla="*/ 2220684 w 4030217"/>
                <a:gd name="connsiteY2" fmla="*/ 3111335 h 3159049"/>
                <a:gd name="connsiteX3" fmla="*/ 3182587 w 4030217"/>
                <a:gd name="connsiteY3" fmla="*/ 2968831 h 3159049"/>
                <a:gd name="connsiteX4" fmla="*/ 3869482 w 4030217"/>
                <a:gd name="connsiteY4" fmla="*/ 2656572 h 3159049"/>
                <a:gd name="connsiteX5" fmla="*/ 4030217 w 4030217"/>
                <a:gd name="connsiteY5" fmla="*/ 2129649 h 3159049"/>
                <a:gd name="connsiteX0" fmla="*/ 0 w 3869483"/>
                <a:gd name="connsiteY0" fmla="*/ 0 h 3159049"/>
                <a:gd name="connsiteX1" fmla="*/ 1092530 w 3869483"/>
                <a:gd name="connsiteY1" fmla="*/ 2125683 h 3159049"/>
                <a:gd name="connsiteX2" fmla="*/ 2220684 w 3869483"/>
                <a:gd name="connsiteY2" fmla="*/ 3111335 h 3159049"/>
                <a:gd name="connsiteX3" fmla="*/ 3182587 w 3869483"/>
                <a:gd name="connsiteY3" fmla="*/ 2968831 h 3159049"/>
                <a:gd name="connsiteX4" fmla="*/ 3869482 w 3869483"/>
                <a:gd name="connsiteY4" fmla="*/ 2656572 h 3159049"/>
                <a:gd name="connsiteX0" fmla="*/ 0 w 3869483"/>
                <a:gd name="connsiteY0" fmla="*/ 0 h 3146519"/>
                <a:gd name="connsiteX1" fmla="*/ 1092530 w 3869483"/>
                <a:gd name="connsiteY1" fmla="*/ 2125683 h 3146519"/>
                <a:gd name="connsiteX2" fmla="*/ 2220684 w 3869483"/>
                <a:gd name="connsiteY2" fmla="*/ 3111335 h 3146519"/>
                <a:gd name="connsiteX3" fmla="*/ 3287835 w 3869483"/>
                <a:gd name="connsiteY3" fmla="*/ 2901645 h 3146519"/>
                <a:gd name="connsiteX4" fmla="*/ 3869482 w 3869483"/>
                <a:gd name="connsiteY4" fmla="*/ 2656572 h 3146519"/>
                <a:gd name="connsiteX0" fmla="*/ 0 w 3843171"/>
                <a:gd name="connsiteY0" fmla="*/ 0 h 3151847"/>
                <a:gd name="connsiteX1" fmla="*/ 1092530 w 3843171"/>
                <a:gd name="connsiteY1" fmla="*/ 2125683 h 3151847"/>
                <a:gd name="connsiteX2" fmla="*/ 2220684 w 3843171"/>
                <a:gd name="connsiteY2" fmla="*/ 3111335 h 3151847"/>
                <a:gd name="connsiteX3" fmla="*/ 3287835 w 3843171"/>
                <a:gd name="connsiteY3" fmla="*/ 2901645 h 3151847"/>
                <a:gd name="connsiteX4" fmla="*/ 3843170 w 3843171"/>
                <a:gd name="connsiteY4" fmla="*/ 2339834 h 3151847"/>
                <a:gd name="connsiteX0" fmla="*/ 0 w 3843171"/>
                <a:gd name="connsiteY0" fmla="*/ 0 h 3152213"/>
                <a:gd name="connsiteX1" fmla="*/ 1092530 w 3843171"/>
                <a:gd name="connsiteY1" fmla="*/ 2125683 h 3152213"/>
                <a:gd name="connsiteX2" fmla="*/ 2220684 w 3843171"/>
                <a:gd name="connsiteY2" fmla="*/ 3111335 h 3152213"/>
                <a:gd name="connsiteX3" fmla="*/ 3287835 w 3843171"/>
                <a:gd name="connsiteY3" fmla="*/ 2901645 h 3152213"/>
                <a:gd name="connsiteX4" fmla="*/ 3843170 w 3843171"/>
                <a:gd name="connsiteY4" fmla="*/ 2320638 h 3152213"/>
                <a:gd name="connsiteX0" fmla="*/ 0 w 3843171"/>
                <a:gd name="connsiteY0" fmla="*/ 0 h 3178950"/>
                <a:gd name="connsiteX1" fmla="*/ 1092530 w 3843171"/>
                <a:gd name="connsiteY1" fmla="*/ 2125683 h 3178950"/>
                <a:gd name="connsiteX2" fmla="*/ 2220684 w 3843171"/>
                <a:gd name="connsiteY2" fmla="*/ 3111335 h 3178950"/>
                <a:gd name="connsiteX3" fmla="*/ 3110230 w 3843171"/>
                <a:gd name="connsiteY3" fmla="*/ 3007224 h 3178950"/>
                <a:gd name="connsiteX4" fmla="*/ 3843170 w 3843171"/>
                <a:gd name="connsiteY4" fmla="*/ 2320638 h 3178950"/>
                <a:gd name="connsiteX0" fmla="*/ 0 w 3843171"/>
                <a:gd name="connsiteY0" fmla="*/ 0 h 3182142"/>
                <a:gd name="connsiteX1" fmla="*/ 1092530 w 3843171"/>
                <a:gd name="connsiteY1" fmla="*/ 2125683 h 3182142"/>
                <a:gd name="connsiteX2" fmla="*/ 2220684 w 3843171"/>
                <a:gd name="connsiteY2" fmla="*/ 3111335 h 3182142"/>
                <a:gd name="connsiteX3" fmla="*/ 3123386 w 3843171"/>
                <a:gd name="connsiteY3" fmla="*/ 3016822 h 3182142"/>
                <a:gd name="connsiteX4" fmla="*/ 3843170 w 3843171"/>
                <a:gd name="connsiteY4" fmla="*/ 2320638 h 3182142"/>
                <a:gd name="connsiteX0" fmla="*/ 0 w 3856327"/>
                <a:gd name="connsiteY0" fmla="*/ 0 h 3181779"/>
                <a:gd name="connsiteX1" fmla="*/ 1092530 w 3856327"/>
                <a:gd name="connsiteY1" fmla="*/ 2125683 h 3181779"/>
                <a:gd name="connsiteX2" fmla="*/ 2220684 w 3856327"/>
                <a:gd name="connsiteY2" fmla="*/ 3111335 h 3181779"/>
                <a:gd name="connsiteX3" fmla="*/ 3123386 w 3856327"/>
                <a:gd name="connsiteY3" fmla="*/ 3016822 h 3181779"/>
                <a:gd name="connsiteX4" fmla="*/ 3856326 w 3856327"/>
                <a:gd name="connsiteY4" fmla="*/ 2330236 h 31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6327" h="3181779">
                  <a:moveTo>
                    <a:pt x="0" y="0"/>
                  </a:moveTo>
                  <a:cubicBezTo>
                    <a:pt x="350322" y="801584"/>
                    <a:pt x="722416" y="1607127"/>
                    <a:pt x="1092530" y="2125683"/>
                  </a:cubicBezTo>
                  <a:cubicBezTo>
                    <a:pt x="1462644" y="2644239"/>
                    <a:pt x="1882208" y="2962812"/>
                    <a:pt x="2220684" y="3111335"/>
                  </a:cubicBezTo>
                  <a:cubicBezTo>
                    <a:pt x="2559160" y="3259858"/>
                    <a:pt x="2850779" y="3147005"/>
                    <a:pt x="3123386" y="3016822"/>
                  </a:cubicBezTo>
                  <a:cubicBezTo>
                    <a:pt x="3395993" y="2886639"/>
                    <a:pt x="3857117" y="2331303"/>
                    <a:pt x="3856326" y="2330236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8797594">
              <a:off x="7565074" y="1960705"/>
              <a:ext cx="965955" cy="435184"/>
              <a:chOff x="4742288" y="2915051"/>
              <a:chExt cx="2732559" cy="1277751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 rot="15947289">
              <a:off x="6732588" y="1544241"/>
              <a:ext cx="965955" cy="435184"/>
              <a:chOff x="4742288" y="2915051"/>
              <a:chExt cx="2732559" cy="127775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414160">
              <a:off x="5872415" y="1398230"/>
              <a:ext cx="965955" cy="435184"/>
              <a:chOff x="4742288" y="2915051"/>
              <a:chExt cx="2732559" cy="1277751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 rot="12562527">
              <a:off x="4949980" y="1568040"/>
              <a:ext cx="965955" cy="435184"/>
              <a:chOff x="4742288" y="2915051"/>
              <a:chExt cx="2732559" cy="12777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 rot="21209388">
              <a:off x="3958993" y="2075316"/>
              <a:ext cx="965955" cy="435184"/>
              <a:chOff x="4742288" y="2915051"/>
              <a:chExt cx="2732559" cy="1277751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 rot="16946416">
              <a:off x="3044751" y="2794848"/>
              <a:ext cx="965955" cy="435184"/>
              <a:chOff x="4742288" y="2915051"/>
              <a:chExt cx="2732559" cy="127775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 rot="14698439">
              <a:off x="2290442" y="3572664"/>
              <a:ext cx="965955" cy="435184"/>
              <a:chOff x="4742288" y="2915051"/>
              <a:chExt cx="2732559" cy="127775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8" r="41173" b="42452"/>
            <a:stretch/>
          </p:blipFill>
          <p:spPr>
            <a:xfrm>
              <a:off x="8547190" y="1598888"/>
              <a:ext cx="1305484" cy="393351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54016" b="42921"/>
            <a:stretch/>
          </p:blipFill>
          <p:spPr>
            <a:xfrm rot="20479294" flipH="1">
              <a:off x="8793920" y="2392133"/>
              <a:ext cx="381179" cy="34040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 rot="11955893">
              <a:off x="1517286" y="4584067"/>
              <a:ext cx="965955" cy="435184"/>
              <a:chOff x="4742288" y="2915051"/>
              <a:chExt cx="2732559" cy="127775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7983588" y="213261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162219" y="1762506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05220" y="1606149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88863" y="17704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13128" y="223157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61141" y="29777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22910" y="374762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60929" y="477878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18" y="280220"/>
            <a:ext cx="5821382" cy="2454937"/>
            <a:chOff x="274618" y="280220"/>
            <a:chExt cx="5821382" cy="2454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4" r="23906" b="5806"/>
            <a:stretch/>
          </p:blipFill>
          <p:spPr>
            <a:xfrm>
              <a:off x="3674808" y="1094986"/>
              <a:ext cx="480570" cy="48440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74618" y="280220"/>
              <a:ext cx="5821382" cy="2454937"/>
              <a:chOff x="1149689" y="496530"/>
              <a:chExt cx="5821382" cy="245493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9689" y="1015791"/>
                <a:ext cx="1081549" cy="108154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67085" y="1332271"/>
                <a:ext cx="442452" cy="4424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64827" y="1425678"/>
                <a:ext cx="255638" cy="25563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44060" y="2392933"/>
                <a:ext cx="5527011" cy="558534"/>
                <a:chOff x="919312" y="3331012"/>
                <a:chExt cx="4031829" cy="558534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1690463" y="914400"/>
                <a:ext cx="31863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90463" y="2171686"/>
                <a:ext cx="4602183" cy="12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8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789" t="-33333" r="-5614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765" r="-44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698" r="-634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239246" y="3313471"/>
            <a:ext cx="4454013" cy="2520050"/>
            <a:chOff x="1179871" y="3313471"/>
            <a:chExt cx="4454013" cy="2520050"/>
          </a:xfrm>
        </p:grpSpPr>
        <p:grpSp>
          <p:nvGrpSpPr>
            <p:cNvPr id="44" name="Group 43"/>
            <p:cNvGrpSpPr/>
            <p:nvPr/>
          </p:nvGrpSpPr>
          <p:grpSpPr>
            <a:xfrm>
              <a:off x="1179871" y="3313471"/>
              <a:ext cx="4454013" cy="2477729"/>
              <a:chOff x="1179871" y="3313471"/>
              <a:chExt cx="4454013" cy="24777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179871" y="3313471"/>
                <a:ext cx="4454013" cy="24777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434495" y="3752980"/>
                <a:ext cx="2371" cy="154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39132" y="3752980"/>
                <a:ext cx="2013050" cy="1514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434495" y="5283398"/>
                <a:ext cx="20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𝐴𝐶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7463" r="-298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797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61" t="44469" r="28769" b="37272"/>
            <a:stretch/>
          </p:blipFill>
          <p:spPr>
            <a:xfrm rot="11495484">
              <a:off x="4026143" y="5068539"/>
              <a:ext cx="867197" cy="3981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9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3" t="16175" r="37342" b="67301"/>
            <a:stretch/>
          </p:blipFill>
          <p:spPr>
            <a:xfrm rot="17260189">
              <a:off x="1919919" y="4999616"/>
              <a:ext cx="1104330" cy="5634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0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45801" r="33816" b="40631"/>
            <a:stretch/>
          </p:blipFill>
          <p:spPr>
            <a:xfrm rot="1832185">
              <a:off x="1993235" y="3561758"/>
              <a:ext cx="957698" cy="4656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5970" r="-59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938" r="-625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4417621" y="523179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408762" y="526544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418662" y="374344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2271252"/>
              <a:ext cx="282501" cy="934061"/>
              <a:chOff x="5152103" y="2271252"/>
              <a:chExt cx="282501" cy="93406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13401</TotalTime>
  <Words>278</Words>
  <Application>Microsoft Macintosh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285</cp:revision>
  <dcterms:created xsi:type="dcterms:W3CDTF">2017-07-11T12:03:09Z</dcterms:created>
  <dcterms:modified xsi:type="dcterms:W3CDTF">2018-07-09T16:57:30Z</dcterms:modified>
</cp:coreProperties>
</file>