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431"/>
    <a:srgbClr val="C4514D"/>
    <a:srgbClr val="12314D"/>
    <a:srgbClr val="A12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1"/>
    <p:restoredTop sz="94667"/>
  </p:normalViewPr>
  <p:slideViewPr>
    <p:cSldViewPr snapToGrid="0" snapToObjects="1">
      <p:cViewPr>
        <p:scale>
          <a:sx n="125" d="100"/>
          <a:sy n="125" d="100"/>
        </p:scale>
        <p:origin x="-1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1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5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2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6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1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0F70D-D73B-9842-8C35-014CD7899AD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2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20" Type="http://schemas.openxmlformats.org/officeDocument/2006/relationships/image" Target="../media/image11.png"/><Relationship Id="rId21" Type="http://schemas.openxmlformats.org/officeDocument/2006/relationships/image" Target="../media/image17.png"/><Relationship Id="rId22" Type="http://schemas.openxmlformats.org/officeDocument/2006/relationships/image" Target="../media/image18.png"/><Relationship Id="rId44" Type="http://schemas.openxmlformats.org/officeDocument/2006/relationships/image" Target="../media/image29.png"/><Relationship Id="rId45" Type="http://schemas.openxmlformats.org/officeDocument/2006/relationships/image" Target="../media/image30.png"/><Relationship Id="rId46" Type="http://schemas.openxmlformats.org/officeDocument/2006/relationships/image" Target="../media/image33.png"/><Relationship Id="rId47" Type="http://schemas.openxmlformats.org/officeDocument/2006/relationships/image" Target="../media/image31.png"/><Relationship Id="rId48" Type="http://schemas.openxmlformats.org/officeDocument/2006/relationships/image" Target="../media/image32.png"/><Relationship Id="rId49" Type="http://schemas.openxmlformats.org/officeDocument/2006/relationships/image" Target="../media/image34.png"/><Relationship Id="rId50" Type="http://schemas.openxmlformats.org/officeDocument/2006/relationships/image" Target="../media/image35.png"/><Relationship Id="rId51" Type="http://schemas.openxmlformats.org/officeDocument/2006/relationships/image" Target="../media/image36.png"/><Relationship Id="rId52" Type="http://schemas.openxmlformats.org/officeDocument/2006/relationships/image" Target="../media/image37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7.png"/><Relationship Id="rId16" Type="http://schemas.openxmlformats.org/officeDocument/2006/relationships/image" Target="../media/image8.png"/><Relationship Id="rId17" Type="http://schemas.openxmlformats.org/officeDocument/2006/relationships/image" Target="../media/image9.png"/><Relationship Id="rId18" Type="http://schemas.openxmlformats.org/officeDocument/2006/relationships/image" Target="../media/image10.png"/><Relationship Id="rId1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0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20" Type="http://schemas.openxmlformats.org/officeDocument/2006/relationships/image" Target="../media/image76.png"/><Relationship Id="rId21" Type="http://schemas.openxmlformats.org/officeDocument/2006/relationships/image" Target="../media/image77.png"/><Relationship Id="rId22" Type="http://schemas.openxmlformats.org/officeDocument/2006/relationships/image" Target="../media/image78.png"/><Relationship Id="rId23" Type="http://schemas.openxmlformats.org/officeDocument/2006/relationships/image" Target="../media/image79.png"/><Relationship Id="rId24" Type="http://schemas.openxmlformats.org/officeDocument/2006/relationships/image" Target="../media/image80.png"/><Relationship Id="rId25" Type="http://schemas.openxmlformats.org/officeDocument/2006/relationships/image" Target="../media/image81.png"/><Relationship Id="rId26" Type="http://schemas.openxmlformats.org/officeDocument/2006/relationships/image" Target="../media/image13.png"/><Relationship Id="rId27" Type="http://schemas.openxmlformats.org/officeDocument/2006/relationships/image" Target="../media/image14.png"/><Relationship Id="rId28" Type="http://schemas.openxmlformats.org/officeDocument/2006/relationships/image" Target="../media/image15.png"/><Relationship Id="rId29" Type="http://schemas.openxmlformats.org/officeDocument/2006/relationships/image" Target="../media/image16.png"/><Relationship Id="rId30" Type="http://schemas.openxmlformats.org/officeDocument/2006/relationships/image" Target="../media/image19.png"/><Relationship Id="rId31" Type="http://schemas.openxmlformats.org/officeDocument/2006/relationships/image" Target="../media/image29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NULL"/><Relationship Id="rId7" Type="http://schemas.openxmlformats.org/officeDocument/2006/relationships/image" Target="NULL"/><Relationship Id="rId8" Type="http://schemas.openxmlformats.org/officeDocument/2006/relationships/image" Target="NULL"/><Relationship Id="rId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/>
          <p:cNvGrpSpPr/>
          <p:nvPr/>
        </p:nvGrpSpPr>
        <p:grpSpPr>
          <a:xfrm>
            <a:off x="2322576" y="1027343"/>
            <a:ext cx="6675120" cy="2725130"/>
            <a:chOff x="2322576" y="1027343"/>
            <a:chExt cx="6675120" cy="2725130"/>
          </a:xfrm>
        </p:grpSpPr>
        <p:grpSp>
          <p:nvGrpSpPr>
            <p:cNvPr id="145" name="Group 144"/>
            <p:cNvGrpSpPr/>
            <p:nvPr/>
          </p:nvGrpSpPr>
          <p:grpSpPr>
            <a:xfrm>
              <a:off x="2322576" y="1027343"/>
              <a:ext cx="6675120" cy="2725130"/>
              <a:chOff x="2322576" y="1027343"/>
              <a:chExt cx="6675120" cy="2725130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322576" y="1783080"/>
                <a:ext cx="6675120" cy="1690254"/>
                <a:chOff x="2322576" y="1783080"/>
                <a:chExt cx="6675120" cy="1690254"/>
              </a:xfrm>
            </p:grpSpPr>
            <p:sp>
              <p:nvSpPr>
                <p:cNvPr id="127" name="Trapezoid 126"/>
                <p:cNvSpPr/>
                <p:nvPr/>
              </p:nvSpPr>
              <p:spPr>
                <a:xfrm>
                  <a:off x="2322576" y="2337735"/>
                  <a:ext cx="6675120" cy="468966"/>
                </a:xfrm>
                <a:prstGeom prst="trapezoid">
                  <a:avLst>
                    <a:gd name="adj" fmla="val 17164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2589230" y="2549636"/>
                  <a:ext cx="6141811" cy="112237"/>
                  <a:chOff x="779689" y="3846848"/>
                  <a:chExt cx="6141811" cy="18866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3850594" y="3846848"/>
                    <a:ext cx="0" cy="171938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Trapezoid 10"/>
                  <p:cNvSpPr/>
                  <p:nvPr/>
                </p:nvSpPr>
                <p:spPr>
                  <a:xfrm>
                    <a:off x="779689" y="3863572"/>
                    <a:ext cx="6141811" cy="171938"/>
                  </a:xfrm>
                  <a:prstGeom prst="trapezoid">
                    <a:avLst>
                      <a:gd name="adj" fmla="val 187185"/>
                    </a:avLst>
                  </a:prstGeom>
                  <a:solidFill>
                    <a:schemeClr val="accent3"/>
                  </a:solidFill>
                  <a:ln w="381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4934284" y="1783080"/>
                  <a:ext cx="1668818" cy="1023620"/>
                  <a:chOff x="3721100" y="1092199"/>
                  <a:chExt cx="3556000" cy="2806701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3937000" y="3048000"/>
                    <a:ext cx="3136900" cy="8509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Trapezoid 3"/>
                  <p:cNvSpPr/>
                  <p:nvPr/>
                </p:nvSpPr>
                <p:spPr>
                  <a:xfrm>
                    <a:off x="3721100" y="1917700"/>
                    <a:ext cx="3556000" cy="1130300"/>
                  </a:xfrm>
                  <a:prstGeom prst="trapezoid">
                    <a:avLst>
                      <a:gd name="adj" fmla="val 58708"/>
                    </a:avLst>
                  </a:prstGeom>
                  <a:solidFill>
                    <a:srgbClr val="A13431"/>
                  </a:solidFill>
                  <a:ln>
                    <a:solidFill>
                      <a:srgbClr val="A134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4889500" y="2984500"/>
                    <a:ext cx="1219200" cy="146050"/>
                  </a:xfrm>
                  <a:prstGeom prst="rect">
                    <a:avLst/>
                  </a:prstGeom>
                  <a:solidFill>
                    <a:srgbClr val="12314D"/>
                  </a:solidFill>
                  <a:ln>
                    <a:solidFill>
                      <a:srgbClr val="12314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5162550" y="1368425"/>
                    <a:ext cx="571500" cy="968375"/>
                  </a:xfrm>
                  <a:prstGeom prst="rect">
                    <a:avLst/>
                  </a:prstGeom>
                  <a:solidFill>
                    <a:srgbClr val="C4514D"/>
                  </a:solidFill>
                  <a:ln>
                    <a:solidFill>
                      <a:srgbClr val="C4514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Triangle 6"/>
                  <p:cNvSpPr/>
                  <p:nvPr/>
                </p:nvSpPr>
                <p:spPr>
                  <a:xfrm>
                    <a:off x="5029200" y="1092199"/>
                    <a:ext cx="850900" cy="276225"/>
                  </a:xfrm>
                  <a:prstGeom prst="triangle">
                    <a:avLst/>
                  </a:prstGeom>
                  <a:solidFill>
                    <a:srgbClr val="A13431"/>
                  </a:solidFill>
                  <a:ln>
                    <a:solidFill>
                      <a:srgbClr val="A134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5162550" y="1492250"/>
                    <a:ext cx="571500" cy="279400"/>
                  </a:xfrm>
                  <a:prstGeom prst="rect">
                    <a:avLst/>
                  </a:prstGeom>
                  <a:solidFill>
                    <a:srgbClr val="12314D"/>
                  </a:solidFill>
                  <a:ln>
                    <a:solidFill>
                      <a:srgbClr val="12314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2322576" y="3099816"/>
                  <a:ext cx="6675120" cy="91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5749499" y="3022092"/>
                  <a:ext cx="0" cy="17373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TextBox 132"/>
                    <p:cNvSpPr txBox="1"/>
                    <p:nvPr/>
                  </p:nvSpPr>
                  <p:spPr>
                    <a:xfrm>
                      <a:off x="5668979" y="3184495"/>
                      <a:ext cx="1811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3" name="TextBox 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68979" y="3184495"/>
                      <a:ext cx="181139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33333" r="-26667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8814377" y="3196335"/>
                      <a:ext cx="1833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377" y="3196335"/>
                      <a:ext cx="183319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7543580" y="1027343"/>
                    <a:ext cx="2268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𝑁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3580" y="1027343"/>
                    <a:ext cx="226857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3684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42"/>
              <p:cNvGrpSpPr/>
              <p:nvPr/>
            </p:nvGrpSpPr>
            <p:grpSpPr>
              <a:xfrm>
                <a:off x="7471936" y="1358411"/>
                <a:ext cx="325933" cy="374904"/>
                <a:chOff x="3371860" y="2998846"/>
                <a:chExt cx="966556" cy="978794"/>
              </a:xfrm>
            </p:grpSpPr>
            <p:sp>
              <p:nvSpPr>
                <p:cNvPr id="142" name="Freeform 141"/>
                <p:cNvSpPr/>
                <p:nvPr/>
              </p:nvSpPr>
              <p:spPr>
                <a:xfrm>
                  <a:off x="3880112" y="2998846"/>
                  <a:ext cx="458304" cy="978794"/>
                </a:xfrm>
                <a:custGeom>
                  <a:avLst/>
                  <a:gdLst>
                    <a:gd name="connsiteX0" fmla="*/ 0 w 374904"/>
                    <a:gd name="connsiteY0" fmla="*/ 0 h 841248"/>
                    <a:gd name="connsiteX1" fmla="*/ 0 w 374904"/>
                    <a:gd name="connsiteY1" fmla="*/ 649224 h 841248"/>
                    <a:gd name="connsiteX2" fmla="*/ 374904 w 374904"/>
                    <a:gd name="connsiteY2" fmla="*/ 841248 h 841248"/>
                    <a:gd name="connsiteX3" fmla="*/ 0 w 374904"/>
                    <a:gd name="connsiteY3" fmla="*/ 0 h 84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904" h="841248">
                      <a:moveTo>
                        <a:pt x="0" y="0"/>
                      </a:moveTo>
                      <a:lnTo>
                        <a:pt x="0" y="649224"/>
                      </a:lnTo>
                      <a:lnTo>
                        <a:pt x="374904" y="84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 140"/>
                <p:cNvSpPr/>
                <p:nvPr/>
              </p:nvSpPr>
              <p:spPr>
                <a:xfrm flipH="1">
                  <a:off x="3371860" y="2998846"/>
                  <a:ext cx="458302" cy="978794"/>
                </a:xfrm>
                <a:custGeom>
                  <a:avLst/>
                  <a:gdLst>
                    <a:gd name="connsiteX0" fmla="*/ 0 w 374904"/>
                    <a:gd name="connsiteY0" fmla="*/ 0 h 841248"/>
                    <a:gd name="connsiteX1" fmla="*/ 0 w 374904"/>
                    <a:gd name="connsiteY1" fmla="*/ 649224 h 841248"/>
                    <a:gd name="connsiteX2" fmla="*/ 374904 w 374904"/>
                    <a:gd name="connsiteY2" fmla="*/ 841248 h 841248"/>
                    <a:gd name="connsiteX3" fmla="*/ 0 w 374904"/>
                    <a:gd name="connsiteY3" fmla="*/ 0 h 84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904" h="841248">
                      <a:moveTo>
                        <a:pt x="0" y="0"/>
                      </a:moveTo>
                      <a:lnTo>
                        <a:pt x="0" y="649224"/>
                      </a:lnTo>
                      <a:lnTo>
                        <a:pt x="374904" y="84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4747131" y="3537029"/>
                    <a:ext cx="199544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</a:rPr>
                            <m:t>Position</m:t>
                          </m:r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7131" y="3537029"/>
                    <a:ext cx="1995441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138889" b="-169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2" name="Group 151"/>
            <p:cNvGrpSpPr/>
            <p:nvPr/>
          </p:nvGrpSpPr>
          <p:grpSpPr>
            <a:xfrm>
              <a:off x="7543119" y="2113204"/>
              <a:ext cx="989417" cy="556844"/>
              <a:chOff x="7543119" y="2113204"/>
              <a:chExt cx="989417" cy="556844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7646996" y="2575560"/>
                <a:ext cx="816295" cy="94488"/>
                <a:chOff x="7646996" y="2575560"/>
                <a:chExt cx="816295" cy="94488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7646996" y="2578608"/>
                  <a:ext cx="8499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7744531" y="2575560"/>
                  <a:ext cx="90871" cy="944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8284027" y="2575560"/>
                  <a:ext cx="88391" cy="82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8372419" y="2575560"/>
                  <a:ext cx="90872" cy="82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6" name="Picture 14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30" t="15512" r="21427" b="67968"/>
              <a:stretch/>
            </p:blipFill>
            <p:spPr>
              <a:xfrm rot="21540000">
                <a:off x="7543119" y="2113204"/>
                <a:ext cx="989417" cy="538675"/>
              </a:xfrm>
              <a:prstGeom prst="rect">
                <a:avLst/>
              </a:prstGeom>
            </p:spPr>
          </p:pic>
        </p:grpSp>
        <p:cxnSp>
          <p:nvCxnSpPr>
            <p:cNvPr id="153" name="Straight Connector 152"/>
            <p:cNvCxnSpPr/>
            <p:nvPr/>
          </p:nvCxnSpPr>
          <p:spPr>
            <a:xfrm>
              <a:off x="8096459" y="3028551"/>
              <a:ext cx="0" cy="1737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7970219" y="3190954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0219" y="3190954"/>
                  <a:ext cx="27610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870" r="-65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514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52956" y="708040"/>
            <a:ext cx="2216092" cy="2157024"/>
            <a:chOff x="1129904" y="708040"/>
            <a:chExt cx="2216092" cy="2157024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Multiply 15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2033923" y="1802085"/>
              <a:ext cx="2946" cy="7654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89288" y="1802085"/>
              <a:ext cx="555266" cy="176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4257123" y="487226"/>
            <a:ext cx="2167808" cy="1933957"/>
            <a:chOff x="5513287" y="1499094"/>
            <a:chExt cx="2167808" cy="1933957"/>
          </a:xfrm>
        </p:grpSpPr>
        <p:grpSp>
          <p:nvGrpSpPr>
            <p:cNvPr id="18" name="Group 17"/>
            <p:cNvGrpSpPr/>
            <p:nvPr/>
          </p:nvGrpSpPr>
          <p:grpSpPr>
            <a:xfrm>
              <a:off x="5513287" y="1499094"/>
              <a:ext cx="2167808" cy="1933957"/>
              <a:chOff x="1205483" y="893103"/>
              <a:chExt cx="2167808" cy="1933957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1499609" y="1085215"/>
                <a:ext cx="1285886" cy="14526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Multiply 30"/>
              <p:cNvSpPr/>
              <p:nvPr/>
            </p:nvSpPr>
            <p:spPr>
              <a:xfrm>
                <a:off x="2393718" y="1962350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/>
            <p:nvPr/>
          </p:nvCxnSpPr>
          <p:spPr>
            <a:xfrm>
              <a:off x="6795043" y="2041505"/>
              <a:ext cx="0" cy="6685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496788" y="2417552"/>
              <a:ext cx="307508" cy="2908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236748" y="2696309"/>
              <a:ext cx="558295" cy="39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078632" y="3599269"/>
            <a:ext cx="2182785" cy="2146316"/>
            <a:chOff x="1078632" y="3599269"/>
            <a:chExt cx="2182785" cy="2146316"/>
          </a:xfrm>
        </p:grpSpPr>
        <p:grpSp>
          <p:nvGrpSpPr>
            <p:cNvPr id="33" name="Group 32"/>
            <p:cNvGrpSpPr/>
            <p:nvPr/>
          </p:nvGrpSpPr>
          <p:grpSpPr>
            <a:xfrm>
              <a:off x="1078632" y="3599269"/>
              <a:ext cx="2182785" cy="2146316"/>
              <a:chOff x="1190506" y="680744"/>
              <a:chExt cx="2182785" cy="2146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Multiply 43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 flipH="1">
              <a:off x="1412393" y="4704046"/>
              <a:ext cx="528889" cy="7353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a14:m>
                  <a:r>
                    <a:rPr lang="en-CA" dirty="0" smtClean="0"/>
                    <a:t> </a:t>
                  </a:r>
                  <a:endParaRPr lang="en-CA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/>
            <p:cNvSpPr/>
            <p:nvPr/>
          </p:nvSpPr>
          <p:spPr>
            <a:xfrm rot="319818">
              <a:off x="1456830" y="5210738"/>
              <a:ext cx="321353" cy="409737"/>
            </a:xfrm>
            <a:prstGeom prst="arc">
              <a:avLst>
                <a:gd name="adj1" fmla="val 15281352"/>
                <a:gd name="adj2" fmla="val 660529"/>
              </a:avLst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828498" y="4131691"/>
            <a:ext cx="8151269" cy="2702652"/>
            <a:chOff x="3828498" y="4131691"/>
            <a:chExt cx="8151269" cy="2702652"/>
          </a:xfrm>
        </p:grpSpPr>
        <p:grpSp>
          <p:nvGrpSpPr>
            <p:cNvPr id="148" name="Group 147"/>
            <p:cNvGrpSpPr/>
            <p:nvPr/>
          </p:nvGrpSpPr>
          <p:grpSpPr>
            <a:xfrm>
              <a:off x="3828498" y="4131691"/>
              <a:ext cx="2034000" cy="2236763"/>
              <a:chOff x="4028360" y="4114457"/>
              <a:chExt cx="2034000" cy="2236763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4028360" y="4114457"/>
                <a:ext cx="2034000" cy="2236763"/>
                <a:chOff x="1398373" y="1080774"/>
                <a:chExt cx="2034000" cy="2236763"/>
              </a:xfrm>
            </p:grpSpPr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1516582" y="1877537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/>
                <p:cNvCxnSpPr/>
                <p:nvPr/>
              </p:nvCxnSpPr>
              <p:spPr>
                <a:xfrm flipV="1">
                  <a:off x="1398373" y="1454153"/>
                  <a:ext cx="2034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2131795" y="1080774"/>
                      <a:ext cx="36984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en-CA" b="0" i="1" dirty="0" smtClean="0">
                        <a:latin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Rectangle 1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1795" y="1080774"/>
                      <a:ext cx="369845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t="-15000" r="-213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4333470" y="5358954"/>
                    <a:ext cx="367665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3470" y="5358954"/>
                    <a:ext cx="367665" cy="410305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7" name="Group 146"/>
            <p:cNvGrpSpPr/>
            <p:nvPr/>
          </p:nvGrpSpPr>
          <p:grpSpPr>
            <a:xfrm>
              <a:off x="6839397" y="4911220"/>
              <a:ext cx="2029842" cy="1475389"/>
              <a:chOff x="6839397" y="4911220"/>
              <a:chExt cx="2029842" cy="1475389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6839397" y="4911220"/>
                <a:ext cx="2029842" cy="1475389"/>
                <a:chOff x="1339256" y="1881583"/>
                <a:chExt cx="2029842" cy="1475389"/>
              </a:xfrm>
            </p:grpSpPr>
            <p:cxnSp>
              <p:nvCxnSpPr>
                <p:cNvPr id="136" name="Straight Arrow Connector 135"/>
                <p:cNvCxnSpPr/>
                <p:nvPr/>
              </p:nvCxnSpPr>
              <p:spPr>
                <a:xfrm flipH="1">
                  <a:off x="1929098" y="1916972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 flipV="1">
                  <a:off x="1339256" y="1881583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Rectangle 137"/>
                    <p:cNvSpPr/>
                    <p:nvPr/>
                  </p:nvSpPr>
                  <p:spPr>
                    <a:xfrm>
                      <a:off x="2663042" y="2575328"/>
                      <a:ext cx="48048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8" name="Rectangle 1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3042" y="2575328"/>
                      <a:ext cx="480483" cy="369332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t="-16393" r="-291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/>
                  <p:cNvSpPr/>
                  <p:nvPr/>
                </p:nvSpPr>
                <p:spPr>
                  <a:xfrm>
                    <a:off x="7154367" y="5358954"/>
                    <a:ext cx="367665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5" name="Rectangle 1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4367" y="5358954"/>
                    <a:ext cx="367665" cy="410305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9" name="Group 148"/>
            <p:cNvGrpSpPr/>
            <p:nvPr/>
          </p:nvGrpSpPr>
          <p:grpSpPr>
            <a:xfrm>
              <a:off x="9360083" y="4483789"/>
              <a:ext cx="2619684" cy="1944338"/>
              <a:chOff x="9309283" y="4483789"/>
              <a:chExt cx="2619684" cy="1944338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9309283" y="4483789"/>
                <a:ext cx="2619684" cy="1944338"/>
                <a:chOff x="1288191" y="1842778"/>
                <a:chExt cx="2619684" cy="1944338"/>
              </a:xfrm>
            </p:grpSpPr>
            <p:cxnSp>
              <p:nvCxnSpPr>
                <p:cNvPr id="142" name="Straight Arrow Connector 141"/>
                <p:cNvCxnSpPr/>
                <p:nvPr/>
              </p:nvCxnSpPr>
              <p:spPr>
                <a:xfrm flipH="1" flipV="1">
                  <a:off x="2467875" y="1842778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/>
                <p:nvPr/>
              </p:nvCxnSpPr>
              <p:spPr>
                <a:xfrm flipV="1">
                  <a:off x="1288191" y="2347116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3006068" y="2121407"/>
                      <a:ext cx="48048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4" name="Rectangle 1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6068" y="2121407"/>
                      <a:ext cx="480483" cy="369332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t="-16393" r="-291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9603183" y="5358954"/>
                    <a:ext cx="367665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183" y="5358954"/>
                    <a:ext cx="367665" cy="410305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0" name="TextBox 149"/>
            <p:cNvSpPr txBox="1"/>
            <p:nvPr/>
          </p:nvSpPr>
          <p:spPr>
            <a:xfrm>
              <a:off x="4566280" y="6334915"/>
              <a:ext cx="36548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smtClean="0">
                  <a:latin typeface="Wingdings 2" charset="2"/>
                  <a:ea typeface="Wingdings 2" charset="2"/>
                  <a:cs typeface="Wingdings 2" charset="2"/>
                </a:rPr>
                <a:t>j</a:t>
              </a:r>
              <a:endParaRPr lang="en-US" sz="3200" dirty="0">
                <a:latin typeface="Wingdings 2" charset="2"/>
                <a:ea typeface="Wingdings 2" charset="2"/>
                <a:cs typeface="Wingdings 2" charset="2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276106" y="6341900"/>
              <a:ext cx="36548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dirty="0" smtClean="0">
                  <a:latin typeface="Wingdings 2" charset="2"/>
                  <a:ea typeface="Wingdings 2" charset="2"/>
                  <a:cs typeface="Wingdings 2" charset="2"/>
                </a:rPr>
                <a:t>k</a:t>
              </a:r>
              <a:endParaRPr lang="en-US" sz="3200" dirty="0">
                <a:latin typeface="Wingdings 2" charset="2"/>
                <a:ea typeface="Wingdings 2" charset="2"/>
                <a:cs typeface="Wingdings 2" charset="2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617340" y="6334916"/>
              <a:ext cx="36548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dirty="0" smtClean="0">
                  <a:latin typeface="Wingdings 2" charset="2"/>
                  <a:ea typeface="Wingdings 2" charset="2"/>
                  <a:cs typeface="Wingdings 2" charset="2"/>
                </a:rPr>
                <a:t>l</a:t>
              </a:r>
              <a:endParaRPr lang="en-US" sz="3200" dirty="0">
                <a:latin typeface="Wingdings 2" charset="2"/>
                <a:ea typeface="Wingdings 2" charset="2"/>
                <a:cs typeface="Wingdings 2" charset="2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149239" y="856558"/>
            <a:ext cx="2288525" cy="2157589"/>
            <a:chOff x="4015695" y="3504021"/>
            <a:chExt cx="2288525" cy="2157589"/>
          </a:xfrm>
        </p:grpSpPr>
        <p:grpSp>
          <p:nvGrpSpPr>
            <p:cNvPr id="66" name="Group 65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Connector 75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Straight Arrow Connector 79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Straight Arrow Connector 66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2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696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60915" y="413651"/>
            <a:ext cx="2866841" cy="2790327"/>
            <a:chOff x="897491" y="660539"/>
            <a:chExt cx="2866841" cy="2790327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1907624" y="660539"/>
              <a:ext cx="7684" cy="18595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889428" y="2506428"/>
              <a:ext cx="187490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97491" y="3067643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91" y="3067643"/>
                  <a:ext cx="36798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3389957" y="2492782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9957" y="2492782"/>
                  <a:ext cx="37138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1581547" y="2252857"/>
                  <a:ext cx="18527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547" y="2252857"/>
                  <a:ext cx="18527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12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 flipH="1">
              <a:off x="1110088" y="2506428"/>
              <a:ext cx="797536" cy="944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2510449" y="1463704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449" y="1463704"/>
                  <a:ext cx="38587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H="1">
              <a:off x="2495550" y="1660481"/>
              <a:ext cx="1413" cy="140460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Multiply 55"/>
            <p:cNvSpPr/>
            <p:nvPr/>
          </p:nvSpPr>
          <p:spPr>
            <a:xfrm>
              <a:off x="2397729" y="1475629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 flipV="1">
              <a:off x="1504307" y="3058997"/>
              <a:ext cx="1005056" cy="56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513746" y="2492782"/>
              <a:ext cx="408032" cy="55256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1553874" y="960581"/>
                  <a:ext cx="353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3874" y="960581"/>
                  <a:ext cx="3537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1741364" y="2991887"/>
                  <a:ext cx="464550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364" y="2991887"/>
                  <a:ext cx="464550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2658246" y="2614787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246" y="2614787"/>
                  <a:ext cx="476156" cy="39074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2125590" y="1811950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590" y="1811950"/>
                  <a:ext cx="464551" cy="39074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247835" y="413651"/>
            <a:ext cx="2866841" cy="2790327"/>
            <a:chOff x="4284411" y="660539"/>
            <a:chExt cx="2866841" cy="2790327"/>
          </a:xfrm>
        </p:grpSpPr>
        <p:grpSp>
          <p:nvGrpSpPr>
            <p:cNvPr id="30" name="Group 29"/>
            <p:cNvGrpSpPr/>
            <p:nvPr/>
          </p:nvGrpSpPr>
          <p:grpSpPr>
            <a:xfrm>
              <a:off x="4284411" y="660539"/>
              <a:ext cx="2866841" cy="2790327"/>
              <a:chOff x="897491" y="660539"/>
              <a:chExt cx="2866841" cy="2790327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 flipV="1">
                <a:off x="1907624" y="660539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889428" y="2506428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r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/>
              <p:cNvCxnSpPr/>
              <p:nvPr/>
            </p:nvCxnSpPr>
            <p:spPr>
              <a:xfrm flipH="1">
                <a:off x="1110088" y="2506428"/>
                <a:ext cx="797536" cy="944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/>
              <p:cNvCxnSpPr/>
              <p:nvPr/>
            </p:nvCxnSpPr>
            <p:spPr>
              <a:xfrm flipH="1">
                <a:off x="2495550" y="1660481"/>
                <a:ext cx="1413" cy="140460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Multiply 42"/>
              <p:cNvSpPr/>
              <p:nvPr/>
            </p:nvSpPr>
            <p:spPr>
              <a:xfrm>
                <a:off x="2397729" y="1475629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1504307" y="3058997"/>
                <a:ext cx="1005056" cy="56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2513746" y="2492782"/>
                <a:ext cx="408032" cy="55256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Connector 30"/>
            <p:cNvCxnSpPr/>
            <p:nvPr/>
          </p:nvCxnSpPr>
          <p:spPr>
            <a:xfrm flipH="1" flipV="1">
              <a:off x="5294544" y="2524074"/>
              <a:ext cx="601739" cy="54101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/>
            <p:cNvSpPr/>
            <p:nvPr/>
          </p:nvSpPr>
          <p:spPr>
            <a:xfrm rot="6787997">
              <a:off x="5059822" y="2376299"/>
              <a:ext cx="321353" cy="409737"/>
            </a:xfrm>
            <a:prstGeom prst="arc">
              <a:avLst>
                <a:gd name="adj1" fmla="val 15585823"/>
                <a:gd name="adj2" fmla="val 660529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5131293" y="2643209"/>
                  <a:ext cx="503022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293" y="2643209"/>
                  <a:ext cx="503022" cy="390748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5496317" y="2469251"/>
                  <a:ext cx="47840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6317" y="2469251"/>
                  <a:ext cx="478401" cy="39074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709817" y="413651"/>
            <a:ext cx="2866841" cy="2790327"/>
            <a:chOff x="7746393" y="660539"/>
            <a:chExt cx="2866841" cy="2790327"/>
          </a:xfrm>
        </p:grpSpPr>
        <p:grpSp>
          <p:nvGrpSpPr>
            <p:cNvPr id="8" name="Group 7"/>
            <p:cNvGrpSpPr/>
            <p:nvPr/>
          </p:nvGrpSpPr>
          <p:grpSpPr>
            <a:xfrm>
              <a:off x="7746393" y="660539"/>
              <a:ext cx="2866841" cy="2790327"/>
              <a:chOff x="4284411" y="660539"/>
              <a:chExt cx="2866841" cy="279032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0" name="Rectangle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r="-6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2" name="Rectangle 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495550" y="1660481"/>
                  <a:ext cx="1413" cy="14046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Multiply 25"/>
                <p:cNvSpPr/>
                <p:nvPr/>
              </p:nvSpPr>
              <p:spPr>
                <a:xfrm>
                  <a:off x="2397729" y="1475629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1504307" y="3058997"/>
                  <a:ext cx="1005056" cy="56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2513746" y="2492782"/>
                  <a:ext cx="408032" cy="5525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7" name="Rectangle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5294544" y="2524074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Arc 15"/>
              <p:cNvSpPr/>
              <p:nvPr/>
            </p:nvSpPr>
            <p:spPr>
              <a:xfrm rot="6787997">
                <a:off x="5059822" y="2376299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Straight Connector 8"/>
            <p:cNvCxnSpPr/>
            <p:nvPr/>
          </p:nvCxnSpPr>
          <p:spPr>
            <a:xfrm flipH="1" flipV="1">
              <a:off x="8749928" y="1080425"/>
              <a:ext cx="601739" cy="54101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8769115" y="1599445"/>
              <a:ext cx="578046" cy="90698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 rot="543298">
              <a:off x="8623516" y="1976595"/>
              <a:ext cx="321353" cy="409737"/>
            </a:xfrm>
            <a:prstGeom prst="arc">
              <a:avLst>
                <a:gd name="adj1" fmla="val 15585823"/>
                <a:gd name="adj2" fmla="val 660529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8686883" y="1618955"/>
                  <a:ext cx="471283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883" y="1618955"/>
                  <a:ext cx="471283" cy="390748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8965571" y="1922745"/>
                  <a:ext cx="425629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5571" y="1922745"/>
                  <a:ext cx="425629" cy="390748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980358" y="3477948"/>
            <a:ext cx="2876186" cy="2790327"/>
            <a:chOff x="4049807" y="3477948"/>
            <a:chExt cx="2876186" cy="2790327"/>
          </a:xfrm>
        </p:grpSpPr>
        <p:sp>
          <p:nvSpPr>
            <p:cNvPr id="82" name="Can 81"/>
            <p:cNvSpPr/>
            <p:nvPr/>
          </p:nvSpPr>
          <p:spPr>
            <a:xfrm>
              <a:off x="4049807" y="3994272"/>
              <a:ext cx="2069725" cy="1699209"/>
            </a:xfrm>
            <a:prstGeom prst="can">
              <a:avLst>
                <a:gd name="adj" fmla="val 35829"/>
              </a:avLst>
            </a:prstGeom>
            <a:solidFill>
              <a:srgbClr val="0070C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059152" y="3477948"/>
              <a:ext cx="2866841" cy="2790327"/>
              <a:chOff x="4284411" y="660539"/>
              <a:chExt cx="2866841" cy="279032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2" name="Rectangle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3" name="Rectangle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r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2296760" y="1663758"/>
                      <a:ext cx="470229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sz="1600" dirty="0"/>
                    </a:p>
                  </p:txBody>
                </p:sp>
              </mc:Choice>
              <mc:Fallback xmlns="">
                <p:sp>
                  <p:nvSpPr>
                    <p:cNvPr id="75" name="Rectangle 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6760" y="1663758"/>
                      <a:ext cx="470229" cy="338554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6" name="Straight Connector 75"/>
                <p:cNvCxnSpPr/>
                <p:nvPr/>
              </p:nvCxnSpPr>
              <p:spPr>
                <a:xfrm flipH="1">
                  <a:off x="2335566" y="1961237"/>
                  <a:ext cx="16124" cy="90087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Multiply 76"/>
                <p:cNvSpPr/>
                <p:nvPr/>
              </p:nvSpPr>
              <p:spPr>
                <a:xfrm>
                  <a:off x="2255830" y="1754706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1565682" y="787759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0" name="Rectangle 7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5682" y="787759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2287184" y="1975472"/>
                      <a:ext cx="461537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1" name="Rectangl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7184" y="1975472"/>
                      <a:ext cx="461537" cy="390748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5294545" y="2524074"/>
                <a:ext cx="371271" cy="32878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2022107">
                <a:off x="5107609" y="2257522"/>
                <a:ext cx="360000" cy="360000"/>
              </a:xfrm>
              <a:prstGeom prst="arc">
                <a:avLst>
                  <a:gd name="adj1" fmla="val 1715431"/>
                  <a:gd name="adj2" fmla="val 4260237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5108522" y="255961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8522" y="255961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5271246" y="2371276"/>
                    <a:ext cx="652072" cy="39074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1246" y="2371276"/>
                    <a:ext cx="652072" cy="390748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0" name="Group 119"/>
          <p:cNvGrpSpPr/>
          <p:nvPr/>
        </p:nvGrpSpPr>
        <p:grpSpPr>
          <a:xfrm>
            <a:off x="7744822" y="3505516"/>
            <a:ext cx="2939049" cy="2950865"/>
            <a:chOff x="7848995" y="3551816"/>
            <a:chExt cx="2939049" cy="2950865"/>
          </a:xfrm>
        </p:grpSpPr>
        <p:sp>
          <p:nvSpPr>
            <p:cNvPr id="117" name="Oval 116"/>
            <p:cNvSpPr/>
            <p:nvPr/>
          </p:nvSpPr>
          <p:spPr>
            <a:xfrm>
              <a:off x="7848995" y="4342681"/>
              <a:ext cx="2160000" cy="2160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2000">
                  <a:srgbClr val="0070C0">
                    <a:alpha val="3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7921203" y="3551816"/>
              <a:ext cx="2866841" cy="2790327"/>
              <a:chOff x="7746393" y="660539"/>
              <a:chExt cx="2866841" cy="279032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7746393" y="660539"/>
                <a:ext cx="2866841" cy="2790327"/>
                <a:chOff x="4284411" y="660539"/>
                <a:chExt cx="2866841" cy="2790327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4284411" y="660539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105" name="Straight Arrow Connector 104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8" name="Rectangle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Rectangle 108"/>
                      <p:cNvSpPr/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0" name="Straight Arrow Connector 109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3" name="Multiply 112"/>
                  <p:cNvSpPr/>
                  <p:nvPr/>
                </p:nvSpPr>
                <p:spPr>
                  <a:xfrm>
                    <a:off x="2397729" y="1475629"/>
                    <a:ext cx="187043" cy="263857"/>
                  </a:xfrm>
                  <a:prstGeom prst="mathMultiply">
                    <a:avLst>
                      <a:gd name="adj1" fmla="val 7806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2" name="Straight Connector 101"/>
                <p:cNvCxnSpPr/>
                <p:nvPr/>
              </p:nvCxnSpPr>
              <p:spPr>
                <a:xfrm flipH="1" flipV="1">
                  <a:off x="5294544" y="2524074"/>
                  <a:ext cx="601739" cy="541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Arc 102"/>
                <p:cNvSpPr/>
                <p:nvPr/>
              </p:nvSpPr>
              <p:spPr>
                <a:xfrm rot="6787997">
                  <a:off x="5059822" y="2376299"/>
                  <a:ext cx="321353" cy="409737"/>
                </a:xfrm>
                <a:prstGeom prst="arc">
                  <a:avLst>
                    <a:gd name="adj1" fmla="val 15585823"/>
                    <a:gd name="adj2" fmla="val 660529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7" name="Straight Connector 96"/>
              <p:cNvCxnSpPr/>
              <p:nvPr/>
            </p:nvCxnSpPr>
            <p:spPr>
              <a:xfrm flipH="1">
                <a:off x="8769115" y="1599445"/>
                <a:ext cx="578046" cy="9069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Arc 97"/>
              <p:cNvSpPr/>
              <p:nvPr/>
            </p:nvSpPr>
            <p:spPr>
              <a:xfrm rot="543298">
                <a:off x="8623516" y="1976595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/>
                  <p:cNvSpPr/>
                  <p:nvPr/>
                </p:nvSpPr>
                <p:spPr>
                  <a:xfrm>
                    <a:off x="8965571" y="1945895"/>
                    <a:ext cx="425629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0" name="Rectangle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5571" y="1945895"/>
                    <a:ext cx="425629" cy="390748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8" name="Straight Connector 117"/>
            <p:cNvCxnSpPr/>
            <p:nvPr/>
          </p:nvCxnSpPr>
          <p:spPr>
            <a:xfrm flipH="1">
              <a:off x="9506549" y="4555306"/>
              <a:ext cx="1413" cy="140460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294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9276" y="1220092"/>
            <a:ext cx="5909077" cy="4074917"/>
            <a:chOff x="2468804" y="697423"/>
            <a:chExt cx="5909077" cy="4074917"/>
          </a:xfrm>
        </p:grpSpPr>
        <p:grpSp>
          <p:nvGrpSpPr>
            <p:cNvPr id="5" name="Group 4"/>
            <p:cNvGrpSpPr/>
            <p:nvPr/>
          </p:nvGrpSpPr>
          <p:grpSpPr>
            <a:xfrm>
              <a:off x="2468804" y="697423"/>
              <a:ext cx="4117976" cy="4074917"/>
              <a:chOff x="2468804" y="697423"/>
              <a:chExt cx="4117976" cy="4074917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2804" y="1637516"/>
                <a:ext cx="3253976" cy="3134824"/>
              </a:xfrm>
              <a:prstGeom prst="rect">
                <a:avLst/>
              </a:prstGeom>
            </p:spPr>
          </p:pic>
          <p:cxnSp>
            <p:nvCxnSpPr>
              <p:cNvPr id="19" name="Straight Arrow Connector 18"/>
              <p:cNvCxnSpPr/>
              <p:nvPr/>
            </p:nvCxnSpPr>
            <p:spPr>
              <a:xfrm flipV="1">
                <a:off x="5052780" y="697423"/>
                <a:ext cx="0" cy="8640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2468804" y="3391545"/>
                <a:ext cx="864000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2774197" y="2422325"/>
                <a:ext cx="707059" cy="21999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196016" y="990923"/>
                    <a:ext cx="18678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16" y="990923"/>
                    <a:ext cx="186782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5806" t="-36957" r="-90323"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146023" y="2245779"/>
                    <a:ext cx="186778" cy="3179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6023" y="2245779"/>
                    <a:ext cx="186778" cy="31797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000" r="-30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652939" y="3030588"/>
                    <a:ext cx="584583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CA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 × </m:t>
                          </m:r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2939" y="3030588"/>
                    <a:ext cx="584583" cy="31797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8333" t="-113462" r="-8333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6544155" y="990923"/>
              <a:ext cx="1833726" cy="1709699"/>
              <a:chOff x="6556512" y="990923"/>
              <a:chExt cx="1833726" cy="170969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556512" y="990923"/>
                <a:ext cx="1833726" cy="1709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931218" y="1112374"/>
                <a:ext cx="1161876" cy="1264402"/>
                <a:chOff x="8560980" y="1321139"/>
                <a:chExt cx="1980000" cy="1980001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 flipV="1">
                  <a:off x="10506045" y="1321139"/>
                  <a:ext cx="5" cy="198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H="1" flipV="1">
                  <a:off x="8905844" y="2581033"/>
                  <a:ext cx="1571011" cy="72010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H="1" flipV="1">
                  <a:off x="8560980" y="3300089"/>
                  <a:ext cx="1980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/>
                <p:cNvGrpSpPr/>
                <p:nvPr/>
              </p:nvGrpSpPr>
              <p:grpSpPr>
                <a:xfrm>
                  <a:off x="10285878" y="3096005"/>
                  <a:ext cx="213182" cy="198894"/>
                  <a:chOff x="10285878" y="3096005"/>
                  <a:chExt cx="213182" cy="198894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 flipH="1">
                    <a:off x="10285878" y="3117056"/>
                    <a:ext cx="213182" cy="306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 flipV="1">
                    <a:off x="10292865" y="3096005"/>
                    <a:ext cx="0" cy="1988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8102862" y="1561423"/>
                    <a:ext cx="18678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2862" y="1561423"/>
                    <a:ext cx="186781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9355" r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7503025" y="1845772"/>
                    <a:ext cx="1829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3025" y="1845772"/>
                    <a:ext cx="18299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3333" r="-2666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207635" y="2423623"/>
                    <a:ext cx="5845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 × 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7635" y="2423623"/>
                    <a:ext cx="584583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4167" t="-148889" r="-8333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7" name="Group 26"/>
          <p:cNvGrpSpPr/>
          <p:nvPr/>
        </p:nvGrpSpPr>
        <p:grpSpPr>
          <a:xfrm>
            <a:off x="7267596" y="1352245"/>
            <a:ext cx="4383410" cy="3960000"/>
            <a:chOff x="7267596" y="1352245"/>
            <a:chExt cx="4383410" cy="3960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410" r="51337" b="18332"/>
            <a:stretch/>
          </p:blipFill>
          <p:spPr>
            <a:xfrm>
              <a:off x="7989727" y="3008378"/>
              <a:ext cx="3661279" cy="2016608"/>
            </a:xfrm>
            <a:prstGeom prst="rect">
              <a:avLst/>
            </a:prstGeom>
          </p:spPr>
        </p:pic>
        <p:sp>
          <p:nvSpPr>
            <p:cNvPr id="3" name="Arc 2"/>
            <p:cNvSpPr/>
            <p:nvPr/>
          </p:nvSpPr>
          <p:spPr>
            <a:xfrm>
              <a:off x="7267596" y="1352245"/>
              <a:ext cx="3960000" cy="3960000"/>
            </a:xfrm>
            <a:prstGeom prst="arc">
              <a:avLst>
                <a:gd name="adj1" fmla="val 19319599"/>
                <a:gd name="adj2" fmla="val 1887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251266" y="2935571"/>
              <a:ext cx="360000" cy="360000"/>
            </a:xfrm>
            <a:prstGeom prst="ellipse">
              <a:avLst/>
            </a:prstGeom>
            <a:solidFill>
              <a:schemeClr val="bg1">
                <a:alpha val="82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9387624" y="3071929"/>
              <a:ext cx="72000" cy="72000"/>
            </a:xfrm>
            <a:prstGeom prst="ellipse">
              <a:avLst/>
            </a:prstGeom>
            <a:solidFill>
              <a:schemeClr val="tx1">
                <a:alpha val="82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84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27977" y="1749773"/>
            <a:ext cx="3372973" cy="1665634"/>
            <a:chOff x="2189660" y="3180080"/>
            <a:chExt cx="3372973" cy="1665634"/>
          </a:xfrm>
        </p:grpSpPr>
        <p:sp>
          <p:nvSpPr>
            <p:cNvPr id="5" name="Oval 4"/>
            <p:cNvSpPr/>
            <p:nvPr/>
          </p:nvSpPr>
          <p:spPr>
            <a:xfrm>
              <a:off x="2189660" y="3180080"/>
              <a:ext cx="1596411" cy="1584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735850" y="3690912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26001" y="3838022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6001" y="3838022"/>
                  <a:ext cx="208416" cy="34515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294" t="-35088" r="-9411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V="1">
              <a:off x="2942791" y="3690912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141317" y="3553347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317" y="3553347"/>
                  <a:ext cx="198003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>
              <a:off x="4778921" y="3838022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619378" y="4215914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378" y="4215914"/>
                  <a:ext cx="208416" cy="34515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1429" t="-35088" r="-91429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26100" y="3399459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100" y="3399459"/>
                  <a:ext cx="198003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33333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V="1">
              <a:off x="4759993" y="3541845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241536" flipV="1">
              <a:off x="4654464" y="3565575"/>
              <a:ext cx="363438" cy="430210"/>
            </a:xfrm>
            <a:prstGeom prst="arc">
              <a:avLst>
                <a:gd name="adj1" fmla="val 16657186"/>
                <a:gd name="adj2" fmla="val 21546599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948342" y="385412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8342" y="3854123"/>
                  <a:ext cx="222304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063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242</Words>
  <Application>Microsoft Macintosh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Cambria Math</vt:lpstr>
      <vt:lpstr>Wingdings 2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Olivia Woodman</cp:lastModifiedBy>
  <cp:revision>20</cp:revision>
  <dcterms:created xsi:type="dcterms:W3CDTF">2018-07-16T14:20:02Z</dcterms:created>
  <dcterms:modified xsi:type="dcterms:W3CDTF">2018-07-16T19:58:00Z</dcterms:modified>
</cp:coreProperties>
</file>