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8" r:id="rId6"/>
    <p:sldId id="277" r:id="rId7"/>
    <p:sldId id="276" r:id="rId8"/>
    <p:sldId id="275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>
        <p:scale>
          <a:sx n="140" d="100"/>
          <a:sy n="140" d="100"/>
        </p:scale>
        <p:origin x="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gif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33" Type="http://schemas.openxmlformats.org/officeDocument/2006/relationships/image" Target="../media/image31.png"/><Relationship Id="rId2" Type="http://schemas.openxmlformats.org/officeDocument/2006/relationships/image" Target="../media/image9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32" Type="http://schemas.openxmlformats.org/officeDocument/2006/relationships/image" Target="../media/image30.png"/><Relationship Id="rId5" Type="http://schemas.openxmlformats.org/officeDocument/2006/relationships/image" Target="../media/image21.png"/><Relationship Id="rId28" Type="http://schemas.openxmlformats.org/officeDocument/2006/relationships/image" Target="../media/image62.png"/><Relationship Id="rId10" Type="http://schemas.openxmlformats.org/officeDocument/2006/relationships/image" Target="../media/image25.png"/><Relationship Id="rId31" Type="http://schemas.openxmlformats.org/officeDocument/2006/relationships/image" Target="../media/image29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27" Type="http://schemas.openxmlformats.org/officeDocument/2006/relationships/image" Target="../media/image61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4" Type="http://schemas.openxmlformats.org/officeDocument/2006/relationships/image" Target="../media/image47.png"/><Relationship Id="rId33" Type="http://schemas.openxmlformats.org/officeDocument/2006/relationships/image" Target="../media/image4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45.png"/><Relationship Id="rId28" Type="http://schemas.openxmlformats.org/officeDocument/2006/relationships/image" Target="../media/image62.png"/><Relationship Id="rId31" Type="http://schemas.openxmlformats.org/officeDocument/2006/relationships/image" Target="../media/image44.png"/><Relationship Id="rId27" Type="http://schemas.openxmlformats.org/officeDocument/2006/relationships/image" Target="../media/image61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35619" y="300335"/>
            <a:ext cx="8968765" cy="3377585"/>
            <a:chOff x="325459" y="838815"/>
            <a:chExt cx="8968765" cy="3377585"/>
          </a:xfrm>
        </p:grpSpPr>
        <p:grpSp>
          <p:nvGrpSpPr>
            <p:cNvPr id="53" name="Group 52"/>
            <p:cNvGrpSpPr/>
            <p:nvPr/>
          </p:nvGrpSpPr>
          <p:grpSpPr>
            <a:xfrm>
              <a:off x="325459" y="1066800"/>
              <a:ext cx="6776720" cy="3149600"/>
              <a:chOff x="386419" y="243840"/>
              <a:chExt cx="6776720" cy="31496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86419" y="2651760"/>
                <a:ext cx="6776720" cy="24384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812800" y="1351280"/>
                <a:ext cx="640080" cy="12903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899160" y="883920"/>
                <a:ext cx="467360" cy="4673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99160" y="2641600"/>
                <a:ext cx="167640" cy="24384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9916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198880" y="2641600"/>
                <a:ext cx="167640" cy="24384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19888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70560" y="142240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452880" y="142240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092960" y="1117600"/>
                <a:ext cx="640080" cy="12903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179320" y="650240"/>
                <a:ext cx="467360" cy="4673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148840" y="2407920"/>
                <a:ext cx="167640" cy="47752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14884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479040" y="2407920"/>
                <a:ext cx="167640" cy="47752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47904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922780" y="88392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733040" y="86868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357880" y="883920"/>
                <a:ext cx="640080" cy="12903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44240" y="416560"/>
                <a:ext cx="467360" cy="4673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444240" y="2174240"/>
                <a:ext cx="162560" cy="1219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774779" y="2174240"/>
                <a:ext cx="157141" cy="1219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200400" y="29464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4013200" y="24384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4574540" y="1117600"/>
                <a:ext cx="640080" cy="12903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660900" y="650240"/>
                <a:ext cx="467360" cy="4673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630420" y="2407920"/>
                <a:ext cx="167640" cy="47752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63042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4960620" y="2407920"/>
                <a:ext cx="167640" cy="47752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96062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404360" y="88392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5214620" y="86868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5896610" y="1351280"/>
                <a:ext cx="640080" cy="12903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82970" y="883920"/>
                <a:ext cx="467360" cy="4673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82970" y="2641600"/>
                <a:ext cx="167640" cy="24384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98297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282690" y="2641600"/>
                <a:ext cx="167640" cy="24384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82690" y="2885440"/>
                <a:ext cx="167640" cy="508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5754370" y="142240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536690" y="1422400"/>
                <a:ext cx="142240" cy="89408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 flipV="1">
              <a:off x="5673090" y="135128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221182" y="838815"/>
                  <a:ext cx="1896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𝑤𝑎𝑣𝑒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182" y="838815"/>
                  <a:ext cx="189622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51" r="-1286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/>
            <p:nvPr/>
          </p:nvCxnSpPr>
          <p:spPr>
            <a:xfrm>
              <a:off x="7389917" y="2245360"/>
              <a:ext cx="0" cy="8940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569200" y="2511623"/>
                  <a:ext cx="17250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200" y="2511623"/>
                  <a:ext cx="17250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473" r="-424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581470" y="4067591"/>
            <a:ext cx="6449250" cy="2727345"/>
            <a:chOff x="581470" y="4067591"/>
            <a:chExt cx="6449250" cy="2727345"/>
          </a:xfrm>
        </p:grpSpPr>
        <p:grpSp>
          <p:nvGrpSpPr>
            <p:cNvPr id="77" name="Group 76"/>
            <p:cNvGrpSpPr/>
            <p:nvPr/>
          </p:nvGrpSpPr>
          <p:grpSpPr>
            <a:xfrm>
              <a:off x="581470" y="4067591"/>
              <a:ext cx="6449250" cy="2727345"/>
              <a:chOff x="581470" y="4067591"/>
              <a:chExt cx="6449250" cy="2727345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581470" y="4490720"/>
                <a:ext cx="2540000" cy="19826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739710" y="5349769"/>
                <a:ext cx="257810" cy="25781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582230" y="5192289"/>
                <a:ext cx="572770" cy="57277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414886" y="5019040"/>
                <a:ext cx="919268" cy="919268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257406" y="4861560"/>
                <a:ext cx="1229148" cy="1229148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089766" y="4693920"/>
                <a:ext cx="1549188" cy="1549188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27120" y="4582160"/>
                <a:ext cx="3403600" cy="1859280"/>
              </a:xfrm>
              <a:custGeom>
                <a:avLst/>
                <a:gdLst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0 w 2783840"/>
                  <a:gd name="connsiteY0" fmla="*/ 30480 h 1859280"/>
                  <a:gd name="connsiteX1" fmla="*/ 0 w 2783840"/>
                  <a:gd name="connsiteY1" fmla="*/ 30480 h 1859280"/>
                  <a:gd name="connsiteX2" fmla="*/ 0 w 2783840"/>
                  <a:gd name="connsiteY2" fmla="*/ 1859280 h 1859280"/>
                  <a:gd name="connsiteX3" fmla="*/ 2773680 w 2783840"/>
                  <a:gd name="connsiteY3" fmla="*/ 1849120 h 1859280"/>
                  <a:gd name="connsiteX4" fmla="*/ 2783840 w 2783840"/>
                  <a:gd name="connsiteY4" fmla="*/ 0 h 1859280"/>
                  <a:gd name="connsiteX5" fmla="*/ 2286000 w 2783840"/>
                  <a:gd name="connsiteY5" fmla="*/ 457200 h 1859280"/>
                  <a:gd name="connsiteX6" fmla="*/ 1838960 w 2783840"/>
                  <a:gd name="connsiteY6" fmla="*/ 20320 h 1859280"/>
                  <a:gd name="connsiteX7" fmla="*/ 1402080 w 2783840"/>
                  <a:gd name="connsiteY7" fmla="*/ 447040 h 1859280"/>
                  <a:gd name="connsiteX8" fmla="*/ 914400 w 2783840"/>
                  <a:gd name="connsiteY8" fmla="*/ 10160 h 1859280"/>
                  <a:gd name="connsiteX9" fmla="*/ 467360 w 2783840"/>
                  <a:gd name="connsiteY9" fmla="*/ 406400 h 1859280"/>
                  <a:gd name="connsiteX10" fmla="*/ 0 w 2783840"/>
                  <a:gd name="connsiteY10" fmla="*/ 30480 h 1859280"/>
                  <a:gd name="connsiteX0" fmla="*/ 305552 w 2804912"/>
                  <a:gd name="connsiteY0" fmla="*/ 120530 h 1969650"/>
                  <a:gd name="connsiteX1" fmla="*/ 21072 w 2804912"/>
                  <a:gd name="connsiteY1" fmla="*/ 140850 h 1969650"/>
                  <a:gd name="connsiteX2" fmla="*/ 21072 w 2804912"/>
                  <a:gd name="connsiteY2" fmla="*/ 1969650 h 1969650"/>
                  <a:gd name="connsiteX3" fmla="*/ 2794752 w 2804912"/>
                  <a:gd name="connsiteY3" fmla="*/ 1959490 h 1969650"/>
                  <a:gd name="connsiteX4" fmla="*/ 2804912 w 2804912"/>
                  <a:gd name="connsiteY4" fmla="*/ 110370 h 1969650"/>
                  <a:gd name="connsiteX5" fmla="*/ 2307072 w 2804912"/>
                  <a:gd name="connsiteY5" fmla="*/ 567570 h 1969650"/>
                  <a:gd name="connsiteX6" fmla="*/ 1860032 w 2804912"/>
                  <a:gd name="connsiteY6" fmla="*/ 130690 h 1969650"/>
                  <a:gd name="connsiteX7" fmla="*/ 1423152 w 2804912"/>
                  <a:gd name="connsiteY7" fmla="*/ 557410 h 1969650"/>
                  <a:gd name="connsiteX8" fmla="*/ 935472 w 2804912"/>
                  <a:gd name="connsiteY8" fmla="*/ 120530 h 1969650"/>
                  <a:gd name="connsiteX9" fmla="*/ 488432 w 2804912"/>
                  <a:gd name="connsiteY9" fmla="*/ 516770 h 1969650"/>
                  <a:gd name="connsiteX10" fmla="*/ 305552 w 2804912"/>
                  <a:gd name="connsiteY10" fmla="*/ 120530 h 1969650"/>
                  <a:gd name="connsiteX0" fmla="*/ 321644 w 2821004"/>
                  <a:gd name="connsiteY0" fmla="*/ 10160 h 1859280"/>
                  <a:gd name="connsiteX1" fmla="*/ 16844 w 2821004"/>
                  <a:gd name="connsiteY1" fmla="*/ 375920 h 1859280"/>
                  <a:gd name="connsiteX2" fmla="*/ 37164 w 2821004"/>
                  <a:gd name="connsiteY2" fmla="*/ 1859280 h 1859280"/>
                  <a:gd name="connsiteX3" fmla="*/ 2810844 w 2821004"/>
                  <a:gd name="connsiteY3" fmla="*/ 1849120 h 1859280"/>
                  <a:gd name="connsiteX4" fmla="*/ 2821004 w 2821004"/>
                  <a:gd name="connsiteY4" fmla="*/ 0 h 1859280"/>
                  <a:gd name="connsiteX5" fmla="*/ 2323164 w 2821004"/>
                  <a:gd name="connsiteY5" fmla="*/ 457200 h 1859280"/>
                  <a:gd name="connsiteX6" fmla="*/ 1876124 w 2821004"/>
                  <a:gd name="connsiteY6" fmla="*/ 20320 h 1859280"/>
                  <a:gd name="connsiteX7" fmla="*/ 1439244 w 2821004"/>
                  <a:gd name="connsiteY7" fmla="*/ 447040 h 1859280"/>
                  <a:gd name="connsiteX8" fmla="*/ 951564 w 2821004"/>
                  <a:gd name="connsiteY8" fmla="*/ 10160 h 1859280"/>
                  <a:gd name="connsiteX9" fmla="*/ 504524 w 2821004"/>
                  <a:gd name="connsiteY9" fmla="*/ 406400 h 1859280"/>
                  <a:gd name="connsiteX10" fmla="*/ 321644 w 2821004"/>
                  <a:gd name="connsiteY10" fmla="*/ 10160 h 1859280"/>
                  <a:gd name="connsiteX0" fmla="*/ 63984 w 2807184"/>
                  <a:gd name="connsiteY0" fmla="*/ 20320 h 1859280"/>
                  <a:gd name="connsiteX1" fmla="*/ 3024 w 2807184"/>
                  <a:gd name="connsiteY1" fmla="*/ 375920 h 1859280"/>
                  <a:gd name="connsiteX2" fmla="*/ 23344 w 2807184"/>
                  <a:gd name="connsiteY2" fmla="*/ 1859280 h 1859280"/>
                  <a:gd name="connsiteX3" fmla="*/ 2797024 w 2807184"/>
                  <a:gd name="connsiteY3" fmla="*/ 1849120 h 1859280"/>
                  <a:gd name="connsiteX4" fmla="*/ 2807184 w 2807184"/>
                  <a:gd name="connsiteY4" fmla="*/ 0 h 1859280"/>
                  <a:gd name="connsiteX5" fmla="*/ 2309344 w 2807184"/>
                  <a:gd name="connsiteY5" fmla="*/ 457200 h 1859280"/>
                  <a:gd name="connsiteX6" fmla="*/ 1862304 w 2807184"/>
                  <a:gd name="connsiteY6" fmla="*/ 20320 h 1859280"/>
                  <a:gd name="connsiteX7" fmla="*/ 1425424 w 2807184"/>
                  <a:gd name="connsiteY7" fmla="*/ 447040 h 1859280"/>
                  <a:gd name="connsiteX8" fmla="*/ 937744 w 2807184"/>
                  <a:gd name="connsiteY8" fmla="*/ 10160 h 1859280"/>
                  <a:gd name="connsiteX9" fmla="*/ 490704 w 2807184"/>
                  <a:gd name="connsiteY9" fmla="*/ 406400 h 1859280"/>
                  <a:gd name="connsiteX10" fmla="*/ 63984 w 2807184"/>
                  <a:gd name="connsiteY10" fmla="*/ 20320 h 1859280"/>
                  <a:gd name="connsiteX0" fmla="*/ 63984 w 2807184"/>
                  <a:gd name="connsiteY0" fmla="*/ 20320 h 1859280"/>
                  <a:gd name="connsiteX1" fmla="*/ 3024 w 2807184"/>
                  <a:gd name="connsiteY1" fmla="*/ 375920 h 1859280"/>
                  <a:gd name="connsiteX2" fmla="*/ 23344 w 2807184"/>
                  <a:gd name="connsiteY2" fmla="*/ 1859280 h 1859280"/>
                  <a:gd name="connsiteX3" fmla="*/ 2797024 w 2807184"/>
                  <a:gd name="connsiteY3" fmla="*/ 1849120 h 1859280"/>
                  <a:gd name="connsiteX4" fmla="*/ 2807184 w 2807184"/>
                  <a:gd name="connsiteY4" fmla="*/ 0 h 1859280"/>
                  <a:gd name="connsiteX5" fmla="*/ 2309344 w 2807184"/>
                  <a:gd name="connsiteY5" fmla="*/ 457200 h 1859280"/>
                  <a:gd name="connsiteX6" fmla="*/ 1862304 w 2807184"/>
                  <a:gd name="connsiteY6" fmla="*/ 20320 h 1859280"/>
                  <a:gd name="connsiteX7" fmla="*/ 1425424 w 2807184"/>
                  <a:gd name="connsiteY7" fmla="*/ 447040 h 1859280"/>
                  <a:gd name="connsiteX8" fmla="*/ 937744 w 2807184"/>
                  <a:gd name="connsiteY8" fmla="*/ 10160 h 1859280"/>
                  <a:gd name="connsiteX9" fmla="*/ 490704 w 2807184"/>
                  <a:gd name="connsiteY9" fmla="*/ 406400 h 1859280"/>
                  <a:gd name="connsiteX10" fmla="*/ 63984 w 2807184"/>
                  <a:gd name="connsiteY10" fmla="*/ 20320 h 185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7184" h="1859280">
                    <a:moveTo>
                      <a:pt x="63984" y="20320"/>
                    </a:moveTo>
                    <a:cubicBezTo>
                      <a:pt x="-30843" y="27093"/>
                      <a:pt x="9797" y="69427"/>
                      <a:pt x="3024" y="375920"/>
                    </a:cubicBezTo>
                    <a:cubicBezTo>
                      <a:pt x="-3749" y="682413"/>
                      <a:pt x="23344" y="1249680"/>
                      <a:pt x="23344" y="1859280"/>
                    </a:cubicBezTo>
                    <a:lnTo>
                      <a:pt x="2797024" y="1849120"/>
                    </a:lnTo>
                    <a:cubicBezTo>
                      <a:pt x="2800411" y="1232747"/>
                      <a:pt x="2803797" y="616373"/>
                      <a:pt x="2807184" y="0"/>
                    </a:cubicBezTo>
                    <a:cubicBezTo>
                      <a:pt x="2580277" y="30480"/>
                      <a:pt x="2587051" y="375920"/>
                      <a:pt x="2309344" y="457200"/>
                    </a:cubicBezTo>
                    <a:cubicBezTo>
                      <a:pt x="2068891" y="453813"/>
                      <a:pt x="2072277" y="74507"/>
                      <a:pt x="1862304" y="20320"/>
                    </a:cubicBezTo>
                    <a:cubicBezTo>
                      <a:pt x="1645557" y="91440"/>
                      <a:pt x="1682811" y="386080"/>
                      <a:pt x="1425424" y="447040"/>
                    </a:cubicBezTo>
                    <a:cubicBezTo>
                      <a:pt x="1120624" y="403013"/>
                      <a:pt x="1151104" y="54187"/>
                      <a:pt x="937744" y="10160"/>
                    </a:cubicBezTo>
                    <a:cubicBezTo>
                      <a:pt x="697291" y="30480"/>
                      <a:pt x="751477" y="386080"/>
                      <a:pt x="490704" y="406400"/>
                    </a:cubicBezTo>
                    <a:cubicBezTo>
                      <a:pt x="212997" y="291253"/>
                      <a:pt x="260411" y="44027"/>
                      <a:pt x="63984" y="2032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V="1">
                <a:off x="4468705" y="4447848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4009815" y="4067591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9815" y="4067591"/>
                    <a:ext cx="189622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72" r="-96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4521200" y="503121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568273" y="4693921"/>
                <a:ext cx="267887" cy="6321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723979" y="5422112"/>
                    <a:ext cx="30720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𝑤𝑎𝑡𝑒𝑟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𝑚𝑜𝑙𝑒𝑐𝑢𝑙𝑒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979" y="5422112"/>
                    <a:ext cx="307205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89" r="-1190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222309" y="6487159"/>
                    <a:ext cx="1105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𝑇𝑜𝑝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2309" y="6487159"/>
                    <a:ext cx="110549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30" r="-386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845477" y="6473408"/>
                    <a:ext cx="1170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𝑆𝑖𝑑𝑒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5477" y="6473408"/>
                    <a:ext cx="117051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167" r="-3646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9" name="Straight Arrow Connector 78"/>
            <p:cNvCxnSpPr>
              <a:stCxn id="73" idx="6"/>
            </p:cNvCxnSpPr>
            <p:nvPr/>
          </p:nvCxnSpPr>
          <p:spPr>
            <a:xfrm>
              <a:off x="4836160" y="5010018"/>
              <a:ext cx="0" cy="160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8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02878" y="280015"/>
            <a:ext cx="6015042" cy="2320232"/>
            <a:chOff x="202878" y="280015"/>
            <a:chExt cx="6015042" cy="2320232"/>
          </a:xfrm>
        </p:grpSpPr>
        <p:pic>
          <p:nvPicPr>
            <p:cNvPr id="1030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78" y="1324667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406417" y="280015"/>
              <a:ext cx="5811503" cy="2320232"/>
              <a:chOff x="406417" y="280015"/>
              <a:chExt cx="5811503" cy="2320232"/>
            </a:xfrm>
          </p:grpSpPr>
          <p:sp>
            <p:nvSpPr>
              <p:cNvPr id="4" name="Freeform 3"/>
              <p:cNvSpPr/>
              <p:nvPr/>
            </p:nvSpPr>
            <p:spPr>
              <a:xfrm rot="10800000">
                <a:off x="599440" y="1217774"/>
                <a:ext cx="4094480" cy="861464"/>
              </a:xfrm>
              <a:custGeom>
                <a:avLst/>
                <a:gdLst>
                  <a:gd name="connsiteX0" fmla="*/ 0 w 9123680"/>
                  <a:gd name="connsiteY0" fmla="*/ 941831 h 1886712"/>
                  <a:gd name="connsiteX1" fmla="*/ 914400 w 9123680"/>
                  <a:gd name="connsiteY1" fmla="*/ 27431 h 1886712"/>
                  <a:gd name="connsiteX2" fmla="*/ 1838960 w 9123680"/>
                  <a:gd name="connsiteY2" fmla="*/ 1876551 h 1886712"/>
                  <a:gd name="connsiteX3" fmla="*/ 2743200 w 9123680"/>
                  <a:gd name="connsiteY3" fmla="*/ 17271 h 1886712"/>
                  <a:gd name="connsiteX4" fmla="*/ 3677920 w 9123680"/>
                  <a:gd name="connsiteY4" fmla="*/ 1886711 h 1886712"/>
                  <a:gd name="connsiteX5" fmla="*/ 4572000 w 9123680"/>
                  <a:gd name="connsiteY5" fmla="*/ 27431 h 1886712"/>
                  <a:gd name="connsiteX6" fmla="*/ 5496560 w 9123680"/>
                  <a:gd name="connsiteY6" fmla="*/ 1866391 h 1886712"/>
                  <a:gd name="connsiteX7" fmla="*/ 6390640 w 9123680"/>
                  <a:gd name="connsiteY7" fmla="*/ 27431 h 1886712"/>
                  <a:gd name="connsiteX8" fmla="*/ 7315200 w 9123680"/>
                  <a:gd name="connsiteY8" fmla="*/ 1876551 h 1886712"/>
                  <a:gd name="connsiteX9" fmla="*/ 8229600 w 9123680"/>
                  <a:gd name="connsiteY9" fmla="*/ 37591 h 1886712"/>
                  <a:gd name="connsiteX10" fmla="*/ 9123680 w 9123680"/>
                  <a:gd name="connsiteY10" fmla="*/ 1866391 h 1886712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12955 h 1957836"/>
                  <a:gd name="connsiteX1" fmla="*/ 914400 w 9123680"/>
                  <a:gd name="connsiteY1" fmla="*/ 98555 h 1957836"/>
                  <a:gd name="connsiteX2" fmla="*/ 1838960 w 9123680"/>
                  <a:gd name="connsiteY2" fmla="*/ 1947675 h 1957836"/>
                  <a:gd name="connsiteX3" fmla="*/ 2743200 w 9123680"/>
                  <a:gd name="connsiteY3" fmla="*/ 88395 h 1957836"/>
                  <a:gd name="connsiteX4" fmla="*/ 3677920 w 9123680"/>
                  <a:gd name="connsiteY4" fmla="*/ 1957835 h 1957836"/>
                  <a:gd name="connsiteX5" fmla="*/ 4572000 w 9123680"/>
                  <a:gd name="connsiteY5" fmla="*/ 98555 h 1957836"/>
                  <a:gd name="connsiteX6" fmla="*/ 5496560 w 9123680"/>
                  <a:gd name="connsiteY6" fmla="*/ 1937515 h 1957836"/>
                  <a:gd name="connsiteX7" fmla="*/ 6390640 w 9123680"/>
                  <a:gd name="connsiteY7" fmla="*/ 98555 h 1957836"/>
                  <a:gd name="connsiteX8" fmla="*/ 7315200 w 9123680"/>
                  <a:gd name="connsiteY8" fmla="*/ 1947675 h 1957836"/>
                  <a:gd name="connsiteX9" fmla="*/ 8229600 w 9123680"/>
                  <a:gd name="connsiteY9" fmla="*/ 108715 h 1957836"/>
                  <a:gd name="connsiteX10" fmla="*/ 9123680 w 9123680"/>
                  <a:gd name="connsiteY10" fmla="*/ 1937515 h 1957836"/>
                  <a:gd name="connsiteX0" fmla="*/ 0 w 9123680"/>
                  <a:gd name="connsiteY0" fmla="*/ 1007266 h 1952147"/>
                  <a:gd name="connsiteX1" fmla="*/ 914400 w 9123680"/>
                  <a:gd name="connsiteY1" fmla="*/ 92866 h 1952147"/>
                  <a:gd name="connsiteX2" fmla="*/ 1838960 w 9123680"/>
                  <a:gd name="connsiteY2" fmla="*/ 1941986 h 1952147"/>
                  <a:gd name="connsiteX3" fmla="*/ 2743200 w 9123680"/>
                  <a:gd name="connsiteY3" fmla="*/ 82706 h 1952147"/>
                  <a:gd name="connsiteX4" fmla="*/ 3677920 w 9123680"/>
                  <a:gd name="connsiteY4" fmla="*/ 1952146 h 1952147"/>
                  <a:gd name="connsiteX5" fmla="*/ 4572000 w 9123680"/>
                  <a:gd name="connsiteY5" fmla="*/ 92866 h 1952147"/>
                  <a:gd name="connsiteX6" fmla="*/ 5496560 w 9123680"/>
                  <a:gd name="connsiteY6" fmla="*/ 1931826 h 1952147"/>
                  <a:gd name="connsiteX7" fmla="*/ 6390640 w 9123680"/>
                  <a:gd name="connsiteY7" fmla="*/ 92866 h 1952147"/>
                  <a:gd name="connsiteX8" fmla="*/ 7315200 w 9123680"/>
                  <a:gd name="connsiteY8" fmla="*/ 1941986 h 1952147"/>
                  <a:gd name="connsiteX9" fmla="*/ 8229600 w 9123680"/>
                  <a:gd name="connsiteY9" fmla="*/ 103026 h 1952147"/>
                  <a:gd name="connsiteX10" fmla="*/ 9123680 w 9123680"/>
                  <a:gd name="connsiteY10" fmla="*/ 1931826 h 1952147"/>
                  <a:gd name="connsiteX0" fmla="*/ 0 w 9056264"/>
                  <a:gd name="connsiteY0" fmla="*/ 1007266 h 1952147"/>
                  <a:gd name="connsiteX1" fmla="*/ 914400 w 9056264"/>
                  <a:gd name="connsiteY1" fmla="*/ 92866 h 1952147"/>
                  <a:gd name="connsiteX2" fmla="*/ 1838960 w 9056264"/>
                  <a:gd name="connsiteY2" fmla="*/ 1941986 h 1952147"/>
                  <a:gd name="connsiteX3" fmla="*/ 2743200 w 9056264"/>
                  <a:gd name="connsiteY3" fmla="*/ 82706 h 1952147"/>
                  <a:gd name="connsiteX4" fmla="*/ 3677920 w 9056264"/>
                  <a:gd name="connsiteY4" fmla="*/ 1952146 h 1952147"/>
                  <a:gd name="connsiteX5" fmla="*/ 4572000 w 9056264"/>
                  <a:gd name="connsiteY5" fmla="*/ 92866 h 1952147"/>
                  <a:gd name="connsiteX6" fmla="*/ 5496560 w 9056264"/>
                  <a:gd name="connsiteY6" fmla="*/ 1931826 h 1952147"/>
                  <a:gd name="connsiteX7" fmla="*/ 6390640 w 9056264"/>
                  <a:gd name="connsiteY7" fmla="*/ 92866 h 1952147"/>
                  <a:gd name="connsiteX8" fmla="*/ 7315200 w 9056264"/>
                  <a:gd name="connsiteY8" fmla="*/ 1941986 h 1952147"/>
                  <a:gd name="connsiteX9" fmla="*/ 8229600 w 9056264"/>
                  <a:gd name="connsiteY9" fmla="*/ 103026 h 1952147"/>
                  <a:gd name="connsiteX10" fmla="*/ 9056264 w 9056264"/>
                  <a:gd name="connsiteY10" fmla="*/ 1129325 h 1952147"/>
                  <a:gd name="connsiteX0" fmla="*/ 0 w 9056264"/>
                  <a:gd name="connsiteY0" fmla="*/ 999227 h 1944108"/>
                  <a:gd name="connsiteX1" fmla="*/ 914400 w 9056264"/>
                  <a:gd name="connsiteY1" fmla="*/ 84827 h 1944108"/>
                  <a:gd name="connsiteX2" fmla="*/ 1838960 w 9056264"/>
                  <a:gd name="connsiteY2" fmla="*/ 1933947 h 1944108"/>
                  <a:gd name="connsiteX3" fmla="*/ 2743200 w 9056264"/>
                  <a:gd name="connsiteY3" fmla="*/ 74667 h 1944108"/>
                  <a:gd name="connsiteX4" fmla="*/ 3677920 w 9056264"/>
                  <a:gd name="connsiteY4" fmla="*/ 1944107 h 1944108"/>
                  <a:gd name="connsiteX5" fmla="*/ 4572000 w 9056264"/>
                  <a:gd name="connsiteY5" fmla="*/ 84827 h 1944108"/>
                  <a:gd name="connsiteX6" fmla="*/ 5496560 w 9056264"/>
                  <a:gd name="connsiteY6" fmla="*/ 1923787 h 1944108"/>
                  <a:gd name="connsiteX7" fmla="*/ 6390640 w 9056264"/>
                  <a:gd name="connsiteY7" fmla="*/ 84827 h 1944108"/>
                  <a:gd name="connsiteX8" fmla="*/ 7315200 w 9056264"/>
                  <a:gd name="connsiteY8" fmla="*/ 1933947 h 1944108"/>
                  <a:gd name="connsiteX9" fmla="*/ 8229600 w 9056264"/>
                  <a:gd name="connsiteY9" fmla="*/ 94987 h 1944108"/>
                  <a:gd name="connsiteX10" fmla="*/ 9056264 w 9056264"/>
                  <a:gd name="connsiteY10" fmla="*/ 1121286 h 194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56264" h="1944108">
                    <a:moveTo>
                      <a:pt x="0" y="999227"/>
                    </a:moveTo>
                    <a:cubicBezTo>
                      <a:pt x="505601" y="649896"/>
                      <a:pt x="689187" y="-284320"/>
                      <a:pt x="914400" y="84827"/>
                    </a:cubicBezTo>
                    <a:cubicBezTo>
                      <a:pt x="1139613" y="453974"/>
                      <a:pt x="1534160" y="1935640"/>
                      <a:pt x="1838960" y="1933947"/>
                    </a:cubicBezTo>
                    <a:cubicBezTo>
                      <a:pt x="2143760" y="1932254"/>
                      <a:pt x="2436707" y="72974"/>
                      <a:pt x="2743200" y="74667"/>
                    </a:cubicBezTo>
                    <a:cubicBezTo>
                      <a:pt x="3049693" y="76360"/>
                      <a:pt x="3373120" y="1942414"/>
                      <a:pt x="3677920" y="1944107"/>
                    </a:cubicBezTo>
                    <a:cubicBezTo>
                      <a:pt x="3982720" y="1945800"/>
                      <a:pt x="4268893" y="88214"/>
                      <a:pt x="4572000" y="84827"/>
                    </a:cubicBezTo>
                    <a:cubicBezTo>
                      <a:pt x="4875107" y="81440"/>
                      <a:pt x="5193453" y="1923787"/>
                      <a:pt x="5496560" y="1923787"/>
                    </a:cubicBezTo>
                    <a:cubicBezTo>
                      <a:pt x="5799667" y="1923787"/>
                      <a:pt x="6087533" y="83134"/>
                      <a:pt x="6390640" y="84827"/>
                    </a:cubicBezTo>
                    <a:cubicBezTo>
                      <a:pt x="6693747" y="86520"/>
                      <a:pt x="7008707" y="1932254"/>
                      <a:pt x="7315200" y="1933947"/>
                    </a:cubicBezTo>
                    <a:cubicBezTo>
                      <a:pt x="7621693" y="1935640"/>
                      <a:pt x="7939423" y="230430"/>
                      <a:pt x="8229600" y="94987"/>
                    </a:cubicBezTo>
                    <a:cubicBezTo>
                      <a:pt x="8519777" y="-40456"/>
                      <a:pt x="8607530" y="368599"/>
                      <a:pt x="9056264" y="1121286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683760" y="1636465"/>
                <a:ext cx="1290320" cy="0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5984240" y="680007"/>
                <a:ext cx="233680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381760" y="1214824"/>
                <a:ext cx="0" cy="867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2025650" y="79248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3742" y="280015"/>
                    <a:ext cx="189622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𝑟𝑜𝑝𝑒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𝑠𝑒𝑐𝑡𝑖𝑜𝑛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17" y="2194553"/>
                    <a:ext cx="271651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3" r="-13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2" name="Group 61"/>
          <p:cNvGrpSpPr/>
          <p:nvPr/>
        </p:nvGrpSpPr>
        <p:grpSpPr>
          <a:xfrm>
            <a:off x="1272477" y="3230229"/>
            <a:ext cx="5456251" cy="2080983"/>
            <a:chOff x="1272477" y="3230229"/>
            <a:chExt cx="5456251" cy="2080983"/>
          </a:xfrm>
        </p:grpSpPr>
        <p:grpSp>
          <p:nvGrpSpPr>
            <p:cNvPr id="61" name="Group 60"/>
            <p:cNvGrpSpPr/>
            <p:nvPr/>
          </p:nvGrpSpPr>
          <p:grpSpPr>
            <a:xfrm>
              <a:off x="2226579" y="3230229"/>
              <a:ext cx="4502149" cy="2080983"/>
              <a:chOff x="955040" y="3002895"/>
              <a:chExt cx="4502149" cy="2080983"/>
            </a:xfrm>
          </p:grpSpPr>
          <p:pic>
            <p:nvPicPr>
              <p:cNvPr id="1032" name="Picture 8" descr="http://www.mediacollege.com/audio/images/loudspeaker-waveform.gif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35" b="59125"/>
              <a:stretch/>
            </p:blipFill>
            <p:spPr bwMode="auto">
              <a:xfrm>
                <a:off x="1116060" y="3637597"/>
                <a:ext cx="4341129" cy="9344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3" name="Straight Arrow Connector 62"/>
              <p:cNvCxnSpPr/>
              <p:nvPr/>
            </p:nvCxnSpPr>
            <p:spPr>
              <a:xfrm flipV="1">
                <a:off x="2137410" y="3515360"/>
                <a:ext cx="1097280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685502" y="3002895"/>
                    <a:ext cx="18962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𝑤𝑎𝑣𝑒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5502" y="3002895"/>
                    <a:ext cx="189622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51" r="-128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V="1">
                <a:off x="1685502" y="4650628"/>
                <a:ext cx="745490" cy="101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55040" y="4776101"/>
                    <a:ext cx="274023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𝑎𝑖𝑟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𝑚𝑜𝑙𝑒𝑐𝑢𝑙𝑒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040" y="4776101"/>
                    <a:ext cx="2740237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33" r="-133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34" name="Picture 10" descr="Image result for hands clapping cartoon transparent backgroun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39331">
              <a:off x="1297630" y="3737686"/>
              <a:ext cx="1089969" cy="114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491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61678" y="415783"/>
            <a:ext cx="6015042" cy="2204784"/>
            <a:chOff x="202878" y="395463"/>
            <a:chExt cx="6015042" cy="2204784"/>
          </a:xfrm>
        </p:grpSpPr>
        <p:pic>
          <p:nvPicPr>
            <p:cNvPr id="5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78" y="1324667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eform 6"/>
            <p:cNvSpPr/>
            <p:nvPr/>
          </p:nvSpPr>
          <p:spPr>
            <a:xfrm rot="10800000">
              <a:off x="599440" y="1217774"/>
              <a:ext cx="4094480" cy="861464"/>
            </a:xfrm>
            <a:custGeom>
              <a:avLst/>
              <a:gdLst>
                <a:gd name="connsiteX0" fmla="*/ 0 w 9123680"/>
                <a:gd name="connsiteY0" fmla="*/ 941831 h 1886712"/>
                <a:gd name="connsiteX1" fmla="*/ 914400 w 9123680"/>
                <a:gd name="connsiteY1" fmla="*/ 27431 h 1886712"/>
                <a:gd name="connsiteX2" fmla="*/ 1838960 w 9123680"/>
                <a:gd name="connsiteY2" fmla="*/ 1876551 h 1886712"/>
                <a:gd name="connsiteX3" fmla="*/ 2743200 w 9123680"/>
                <a:gd name="connsiteY3" fmla="*/ 17271 h 1886712"/>
                <a:gd name="connsiteX4" fmla="*/ 3677920 w 9123680"/>
                <a:gd name="connsiteY4" fmla="*/ 1886711 h 1886712"/>
                <a:gd name="connsiteX5" fmla="*/ 4572000 w 9123680"/>
                <a:gd name="connsiteY5" fmla="*/ 27431 h 1886712"/>
                <a:gd name="connsiteX6" fmla="*/ 5496560 w 9123680"/>
                <a:gd name="connsiteY6" fmla="*/ 1866391 h 1886712"/>
                <a:gd name="connsiteX7" fmla="*/ 6390640 w 9123680"/>
                <a:gd name="connsiteY7" fmla="*/ 27431 h 1886712"/>
                <a:gd name="connsiteX8" fmla="*/ 7315200 w 9123680"/>
                <a:gd name="connsiteY8" fmla="*/ 1876551 h 1886712"/>
                <a:gd name="connsiteX9" fmla="*/ 8229600 w 9123680"/>
                <a:gd name="connsiteY9" fmla="*/ 37591 h 1886712"/>
                <a:gd name="connsiteX10" fmla="*/ 9123680 w 9123680"/>
                <a:gd name="connsiteY10" fmla="*/ 1866391 h 1886712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12955 h 1957836"/>
                <a:gd name="connsiteX1" fmla="*/ 914400 w 9123680"/>
                <a:gd name="connsiteY1" fmla="*/ 98555 h 1957836"/>
                <a:gd name="connsiteX2" fmla="*/ 1838960 w 9123680"/>
                <a:gd name="connsiteY2" fmla="*/ 1947675 h 1957836"/>
                <a:gd name="connsiteX3" fmla="*/ 2743200 w 9123680"/>
                <a:gd name="connsiteY3" fmla="*/ 88395 h 1957836"/>
                <a:gd name="connsiteX4" fmla="*/ 3677920 w 9123680"/>
                <a:gd name="connsiteY4" fmla="*/ 1957835 h 1957836"/>
                <a:gd name="connsiteX5" fmla="*/ 4572000 w 9123680"/>
                <a:gd name="connsiteY5" fmla="*/ 98555 h 1957836"/>
                <a:gd name="connsiteX6" fmla="*/ 5496560 w 9123680"/>
                <a:gd name="connsiteY6" fmla="*/ 1937515 h 1957836"/>
                <a:gd name="connsiteX7" fmla="*/ 6390640 w 9123680"/>
                <a:gd name="connsiteY7" fmla="*/ 98555 h 1957836"/>
                <a:gd name="connsiteX8" fmla="*/ 7315200 w 9123680"/>
                <a:gd name="connsiteY8" fmla="*/ 1947675 h 1957836"/>
                <a:gd name="connsiteX9" fmla="*/ 8229600 w 9123680"/>
                <a:gd name="connsiteY9" fmla="*/ 108715 h 1957836"/>
                <a:gd name="connsiteX10" fmla="*/ 9123680 w 9123680"/>
                <a:gd name="connsiteY10" fmla="*/ 1937515 h 1957836"/>
                <a:gd name="connsiteX0" fmla="*/ 0 w 9123680"/>
                <a:gd name="connsiteY0" fmla="*/ 1007266 h 1952147"/>
                <a:gd name="connsiteX1" fmla="*/ 914400 w 9123680"/>
                <a:gd name="connsiteY1" fmla="*/ 92866 h 1952147"/>
                <a:gd name="connsiteX2" fmla="*/ 1838960 w 9123680"/>
                <a:gd name="connsiteY2" fmla="*/ 1941986 h 1952147"/>
                <a:gd name="connsiteX3" fmla="*/ 2743200 w 9123680"/>
                <a:gd name="connsiteY3" fmla="*/ 82706 h 1952147"/>
                <a:gd name="connsiteX4" fmla="*/ 3677920 w 9123680"/>
                <a:gd name="connsiteY4" fmla="*/ 1952146 h 1952147"/>
                <a:gd name="connsiteX5" fmla="*/ 4572000 w 9123680"/>
                <a:gd name="connsiteY5" fmla="*/ 92866 h 1952147"/>
                <a:gd name="connsiteX6" fmla="*/ 5496560 w 9123680"/>
                <a:gd name="connsiteY6" fmla="*/ 1931826 h 1952147"/>
                <a:gd name="connsiteX7" fmla="*/ 6390640 w 9123680"/>
                <a:gd name="connsiteY7" fmla="*/ 92866 h 1952147"/>
                <a:gd name="connsiteX8" fmla="*/ 7315200 w 9123680"/>
                <a:gd name="connsiteY8" fmla="*/ 1941986 h 1952147"/>
                <a:gd name="connsiteX9" fmla="*/ 8229600 w 9123680"/>
                <a:gd name="connsiteY9" fmla="*/ 103026 h 1952147"/>
                <a:gd name="connsiteX10" fmla="*/ 9123680 w 9123680"/>
                <a:gd name="connsiteY10" fmla="*/ 1931826 h 1952147"/>
                <a:gd name="connsiteX0" fmla="*/ 0 w 9056264"/>
                <a:gd name="connsiteY0" fmla="*/ 1007266 h 1952147"/>
                <a:gd name="connsiteX1" fmla="*/ 914400 w 9056264"/>
                <a:gd name="connsiteY1" fmla="*/ 92866 h 1952147"/>
                <a:gd name="connsiteX2" fmla="*/ 1838960 w 9056264"/>
                <a:gd name="connsiteY2" fmla="*/ 1941986 h 1952147"/>
                <a:gd name="connsiteX3" fmla="*/ 2743200 w 9056264"/>
                <a:gd name="connsiteY3" fmla="*/ 82706 h 1952147"/>
                <a:gd name="connsiteX4" fmla="*/ 3677920 w 9056264"/>
                <a:gd name="connsiteY4" fmla="*/ 1952146 h 1952147"/>
                <a:gd name="connsiteX5" fmla="*/ 4572000 w 9056264"/>
                <a:gd name="connsiteY5" fmla="*/ 92866 h 1952147"/>
                <a:gd name="connsiteX6" fmla="*/ 5496560 w 9056264"/>
                <a:gd name="connsiteY6" fmla="*/ 1931826 h 1952147"/>
                <a:gd name="connsiteX7" fmla="*/ 6390640 w 9056264"/>
                <a:gd name="connsiteY7" fmla="*/ 92866 h 1952147"/>
                <a:gd name="connsiteX8" fmla="*/ 7315200 w 9056264"/>
                <a:gd name="connsiteY8" fmla="*/ 1941986 h 1952147"/>
                <a:gd name="connsiteX9" fmla="*/ 8229600 w 9056264"/>
                <a:gd name="connsiteY9" fmla="*/ 103026 h 1952147"/>
                <a:gd name="connsiteX10" fmla="*/ 9056264 w 9056264"/>
                <a:gd name="connsiteY10" fmla="*/ 1129325 h 1952147"/>
                <a:gd name="connsiteX0" fmla="*/ 0 w 9056264"/>
                <a:gd name="connsiteY0" fmla="*/ 999227 h 1944108"/>
                <a:gd name="connsiteX1" fmla="*/ 914400 w 9056264"/>
                <a:gd name="connsiteY1" fmla="*/ 84827 h 1944108"/>
                <a:gd name="connsiteX2" fmla="*/ 1838960 w 9056264"/>
                <a:gd name="connsiteY2" fmla="*/ 1933947 h 1944108"/>
                <a:gd name="connsiteX3" fmla="*/ 2743200 w 9056264"/>
                <a:gd name="connsiteY3" fmla="*/ 74667 h 1944108"/>
                <a:gd name="connsiteX4" fmla="*/ 3677920 w 9056264"/>
                <a:gd name="connsiteY4" fmla="*/ 1944107 h 1944108"/>
                <a:gd name="connsiteX5" fmla="*/ 4572000 w 9056264"/>
                <a:gd name="connsiteY5" fmla="*/ 84827 h 1944108"/>
                <a:gd name="connsiteX6" fmla="*/ 5496560 w 9056264"/>
                <a:gd name="connsiteY6" fmla="*/ 1923787 h 1944108"/>
                <a:gd name="connsiteX7" fmla="*/ 6390640 w 9056264"/>
                <a:gd name="connsiteY7" fmla="*/ 84827 h 1944108"/>
                <a:gd name="connsiteX8" fmla="*/ 7315200 w 9056264"/>
                <a:gd name="connsiteY8" fmla="*/ 1933947 h 1944108"/>
                <a:gd name="connsiteX9" fmla="*/ 8229600 w 9056264"/>
                <a:gd name="connsiteY9" fmla="*/ 94987 h 1944108"/>
                <a:gd name="connsiteX10" fmla="*/ 9056264 w 9056264"/>
                <a:gd name="connsiteY10" fmla="*/ 1121286 h 194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56264" h="1944108">
                  <a:moveTo>
                    <a:pt x="0" y="999227"/>
                  </a:moveTo>
                  <a:cubicBezTo>
                    <a:pt x="505601" y="649896"/>
                    <a:pt x="689187" y="-284320"/>
                    <a:pt x="914400" y="84827"/>
                  </a:cubicBezTo>
                  <a:cubicBezTo>
                    <a:pt x="1139613" y="453974"/>
                    <a:pt x="1534160" y="1935640"/>
                    <a:pt x="1838960" y="1933947"/>
                  </a:cubicBezTo>
                  <a:cubicBezTo>
                    <a:pt x="2143760" y="1932254"/>
                    <a:pt x="2436707" y="72974"/>
                    <a:pt x="2743200" y="74667"/>
                  </a:cubicBezTo>
                  <a:cubicBezTo>
                    <a:pt x="3049693" y="76360"/>
                    <a:pt x="3373120" y="1942414"/>
                    <a:pt x="3677920" y="1944107"/>
                  </a:cubicBezTo>
                  <a:cubicBezTo>
                    <a:pt x="3982720" y="1945800"/>
                    <a:pt x="4268893" y="88214"/>
                    <a:pt x="4572000" y="84827"/>
                  </a:cubicBezTo>
                  <a:cubicBezTo>
                    <a:pt x="4875107" y="81440"/>
                    <a:pt x="5193453" y="1923787"/>
                    <a:pt x="5496560" y="1923787"/>
                  </a:cubicBezTo>
                  <a:cubicBezTo>
                    <a:pt x="5799667" y="1923787"/>
                    <a:pt x="6087533" y="83134"/>
                    <a:pt x="6390640" y="84827"/>
                  </a:cubicBezTo>
                  <a:cubicBezTo>
                    <a:pt x="6693747" y="86520"/>
                    <a:pt x="7008707" y="1932254"/>
                    <a:pt x="7315200" y="1933947"/>
                  </a:cubicBezTo>
                  <a:cubicBezTo>
                    <a:pt x="7621693" y="1935640"/>
                    <a:pt x="7939423" y="230430"/>
                    <a:pt x="8229600" y="94987"/>
                  </a:cubicBezTo>
                  <a:cubicBezTo>
                    <a:pt x="8519777" y="-40456"/>
                    <a:pt x="8607530" y="368599"/>
                    <a:pt x="9056264" y="1121286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683760" y="1636465"/>
              <a:ext cx="1290320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984240" y="680007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361440" y="1214212"/>
              <a:ext cx="843280" cy="3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896397" y="703240"/>
              <a:ext cx="1097280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336290" y="395463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290" y="395463"/>
                  <a:ext cx="2174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3333" r="-91667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712292" y="901001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292" y="901001"/>
                  <a:ext cx="20794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3027680" y="1212116"/>
              <a:ext cx="1" cy="42623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189608" y="121421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608" y="1214212"/>
                  <a:ext cx="23493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760535" y="2791046"/>
            <a:ext cx="7286991" cy="2550805"/>
            <a:chOff x="760535" y="2791046"/>
            <a:chExt cx="7286991" cy="2550805"/>
          </a:xfrm>
        </p:grpSpPr>
        <p:grpSp>
          <p:nvGrpSpPr>
            <p:cNvPr id="77" name="Group 76"/>
            <p:cNvGrpSpPr/>
            <p:nvPr/>
          </p:nvGrpSpPr>
          <p:grpSpPr>
            <a:xfrm>
              <a:off x="760535" y="3016207"/>
              <a:ext cx="7286991" cy="2325644"/>
              <a:chOff x="580305" y="3016207"/>
              <a:chExt cx="7286991" cy="2325644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80305" y="3016207"/>
                <a:ext cx="7286991" cy="2325644"/>
                <a:chOff x="556087" y="3147782"/>
                <a:chExt cx="7286991" cy="2325644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556087" y="3147782"/>
                  <a:ext cx="7286991" cy="2325644"/>
                  <a:chOff x="586567" y="3172249"/>
                  <a:chExt cx="7286991" cy="2325644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4764277" y="3314762"/>
                    <a:ext cx="3109281" cy="2183131"/>
                    <a:chOff x="5367340" y="3738815"/>
                    <a:chExt cx="3109281" cy="2183131"/>
                  </a:xfrm>
                </p:grpSpPr>
                <p:pic>
                  <p:nvPicPr>
                    <p:cNvPr id="14" name="Picture 6" descr="Image result for cartoon fist transparent backgroun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9550409">
                      <a:off x="5367340" y="4760922"/>
                      <a:ext cx="528963" cy="48135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8242941" y="4001706"/>
                      <a:ext cx="233680" cy="192024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" name="Freeform 1"/>
                    <p:cNvSpPr/>
                    <p:nvPr/>
                  </p:nvSpPr>
                  <p:spPr>
                    <a:xfrm>
                      <a:off x="5657221" y="4046592"/>
                      <a:ext cx="2560320" cy="955009"/>
                    </a:xfrm>
                    <a:custGeom>
                      <a:avLst/>
                      <a:gdLst>
                        <a:gd name="connsiteX0" fmla="*/ 0 w 2560320"/>
                        <a:gd name="connsiteY0" fmla="*/ 752235 h 1006380"/>
                        <a:gd name="connsiteX1" fmla="*/ 568960 w 2560320"/>
                        <a:gd name="connsiteY1" fmla="*/ 752235 h 1006380"/>
                        <a:gd name="connsiteX2" fmla="*/ 873760 w 2560320"/>
                        <a:gd name="connsiteY2" fmla="*/ 395 h 1006380"/>
                        <a:gd name="connsiteX3" fmla="*/ 1442720 w 2560320"/>
                        <a:gd name="connsiteY3" fmla="*/ 863995 h 1006380"/>
                        <a:gd name="connsiteX4" fmla="*/ 2560320 w 2560320"/>
                        <a:gd name="connsiteY4" fmla="*/ 996075 h 1006380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328 h 1006393"/>
                        <a:gd name="connsiteX1" fmla="*/ 548640 w 2540000"/>
                        <a:gd name="connsiteY1" fmla="*/ 752248 h 1006393"/>
                        <a:gd name="connsiteX2" fmla="*/ 853440 w 2540000"/>
                        <a:gd name="connsiteY2" fmla="*/ 408 h 1006393"/>
                        <a:gd name="connsiteX3" fmla="*/ 1422400 w 2540000"/>
                        <a:gd name="connsiteY3" fmla="*/ 864008 h 1006393"/>
                        <a:gd name="connsiteX4" fmla="*/ 2540000 w 2540000"/>
                        <a:gd name="connsiteY4" fmla="*/ 996088 h 1006393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4036 h 1006101"/>
                        <a:gd name="connsiteX1" fmla="*/ 599440 w 2540000"/>
                        <a:gd name="connsiteY1" fmla="*/ 802756 h 1006101"/>
                        <a:gd name="connsiteX2" fmla="*/ 853440 w 2540000"/>
                        <a:gd name="connsiteY2" fmla="*/ 116 h 1006101"/>
                        <a:gd name="connsiteX3" fmla="*/ 1422400 w 2540000"/>
                        <a:gd name="connsiteY3" fmla="*/ 863716 h 1006101"/>
                        <a:gd name="connsiteX4" fmla="*/ 2540000 w 2540000"/>
                        <a:gd name="connsiteY4" fmla="*/ 995796 h 1006101"/>
                        <a:gd name="connsiteX0" fmla="*/ 0 w 2540000"/>
                        <a:gd name="connsiteY0" fmla="*/ 887640 h 1009705"/>
                        <a:gd name="connsiteX1" fmla="*/ 599440 w 2540000"/>
                        <a:gd name="connsiteY1" fmla="*/ 806360 h 1009705"/>
                        <a:gd name="connsiteX2" fmla="*/ 853440 w 2540000"/>
                        <a:gd name="connsiteY2" fmla="*/ 3720 h 1009705"/>
                        <a:gd name="connsiteX3" fmla="*/ 1422400 w 2540000"/>
                        <a:gd name="connsiteY3" fmla="*/ 867320 h 1009705"/>
                        <a:gd name="connsiteX4" fmla="*/ 2540000 w 2540000"/>
                        <a:gd name="connsiteY4" fmla="*/ 999400 h 1009705"/>
                        <a:gd name="connsiteX0" fmla="*/ 0 w 2540000"/>
                        <a:gd name="connsiteY0" fmla="*/ 887640 h 1000306"/>
                        <a:gd name="connsiteX1" fmla="*/ 599440 w 2540000"/>
                        <a:gd name="connsiteY1" fmla="*/ 806360 h 1000306"/>
                        <a:gd name="connsiteX2" fmla="*/ 853440 w 2540000"/>
                        <a:gd name="connsiteY2" fmla="*/ 3720 h 1000306"/>
                        <a:gd name="connsiteX3" fmla="*/ 1422400 w 2540000"/>
                        <a:gd name="connsiteY3" fmla="*/ 867320 h 1000306"/>
                        <a:gd name="connsiteX4" fmla="*/ 2540000 w 2540000"/>
                        <a:gd name="connsiteY4" fmla="*/ 999400 h 1000306"/>
                        <a:gd name="connsiteX0" fmla="*/ 0 w 2540000"/>
                        <a:gd name="connsiteY0" fmla="*/ 887640 h 999400"/>
                        <a:gd name="connsiteX1" fmla="*/ 599440 w 2540000"/>
                        <a:gd name="connsiteY1" fmla="*/ 806360 h 999400"/>
                        <a:gd name="connsiteX2" fmla="*/ 853440 w 2540000"/>
                        <a:gd name="connsiteY2" fmla="*/ 3720 h 999400"/>
                        <a:gd name="connsiteX3" fmla="*/ 1422400 w 2540000"/>
                        <a:gd name="connsiteY3" fmla="*/ 867320 h 999400"/>
                        <a:gd name="connsiteX4" fmla="*/ 2540000 w 2540000"/>
                        <a:gd name="connsiteY4" fmla="*/ 999400 h 999400"/>
                        <a:gd name="connsiteX0" fmla="*/ 0 w 2560320"/>
                        <a:gd name="connsiteY0" fmla="*/ 887640 h 928280"/>
                        <a:gd name="connsiteX1" fmla="*/ 599440 w 2560320"/>
                        <a:gd name="connsiteY1" fmla="*/ 806360 h 928280"/>
                        <a:gd name="connsiteX2" fmla="*/ 853440 w 2560320"/>
                        <a:gd name="connsiteY2" fmla="*/ 3720 h 928280"/>
                        <a:gd name="connsiteX3" fmla="*/ 1422400 w 2560320"/>
                        <a:gd name="connsiteY3" fmla="*/ 867320 h 928280"/>
                        <a:gd name="connsiteX4" fmla="*/ 2560320 w 2560320"/>
                        <a:gd name="connsiteY4" fmla="*/ 928280 h 928280"/>
                        <a:gd name="connsiteX0" fmla="*/ 0 w 2560320"/>
                        <a:gd name="connsiteY0" fmla="*/ 887640 h 942745"/>
                        <a:gd name="connsiteX1" fmla="*/ 599440 w 2560320"/>
                        <a:gd name="connsiteY1" fmla="*/ 806360 h 942745"/>
                        <a:gd name="connsiteX2" fmla="*/ 853440 w 2560320"/>
                        <a:gd name="connsiteY2" fmla="*/ 3720 h 942745"/>
                        <a:gd name="connsiteX3" fmla="*/ 1422400 w 2560320"/>
                        <a:gd name="connsiteY3" fmla="*/ 867320 h 942745"/>
                        <a:gd name="connsiteX4" fmla="*/ 2560320 w 2560320"/>
                        <a:gd name="connsiteY4" fmla="*/ 928280 h 942745"/>
                        <a:gd name="connsiteX0" fmla="*/ 0 w 2560320"/>
                        <a:gd name="connsiteY0" fmla="*/ 887640 h 955041"/>
                        <a:gd name="connsiteX1" fmla="*/ 599440 w 2560320"/>
                        <a:gd name="connsiteY1" fmla="*/ 806360 h 955041"/>
                        <a:gd name="connsiteX2" fmla="*/ 853440 w 2560320"/>
                        <a:gd name="connsiteY2" fmla="*/ 3720 h 955041"/>
                        <a:gd name="connsiteX3" fmla="*/ 1422400 w 2560320"/>
                        <a:gd name="connsiteY3" fmla="*/ 867320 h 955041"/>
                        <a:gd name="connsiteX4" fmla="*/ 2560320 w 2560320"/>
                        <a:gd name="connsiteY4" fmla="*/ 928280 h 955041"/>
                        <a:gd name="connsiteX0" fmla="*/ 0 w 2560320"/>
                        <a:gd name="connsiteY0" fmla="*/ 907928 h 955009"/>
                        <a:gd name="connsiteX1" fmla="*/ 599440 w 2560320"/>
                        <a:gd name="connsiteY1" fmla="*/ 806328 h 955009"/>
                        <a:gd name="connsiteX2" fmla="*/ 853440 w 2560320"/>
                        <a:gd name="connsiteY2" fmla="*/ 3688 h 955009"/>
                        <a:gd name="connsiteX3" fmla="*/ 1422400 w 2560320"/>
                        <a:gd name="connsiteY3" fmla="*/ 867288 h 955009"/>
                        <a:gd name="connsiteX4" fmla="*/ 2560320 w 2560320"/>
                        <a:gd name="connsiteY4" fmla="*/ 928248 h 955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60320" h="955009">
                          <a:moveTo>
                            <a:pt x="0" y="907928"/>
                          </a:moveTo>
                          <a:cubicBezTo>
                            <a:pt x="231986" y="889301"/>
                            <a:pt x="457200" y="957035"/>
                            <a:pt x="599440" y="806328"/>
                          </a:cubicBezTo>
                          <a:cubicBezTo>
                            <a:pt x="741680" y="655621"/>
                            <a:pt x="756920" y="-57272"/>
                            <a:pt x="853440" y="3688"/>
                          </a:cubicBezTo>
                          <a:cubicBezTo>
                            <a:pt x="949960" y="64648"/>
                            <a:pt x="1137920" y="713195"/>
                            <a:pt x="1422400" y="867288"/>
                          </a:cubicBezTo>
                          <a:cubicBezTo>
                            <a:pt x="1706880" y="1021381"/>
                            <a:pt x="2121746" y="924861"/>
                            <a:pt x="2560320" y="928248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 flipV="1">
                      <a:off x="6506686" y="4046592"/>
                      <a:ext cx="859321" cy="1016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6763837" y="3738815"/>
                          <a:ext cx="2174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63837" y="3738815"/>
                          <a:ext cx="217495" cy="307777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19444" t="-33333" r="-94444" b="-58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586567" y="3172249"/>
                    <a:ext cx="3194371" cy="2299424"/>
                    <a:chOff x="586567" y="3172249"/>
                    <a:chExt cx="3194371" cy="2299424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547258" y="3551433"/>
                      <a:ext cx="233680" cy="192024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" name="Straight Connector 5"/>
                    <p:cNvCxnSpPr/>
                    <p:nvPr/>
                  </p:nvCxnSpPr>
                  <p:spPr>
                    <a:xfrm flipH="1" flipV="1">
                      <a:off x="2210115" y="4514077"/>
                      <a:ext cx="1319530" cy="15272"/>
                    </a:xfrm>
                    <a:prstGeom prst="line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H="1" flipV="1">
                      <a:off x="1223271" y="3801311"/>
                      <a:ext cx="907187" cy="686435"/>
                    </a:xfrm>
                    <a:prstGeom prst="line">
                      <a:avLst/>
                    </a:prstGeom>
                    <a:ln w="3810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5" name="Picture 6" descr="Image result for cartoon fist transparent backgroun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9550409">
                      <a:off x="978447" y="3739133"/>
                      <a:ext cx="528963" cy="48135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 flipV="1">
                      <a:off x="2227729" y="4287860"/>
                      <a:ext cx="859321" cy="1016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/>
                        <p:cNvSpPr txBox="1"/>
                        <p:nvPr/>
                      </p:nvSpPr>
                      <p:spPr>
                        <a:xfrm>
                          <a:off x="2484880" y="3980083"/>
                          <a:ext cx="2174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484880" y="3980083"/>
                          <a:ext cx="217495" cy="30777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9444" t="-33333" r="-94444" b="-58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2149645" y="4445903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" name="Straight Arrow Connector 39"/>
                    <p:cNvCxnSpPr/>
                    <p:nvPr/>
                  </p:nvCxnSpPr>
                  <p:spPr>
                    <a:xfrm flipH="1" flipV="1">
                      <a:off x="2657389" y="4514077"/>
                      <a:ext cx="872256" cy="1527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3110391" y="4544621"/>
                          <a:ext cx="340478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10391" y="4544621"/>
                          <a:ext cx="340478" cy="345159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16071" t="-35088" r="-62500"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1440883" y="3952691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" name="Straight Arrow Connector 43"/>
                    <p:cNvCxnSpPr>
                      <a:stCxn id="42" idx="0"/>
                    </p:cNvCxnSpPr>
                    <p:nvPr/>
                  </p:nvCxnSpPr>
                  <p:spPr>
                    <a:xfrm flipH="1" flipV="1">
                      <a:off x="1501354" y="3370153"/>
                      <a:ext cx="1" cy="58253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1532687" y="3561570"/>
                          <a:ext cx="28321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5" name="TextBox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2687" y="3561570"/>
                          <a:ext cx="283219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7391" t="-36000" r="-71739"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H="1">
                      <a:off x="1515335" y="4079006"/>
                      <a:ext cx="2337" cy="36048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/>
                    <p:cNvCxnSpPr/>
                    <p:nvPr/>
                  </p:nvCxnSpPr>
                  <p:spPr>
                    <a:xfrm flipH="1">
                      <a:off x="1578473" y="4498006"/>
                      <a:ext cx="536752" cy="51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TextBox 52"/>
                        <p:cNvSpPr txBox="1"/>
                        <p:nvPr/>
                      </p:nvSpPr>
                      <p:spPr>
                        <a:xfrm>
                          <a:off x="1559295" y="4100043"/>
                          <a:ext cx="41024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3" name="TextBox 5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59295" y="4100043"/>
                          <a:ext cx="410241" cy="30777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5882" r="-8824" b="-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/>
                        <p:cNvSpPr txBox="1"/>
                        <p:nvPr/>
                      </p:nvSpPr>
                      <p:spPr>
                        <a:xfrm>
                          <a:off x="1658231" y="4507762"/>
                          <a:ext cx="31726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𝑣𝑡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58231" y="4507762"/>
                          <a:ext cx="317266" cy="307777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13462" r="-13462" b="-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V="1">
                      <a:off x="1404083" y="3182472"/>
                      <a:ext cx="11400" cy="76795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TextBox 57"/>
                        <p:cNvSpPr txBox="1"/>
                        <p:nvPr/>
                      </p:nvSpPr>
                      <p:spPr>
                        <a:xfrm>
                          <a:off x="1090983" y="3172249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90983" y="3172249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3684" t="-35714" r="-94737"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586567" y="4757406"/>
                      <a:ext cx="898789" cy="709995"/>
                      <a:chOff x="758520" y="708040"/>
                      <a:chExt cx="2596102" cy="2135605"/>
                    </a:xfrm>
                  </p:grpSpPr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758520" y="708040"/>
                        <a:ext cx="2596102" cy="2135605"/>
                        <a:chOff x="785815" y="680744"/>
                        <a:chExt cx="2596102" cy="2135605"/>
                      </a:xfrm>
                    </p:grpSpPr>
                    <p:cxnSp>
                      <p:nvCxnSpPr>
                        <p:cNvPr id="62" name="Straight Arrow Connector 61"/>
                        <p:cNvCxnSpPr/>
                        <p:nvPr/>
                      </p:nvCxnSpPr>
                      <p:spPr>
                        <a:xfrm flipV="1">
                          <a:off x="1516583" y="680744"/>
                          <a:ext cx="7683" cy="1859535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Straight Arrow Connector 62"/>
                        <p:cNvCxnSpPr/>
                        <p:nvPr/>
                      </p:nvCxnSpPr>
                      <p:spPr>
                        <a:xfrm flipV="1">
                          <a:off x="1507013" y="2535259"/>
                          <a:ext cx="1874904" cy="1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4" name="Rectangle 63"/>
                            <p:cNvSpPr/>
                            <p:nvPr/>
                          </p:nvSpPr>
                          <p:spPr>
                            <a:xfrm>
                              <a:off x="2697555" y="2447016"/>
                              <a:ext cx="367985" cy="36933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oMath>
                                </m:oMathPara>
                              </a14:m>
                              <a:endParaRPr lang="en-CA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7" name="Rectangle 106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697555" y="2447016"/>
                              <a:ext cx="367985" cy="369333"/>
                            </a:xfrm>
                            <a:prstGeom prst="rect">
                              <a:avLst/>
                            </a:prstGeom>
                            <a:blipFill>
                              <a:blip r:embed="rId27"/>
                              <a:stretch>
                                <a:fillRect r="-95238" b="-160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5" name="Rectangle 64"/>
                            <p:cNvSpPr/>
                            <p:nvPr/>
                          </p:nvSpPr>
                          <p:spPr>
                            <a:xfrm>
                              <a:off x="785815" y="912420"/>
                              <a:ext cx="371385" cy="36933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oMath>
                                </m:oMathPara>
                              </a14:m>
                              <a:endParaRPr lang="en-CA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8" name="Rectangle 107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85815" y="912420"/>
                              <a:ext cx="371385" cy="369333"/>
                            </a:xfrm>
                            <a:prstGeom prst="rect">
                              <a:avLst/>
                            </a:prstGeom>
                            <a:blipFill>
                              <a:blip r:embed="rId28"/>
                              <a:stretch>
                                <a:fillRect l="-19048" r="-114286" b="-220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6" name="Rectangle 65"/>
                            <p:cNvSpPr/>
                            <p:nvPr/>
                          </p:nvSpPr>
                          <p:spPr>
                            <a:xfrm>
                              <a:off x="1006642" y="2350591"/>
                              <a:ext cx="367985" cy="36933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oMath>
                                </m:oMathPara>
                              </a14:m>
                              <a:endParaRPr lang="en-CA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9" name="Rectangle 108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006642" y="2350591"/>
                              <a:ext cx="367985" cy="369333"/>
                            </a:xfrm>
                            <a:prstGeom prst="rect">
                              <a:avLst/>
                            </a:prstGeom>
                            <a:blipFill>
                              <a:blip r:embed="rId29"/>
                              <a:stretch>
                                <a:fillRect l="-14286" r="-114286" b="-18000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1129904" y="1614682"/>
                        <a:ext cx="184731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CA" dirty="0"/>
                      </a:p>
                    </p:txBody>
                  </p:sp>
                </p:grp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1574493" y="3743536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4493" y="3743536"/>
                      <a:ext cx="234936" cy="307777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r="-2368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2173059" y="4550148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3059" y="4550148"/>
                      <a:ext cx="245708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0000" r="-225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3" name="Oval 72"/>
              <p:cNvSpPr/>
              <p:nvPr/>
            </p:nvSpPr>
            <p:spPr>
              <a:xfrm>
                <a:off x="1436036" y="4286172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199496" y="4397341"/>
                    <a:ext cx="23410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9496" y="4397341"/>
                    <a:ext cx="234102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0513" r="-1794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4" name="Straight Arrow Connector 83"/>
            <p:cNvCxnSpPr/>
            <p:nvPr/>
          </p:nvCxnSpPr>
          <p:spPr>
            <a:xfrm flipH="1" flipV="1">
              <a:off x="2412103" y="3414118"/>
              <a:ext cx="872256" cy="15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2421041" y="2810730"/>
              <a:ext cx="5700" cy="5989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 flipV="1">
              <a:off x="2432564" y="2791807"/>
              <a:ext cx="845972" cy="6329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806134" y="3414118"/>
                  <a:ext cx="34047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134" y="3414118"/>
                  <a:ext cx="340478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4286" t="-33333" r="-6428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59320" y="2943108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320" y="2943108"/>
                  <a:ext cx="237629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20513" t="-35714" r="-92308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839639" y="2791046"/>
                  <a:ext cx="55784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639" y="2791046"/>
                  <a:ext cx="557845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9890" t="-35714" r="-8791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65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87617" y="3859049"/>
            <a:ext cx="6186140" cy="1813529"/>
            <a:chOff x="687617" y="3859049"/>
            <a:chExt cx="6186140" cy="1813529"/>
          </a:xfrm>
        </p:grpSpPr>
        <p:grpSp>
          <p:nvGrpSpPr>
            <p:cNvPr id="41" name="Group 40"/>
            <p:cNvGrpSpPr/>
            <p:nvPr/>
          </p:nvGrpSpPr>
          <p:grpSpPr>
            <a:xfrm>
              <a:off x="687617" y="3859049"/>
              <a:ext cx="6186140" cy="1813529"/>
              <a:chOff x="687617" y="3859049"/>
              <a:chExt cx="6186140" cy="181352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01544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87617" y="3859049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537082" y="385904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4939612" y="3885663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 flipH="1">
                <a:off x="4089112" y="3891980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202751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301544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28710" y="4753098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29917" y="4753098"/>
                <a:ext cx="243840" cy="812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728710" y="3869209"/>
                <a:ext cx="45719" cy="91948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147" y="5273261"/>
                  <a:ext cx="1029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101" r="-710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0" y="5274970"/>
                  <a:ext cx="119363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389576" y="616586"/>
            <a:ext cx="6114030" cy="1987342"/>
            <a:chOff x="389576" y="616586"/>
            <a:chExt cx="6114030" cy="1987342"/>
          </a:xfrm>
        </p:grpSpPr>
        <p:grpSp>
          <p:nvGrpSpPr>
            <p:cNvPr id="40" name="Group 39"/>
            <p:cNvGrpSpPr/>
            <p:nvPr/>
          </p:nvGrpSpPr>
          <p:grpSpPr>
            <a:xfrm>
              <a:off x="389576" y="616586"/>
              <a:ext cx="6114030" cy="1987342"/>
              <a:chOff x="686606" y="1063626"/>
              <a:chExt cx="6114030" cy="198734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275337" y="1063626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86606" y="1099217"/>
                <a:ext cx="2560320" cy="955009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1536071" y="1099217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6728710" y="1130728"/>
                <a:ext cx="71926" cy="192024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 flipH="1" flipV="1">
                <a:off x="4125768" y="2028997"/>
                <a:ext cx="2586743" cy="973454"/>
              </a:xfrm>
              <a:custGeom>
                <a:avLst/>
                <a:gdLst>
                  <a:gd name="connsiteX0" fmla="*/ 0 w 2560320"/>
                  <a:gd name="connsiteY0" fmla="*/ 752235 h 1006380"/>
                  <a:gd name="connsiteX1" fmla="*/ 568960 w 2560320"/>
                  <a:gd name="connsiteY1" fmla="*/ 752235 h 1006380"/>
                  <a:gd name="connsiteX2" fmla="*/ 873760 w 2560320"/>
                  <a:gd name="connsiteY2" fmla="*/ 395 h 1006380"/>
                  <a:gd name="connsiteX3" fmla="*/ 1442720 w 2560320"/>
                  <a:gd name="connsiteY3" fmla="*/ 863995 h 1006380"/>
                  <a:gd name="connsiteX4" fmla="*/ 2560320 w 2560320"/>
                  <a:gd name="connsiteY4" fmla="*/ 996075 h 1006380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328 h 1006393"/>
                  <a:gd name="connsiteX1" fmla="*/ 548640 w 2540000"/>
                  <a:gd name="connsiteY1" fmla="*/ 752248 h 1006393"/>
                  <a:gd name="connsiteX2" fmla="*/ 853440 w 2540000"/>
                  <a:gd name="connsiteY2" fmla="*/ 408 h 1006393"/>
                  <a:gd name="connsiteX3" fmla="*/ 1422400 w 2540000"/>
                  <a:gd name="connsiteY3" fmla="*/ 864008 h 1006393"/>
                  <a:gd name="connsiteX4" fmla="*/ 2540000 w 2540000"/>
                  <a:gd name="connsiteY4" fmla="*/ 996088 h 1006393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4036 h 1006101"/>
                  <a:gd name="connsiteX1" fmla="*/ 599440 w 2540000"/>
                  <a:gd name="connsiteY1" fmla="*/ 802756 h 1006101"/>
                  <a:gd name="connsiteX2" fmla="*/ 853440 w 2540000"/>
                  <a:gd name="connsiteY2" fmla="*/ 116 h 1006101"/>
                  <a:gd name="connsiteX3" fmla="*/ 1422400 w 2540000"/>
                  <a:gd name="connsiteY3" fmla="*/ 863716 h 1006101"/>
                  <a:gd name="connsiteX4" fmla="*/ 2540000 w 2540000"/>
                  <a:gd name="connsiteY4" fmla="*/ 995796 h 1006101"/>
                  <a:gd name="connsiteX0" fmla="*/ 0 w 2540000"/>
                  <a:gd name="connsiteY0" fmla="*/ 887640 h 1009705"/>
                  <a:gd name="connsiteX1" fmla="*/ 599440 w 2540000"/>
                  <a:gd name="connsiteY1" fmla="*/ 806360 h 1009705"/>
                  <a:gd name="connsiteX2" fmla="*/ 853440 w 2540000"/>
                  <a:gd name="connsiteY2" fmla="*/ 3720 h 1009705"/>
                  <a:gd name="connsiteX3" fmla="*/ 1422400 w 2540000"/>
                  <a:gd name="connsiteY3" fmla="*/ 867320 h 1009705"/>
                  <a:gd name="connsiteX4" fmla="*/ 2540000 w 2540000"/>
                  <a:gd name="connsiteY4" fmla="*/ 999400 h 1009705"/>
                  <a:gd name="connsiteX0" fmla="*/ 0 w 2540000"/>
                  <a:gd name="connsiteY0" fmla="*/ 887640 h 1000306"/>
                  <a:gd name="connsiteX1" fmla="*/ 599440 w 2540000"/>
                  <a:gd name="connsiteY1" fmla="*/ 806360 h 1000306"/>
                  <a:gd name="connsiteX2" fmla="*/ 853440 w 2540000"/>
                  <a:gd name="connsiteY2" fmla="*/ 3720 h 1000306"/>
                  <a:gd name="connsiteX3" fmla="*/ 1422400 w 2540000"/>
                  <a:gd name="connsiteY3" fmla="*/ 867320 h 1000306"/>
                  <a:gd name="connsiteX4" fmla="*/ 2540000 w 2540000"/>
                  <a:gd name="connsiteY4" fmla="*/ 999400 h 1000306"/>
                  <a:gd name="connsiteX0" fmla="*/ 0 w 2540000"/>
                  <a:gd name="connsiteY0" fmla="*/ 887640 h 999400"/>
                  <a:gd name="connsiteX1" fmla="*/ 599440 w 2540000"/>
                  <a:gd name="connsiteY1" fmla="*/ 806360 h 999400"/>
                  <a:gd name="connsiteX2" fmla="*/ 853440 w 2540000"/>
                  <a:gd name="connsiteY2" fmla="*/ 3720 h 999400"/>
                  <a:gd name="connsiteX3" fmla="*/ 1422400 w 2540000"/>
                  <a:gd name="connsiteY3" fmla="*/ 867320 h 999400"/>
                  <a:gd name="connsiteX4" fmla="*/ 2540000 w 2540000"/>
                  <a:gd name="connsiteY4" fmla="*/ 999400 h 999400"/>
                  <a:gd name="connsiteX0" fmla="*/ 0 w 2560320"/>
                  <a:gd name="connsiteY0" fmla="*/ 887640 h 928280"/>
                  <a:gd name="connsiteX1" fmla="*/ 599440 w 2560320"/>
                  <a:gd name="connsiteY1" fmla="*/ 806360 h 928280"/>
                  <a:gd name="connsiteX2" fmla="*/ 853440 w 2560320"/>
                  <a:gd name="connsiteY2" fmla="*/ 3720 h 928280"/>
                  <a:gd name="connsiteX3" fmla="*/ 1422400 w 2560320"/>
                  <a:gd name="connsiteY3" fmla="*/ 867320 h 928280"/>
                  <a:gd name="connsiteX4" fmla="*/ 2560320 w 2560320"/>
                  <a:gd name="connsiteY4" fmla="*/ 928280 h 928280"/>
                  <a:gd name="connsiteX0" fmla="*/ 0 w 2560320"/>
                  <a:gd name="connsiteY0" fmla="*/ 887640 h 942745"/>
                  <a:gd name="connsiteX1" fmla="*/ 599440 w 2560320"/>
                  <a:gd name="connsiteY1" fmla="*/ 806360 h 942745"/>
                  <a:gd name="connsiteX2" fmla="*/ 853440 w 2560320"/>
                  <a:gd name="connsiteY2" fmla="*/ 3720 h 942745"/>
                  <a:gd name="connsiteX3" fmla="*/ 1422400 w 2560320"/>
                  <a:gd name="connsiteY3" fmla="*/ 867320 h 942745"/>
                  <a:gd name="connsiteX4" fmla="*/ 2560320 w 2560320"/>
                  <a:gd name="connsiteY4" fmla="*/ 928280 h 942745"/>
                  <a:gd name="connsiteX0" fmla="*/ 0 w 2560320"/>
                  <a:gd name="connsiteY0" fmla="*/ 887640 h 955041"/>
                  <a:gd name="connsiteX1" fmla="*/ 599440 w 2560320"/>
                  <a:gd name="connsiteY1" fmla="*/ 806360 h 955041"/>
                  <a:gd name="connsiteX2" fmla="*/ 853440 w 2560320"/>
                  <a:gd name="connsiteY2" fmla="*/ 3720 h 955041"/>
                  <a:gd name="connsiteX3" fmla="*/ 1422400 w 2560320"/>
                  <a:gd name="connsiteY3" fmla="*/ 867320 h 955041"/>
                  <a:gd name="connsiteX4" fmla="*/ 2560320 w 2560320"/>
                  <a:gd name="connsiteY4" fmla="*/ 928280 h 955041"/>
                  <a:gd name="connsiteX0" fmla="*/ 0 w 2560320"/>
                  <a:gd name="connsiteY0" fmla="*/ 907928 h 955009"/>
                  <a:gd name="connsiteX1" fmla="*/ 599440 w 2560320"/>
                  <a:gd name="connsiteY1" fmla="*/ 806328 h 955009"/>
                  <a:gd name="connsiteX2" fmla="*/ 853440 w 2560320"/>
                  <a:gd name="connsiteY2" fmla="*/ 3688 h 955009"/>
                  <a:gd name="connsiteX3" fmla="*/ 1422400 w 2560320"/>
                  <a:gd name="connsiteY3" fmla="*/ 867288 h 955009"/>
                  <a:gd name="connsiteX4" fmla="*/ 2560320 w 2560320"/>
                  <a:gd name="connsiteY4" fmla="*/ 928248 h 95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0320" h="955009">
                    <a:moveTo>
                      <a:pt x="0" y="907928"/>
                    </a:moveTo>
                    <a:cubicBezTo>
                      <a:pt x="231986" y="889301"/>
                      <a:pt x="457200" y="957035"/>
                      <a:pt x="599440" y="806328"/>
                    </a:cubicBezTo>
                    <a:cubicBezTo>
                      <a:pt x="741680" y="655621"/>
                      <a:pt x="756920" y="-57272"/>
                      <a:pt x="853440" y="3688"/>
                    </a:cubicBezTo>
                    <a:cubicBezTo>
                      <a:pt x="949960" y="64648"/>
                      <a:pt x="1137920" y="713195"/>
                      <a:pt x="1422400" y="867288"/>
                    </a:cubicBezTo>
                    <a:cubicBezTo>
                      <a:pt x="1706880" y="1021381"/>
                      <a:pt x="2121746" y="924861"/>
                      <a:pt x="2560320" y="928248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3474720" y="1371600"/>
                <a:ext cx="4454" cy="6521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5023253" y="2992960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𝑟𝑜𝑝𝑒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2613" y="1063626"/>
                    <a:ext cx="1171795" cy="3768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t="-30645" r="-1563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𝑓𝑟𝑜𝑚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𝑤𝑎𝑙𝑙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9094" y="2606968"/>
                    <a:ext cx="1145314" cy="3768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23" t="-30645" r="-1064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3484956" y="2054226"/>
                <a:ext cx="1824" cy="6720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72" y="1984560"/>
                  <a:ext cx="102925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101" r="-710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𝑟𝑒𝑓𝑙𝑒𝑐𝑡𝑒𝑑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12" y="975792"/>
                  <a:ext cx="119363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612" r="-561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7211534" y="718287"/>
            <a:ext cx="4466660" cy="3140762"/>
            <a:chOff x="7211534" y="718287"/>
            <a:chExt cx="4466660" cy="3140762"/>
          </a:xfrm>
        </p:grpSpPr>
        <p:grpSp>
          <p:nvGrpSpPr>
            <p:cNvPr id="57" name="Group 56"/>
            <p:cNvGrpSpPr/>
            <p:nvPr/>
          </p:nvGrpSpPr>
          <p:grpSpPr>
            <a:xfrm>
              <a:off x="7211534" y="1244939"/>
              <a:ext cx="4466660" cy="2614110"/>
              <a:chOff x="7211534" y="1244939"/>
              <a:chExt cx="4466660" cy="261411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7211534" y="1261107"/>
                <a:ext cx="4466660" cy="2597942"/>
                <a:chOff x="7211534" y="1261107"/>
                <a:chExt cx="4466660" cy="2597942"/>
              </a:xfrm>
            </p:grpSpPr>
            <p:sp>
              <p:nvSpPr>
                <p:cNvPr id="42" name="Freeform 41"/>
                <p:cNvSpPr/>
                <p:nvPr/>
              </p:nvSpPr>
              <p:spPr>
                <a:xfrm>
                  <a:off x="7211534" y="1261107"/>
                  <a:ext cx="2560320" cy="955009"/>
                </a:xfrm>
                <a:custGeom>
                  <a:avLst/>
                  <a:gdLst>
                    <a:gd name="connsiteX0" fmla="*/ 0 w 2560320"/>
                    <a:gd name="connsiteY0" fmla="*/ 752235 h 1006380"/>
                    <a:gd name="connsiteX1" fmla="*/ 568960 w 2560320"/>
                    <a:gd name="connsiteY1" fmla="*/ 752235 h 1006380"/>
                    <a:gd name="connsiteX2" fmla="*/ 873760 w 2560320"/>
                    <a:gd name="connsiteY2" fmla="*/ 395 h 1006380"/>
                    <a:gd name="connsiteX3" fmla="*/ 1442720 w 2560320"/>
                    <a:gd name="connsiteY3" fmla="*/ 863995 h 1006380"/>
                    <a:gd name="connsiteX4" fmla="*/ 2560320 w 2560320"/>
                    <a:gd name="connsiteY4" fmla="*/ 996075 h 1006380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7640 h 1009705"/>
                    <a:gd name="connsiteX1" fmla="*/ 599440 w 2540000"/>
                    <a:gd name="connsiteY1" fmla="*/ 806360 h 1009705"/>
                    <a:gd name="connsiteX2" fmla="*/ 853440 w 2540000"/>
                    <a:gd name="connsiteY2" fmla="*/ 3720 h 1009705"/>
                    <a:gd name="connsiteX3" fmla="*/ 1422400 w 2540000"/>
                    <a:gd name="connsiteY3" fmla="*/ 867320 h 1009705"/>
                    <a:gd name="connsiteX4" fmla="*/ 2540000 w 2540000"/>
                    <a:gd name="connsiteY4" fmla="*/ 999400 h 1009705"/>
                    <a:gd name="connsiteX0" fmla="*/ 0 w 2540000"/>
                    <a:gd name="connsiteY0" fmla="*/ 887640 h 1000306"/>
                    <a:gd name="connsiteX1" fmla="*/ 599440 w 2540000"/>
                    <a:gd name="connsiteY1" fmla="*/ 806360 h 1000306"/>
                    <a:gd name="connsiteX2" fmla="*/ 853440 w 2540000"/>
                    <a:gd name="connsiteY2" fmla="*/ 3720 h 1000306"/>
                    <a:gd name="connsiteX3" fmla="*/ 1422400 w 2540000"/>
                    <a:gd name="connsiteY3" fmla="*/ 867320 h 1000306"/>
                    <a:gd name="connsiteX4" fmla="*/ 2540000 w 2540000"/>
                    <a:gd name="connsiteY4" fmla="*/ 999400 h 1000306"/>
                    <a:gd name="connsiteX0" fmla="*/ 0 w 2540000"/>
                    <a:gd name="connsiteY0" fmla="*/ 887640 h 999400"/>
                    <a:gd name="connsiteX1" fmla="*/ 599440 w 2540000"/>
                    <a:gd name="connsiteY1" fmla="*/ 806360 h 999400"/>
                    <a:gd name="connsiteX2" fmla="*/ 853440 w 2540000"/>
                    <a:gd name="connsiteY2" fmla="*/ 3720 h 999400"/>
                    <a:gd name="connsiteX3" fmla="*/ 1422400 w 2540000"/>
                    <a:gd name="connsiteY3" fmla="*/ 867320 h 999400"/>
                    <a:gd name="connsiteX4" fmla="*/ 2540000 w 2540000"/>
                    <a:gd name="connsiteY4" fmla="*/ 999400 h 999400"/>
                    <a:gd name="connsiteX0" fmla="*/ 0 w 2560320"/>
                    <a:gd name="connsiteY0" fmla="*/ 887640 h 928280"/>
                    <a:gd name="connsiteX1" fmla="*/ 599440 w 2560320"/>
                    <a:gd name="connsiteY1" fmla="*/ 806360 h 928280"/>
                    <a:gd name="connsiteX2" fmla="*/ 853440 w 2560320"/>
                    <a:gd name="connsiteY2" fmla="*/ 3720 h 928280"/>
                    <a:gd name="connsiteX3" fmla="*/ 1422400 w 2560320"/>
                    <a:gd name="connsiteY3" fmla="*/ 867320 h 928280"/>
                    <a:gd name="connsiteX4" fmla="*/ 2560320 w 2560320"/>
                    <a:gd name="connsiteY4" fmla="*/ 928280 h 928280"/>
                    <a:gd name="connsiteX0" fmla="*/ 0 w 2560320"/>
                    <a:gd name="connsiteY0" fmla="*/ 887640 h 942745"/>
                    <a:gd name="connsiteX1" fmla="*/ 599440 w 2560320"/>
                    <a:gd name="connsiteY1" fmla="*/ 806360 h 942745"/>
                    <a:gd name="connsiteX2" fmla="*/ 853440 w 2560320"/>
                    <a:gd name="connsiteY2" fmla="*/ 3720 h 942745"/>
                    <a:gd name="connsiteX3" fmla="*/ 1422400 w 2560320"/>
                    <a:gd name="connsiteY3" fmla="*/ 867320 h 942745"/>
                    <a:gd name="connsiteX4" fmla="*/ 2560320 w 2560320"/>
                    <a:gd name="connsiteY4" fmla="*/ 928280 h 942745"/>
                    <a:gd name="connsiteX0" fmla="*/ 0 w 2560320"/>
                    <a:gd name="connsiteY0" fmla="*/ 887640 h 955041"/>
                    <a:gd name="connsiteX1" fmla="*/ 599440 w 2560320"/>
                    <a:gd name="connsiteY1" fmla="*/ 806360 h 955041"/>
                    <a:gd name="connsiteX2" fmla="*/ 853440 w 2560320"/>
                    <a:gd name="connsiteY2" fmla="*/ 3720 h 955041"/>
                    <a:gd name="connsiteX3" fmla="*/ 1422400 w 2560320"/>
                    <a:gd name="connsiteY3" fmla="*/ 867320 h 955041"/>
                    <a:gd name="connsiteX4" fmla="*/ 2560320 w 2560320"/>
                    <a:gd name="connsiteY4" fmla="*/ 928280 h 955041"/>
                    <a:gd name="connsiteX0" fmla="*/ 0 w 2560320"/>
                    <a:gd name="connsiteY0" fmla="*/ 907928 h 955009"/>
                    <a:gd name="connsiteX1" fmla="*/ 599440 w 2560320"/>
                    <a:gd name="connsiteY1" fmla="*/ 806328 h 955009"/>
                    <a:gd name="connsiteX2" fmla="*/ 853440 w 2560320"/>
                    <a:gd name="connsiteY2" fmla="*/ 3688 h 955009"/>
                    <a:gd name="connsiteX3" fmla="*/ 1422400 w 2560320"/>
                    <a:gd name="connsiteY3" fmla="*/ 867288 h 955009"/>
                    <a:gd name="connsiteX4" fmla="*/ 2560320 w 2560320"/>
                    <a:gd name="connsiteY4" fmla="*/ 928248 h 95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0320" h="955009">
                      <a:moveTo>
                        <a:pt x="0" y="907928"/>
                      </a:moveTo>
                      <a:cubicBezTo>
                        <a:pt x="231986" y="889301"/>
                        <a:pt x="457200" y="957035"/>
                        <a:pt x="599440" y="806328"/>
                      </a:cubicBezTo>
                      <a:cubicBezTo>
                        <a:pt x="741680" y="655621"/>
                        <a:pt x="756920" y="-57272"/>
                        <a:pt x="853440" y="3688"/>
                      </a:cubicBezTo>
                      <a:cubicBezTo>
                        <a:pt x="949960" y="64648"/>
                        <a:pt x="1137920" y="713195"/>
                        <a:pt x="1422400" y="867288"/>
                      </a:cubicBezTo>
                      <a:cubicBezTo>
                        <a:pt x="1706880" y="1021381"/>
                        <a:pt x="2121746" y="924861"/>
                        <a:pt x="2560320" y="92824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9796928" y="2159928"/>
                  <a:ext cx="1881266" cy="9537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 45"/>
                <p:cNvSpPr/>
                <p:nvPr/>
              </p:nvSpPr>
              <p:spPr>
                <a:xfrm flipH="1">
                  <a:off x="7312966" y="3144364"/>
                  <a:ext cx="2560320" cy="277020"/>
                </a:xfrm>
                <a:custGeom>
                  <a:avLst/>
                  <a:gdLst>
                    <a:gd name="connsiteX0" fmla="*/ 0 w 2560320"/>
                    <a:gd name="connsiteY0" fmla="*/ 752235 h 1006380"/>
                    <a:gd name="connsiteX1" fmla="*/ 568960 w 2560320"/>
                    <a:gd name="connsiteY1" fmla="*/ 752235 h 1006380"/>
                    <a:gd name="connsiteX2" fmla="*/ 873760 w 2560320"/>
                    <a:gd name="connsiteY2" fmla="*/ 395 h 1006380"/>
                    <a:gd name="connsiteX3" fmla="*/ 1442720 w 2560320"/>
                    <a:gd name="connsiteY3" fmla="*/ 863995 h 1006380"/>
                    <a:gd name="connsiteX4" fmla="*/ 2560320 w 2560320"/>
                    <a:gd name="connsiteY4" fmla="*/ 996075 h 1006380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7640 h 1009705"/>
                    <a:gd name="connsiteX1" fmla="*/ 599440 w 2540000"/>
                    <a:gd name="connsiteY1" fmla="*/ 806360 h 1009705"/>
                    <a:gd name="connsiteX2" fmla="*/ 853440 w 2540000"/>
                    <a:gd name="connsiteY2" fmla="*/ 3720 h 1009705"/>
                    <a:gd name="connsiteX3" fmla="*/ 1422400 w 2540000"/>
                    <a:gd name="connsiteY3" fmla="*/ 867320 h 1009705"/>
                    <a:gd name="connsiteX4" fmla="*/ 2540000 w 2540000"/>
                    <a:gd name="connsiteY4" fmla="*/ 999400 h 1009705"/>
                    <a:gd name="connsiteX0" fmla="*/ 0 w 2540000"/>
                    <a:gd name="connsiteY0" fmla="*/ 887640 h 1000306"/>
                    <a:gd name="connsiteX1" fmla="*/ 599440 w 2540000"/>
                    <a:gd name="connsiteY1" fmla="*/ 806360 h 1000306"/>
                    <a:gd name="connsiteX2" fmla="*/ 853440 w 2540000"/>
                    <a:gd name="connsiteY2" fmla="*/ 3720 h 1000306"/>
                    <a:gd name="connsiteX3" fmla="*/ 1422400 w 2540000"/>
                    <a:gd name="connsiteY3" fmla="*/ 867320 h 1000306"/>
                    <a:gd name="connsiteX4" fmla="*/ 2540000 w 2540000"/>
                    <a:gd name="connsiteY4" fmla="*/ 999400 h 1000306"/>
                    <a:gd name="connsiteX0" fmla="*/ 0 w 2540000"/>
                    <a:gd name="connsiteY0" fmla="*/ 887640 h 999400"/>
                    <a:gd name="connsiteX1" fmla="*/ 599440 w 2540000"/>
                    <a:gd name="connsiteY1" fmla="*/ 806360 h 999400"/>
                    <a:gd name="connsiteX2" fmla="*/ 853440 w 2540000"/>
                    <a:gd name="connsiteY2" fmla="*/ 3720 h 999400"/>
                    <a:gd name="connsiteX3" fmla="*/ 1422400 w 2540000"/>
                    <a:gd name="connsiteY3" fmla="*/ 867320 h 999400"/>
                    <a:gd name="connsiteX4" fmla="*/ 2540000 w 2540000"/>
                    <a:gd name="connsiteY4" fmla="*/ 999400 h 999400"/>
                    <a:gd name="connsiteX0" fmla="*/ 0 w 2560320"/>
                    <a:gd name="connsiteY0" fmla="*/ 887640 h 928280"/>
                    <a:gd name="connsiteX1" fmla="*/ 599440 w 2560320"/>
                    <a:gd name="connsiteY1" fmla="*/ 806360 h 928280"/>
                    <a:gd name="connsiteX2" fmla="*/ 853440 w 2560320"/>
                    <a:gd name="connsiteY2" fmla="*/ 3720 h 928280"/>
                    <a:gd name="connsiteX3" fmla="*/ 1422400 w 2560320"/>
                    <a:gd name="connsiteY3" fmla="*/ 867320 h 928280"/>
                    <a:gd name="connsiteX4" fmla="*/ 2560320 w 2560320"/>
                    <a:gd name="connsiteY4" fmla="*/ 928280 h 928280"/>
                    <a:gd name="connsiteX0" fmla="*/ 0 w 2560320"/>
                    <a:gd name="connsiteY0" fmla="*/ 887640 h 942745"/>
                    <a:gd name="connsiteX1" fmla="*/ 599440 w 2560320"/>
                    <a:gd name="connsiteY1" fmla="*/ 806360 h 942745"/>
                    <a:gd name="connsiteX2" fmla="*/ 853440 w 2560320"/>
                    <a:gd name="connsiteY2" fmla="*/ 3720 h 942745"/>
                    <a:gd name="connsiteX3" fmla="*/ 1422400 w 2560320"/>
                    <a:gd name="connsiteY3" fmla="*/ 867320 h 942745"/>
                    <a:gd name="connsiteX4" fmla="*/ 2560320 w 2560320"/>
                    <a:gd name="connsiteY4" fmla="*/ 928280 h 942745"/>
                    <a:gd name="connsiteX0" fmla="*/ 0 w 2560320"/>
                    <a:gd name="connsiteY0" fmla="*/ 887640 h 955041"/>
                    <a:gd name="connsiteX1" fmla="*/ 599440 w 2560320"/>
                    <a:gd name="connsiteY1" fmla="*/ 806360 h 955041"/>
                    <a:gd name="connsiteX2" fmla="*/ 853440 w 2560320"/>
                    <a:gd name="connsiteY2" fmla="*/ 3720 h 955041"/>
                    <a:gd name="connsiteX3" fmla="*/ 1422400 w 2560320"/>
                    <a:gd name="connsiteY3" fmla="*/ 867320 h 955041"/>
                    <a:gd name="connsiteX4" fmla="*/ 2560320 w 2560320"/>
                    <a:gd name="connsiteY4" fmla="*/ 928280 h 955041"/>
                    <a:gd name="connsiteX0" fmla="*/ 0 w 2560320"/>
                    <a:gd name="connsiteY0" fmla="*/ 907928 h 955009"/>
                    <a:gd name="connsiteX1" fmla="*/ 599440 w 2560320"/>
                    <a:gd name="connsiteY1" fmla="*/ 806328 h 955009"/>
                    <a:gd name="connsiteX2" fmla="*/ 853440 w 2560320"/>
                    <a:gd name="connsiteY2" fmla="*/ 3688 h 955009"/>
                    <a:gd name="connsiteX3" fmla="*/ 1422400 w 2560320"/>
                    <a:gd name="connsiteY3" fmla="*/ 867288 h 955009"/>
                    <a:gd name="connsiteX4" fmla="*/ 2560320 w 2560320"/>
                    <a:gd name="connsiteY4" fmla="*/ 928248 h 95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0320" h="955009">
                      <a:moveTo>
                        <a:pt x="0" y="907928"/>
                      </a:moveTo>
                      <a:cubicBezTo>
                        <a:pt x="231986" y="889301"/>
                        <a:pt x="457200" y="957035"/>
                        <a:pt x="599440" y="806328"/>
                      </a:cubicBezTo>
                      <a:cubicBezTo>
                        <a:pt x="741680" y="655621"/>
                        <a:pt x="756920" y="-57272"/>
                        <a:pt x="853440" y="3688"/>
                      </a:cubicBezTo>
                      <a:cubicBezTo>
                        <a:pt x="949960" y="64648"/>
                        <a:pt x="1137920" y="713195"/>
                        <a:pt x="1422400" y="867288"/>
                      </a:cubicBezTo>
                      <a:cubicBezTo>
                        <a:pt x="1706880" y="1021381"/>
                        <a:pt x="2121746" y="924861"/>
                        <a:pt x="2560320" y="928248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9873286" y="3054388"/>
                  <a:ext cx="1770490" cy="366996"/>
                </a:xfrm>
                <a:custGeom>
                  <a:avLst/>
                  <a:gdLst>
                    <a:gd name="connsiteX0" fmla="*/ 0 w 2560320"/>
                    <a:gd name="connsiteY0" fmla="*/ 752235 h 1006380"/>
                    <a:gd name="connsiteX1" fmla="*/ 568960 w 2560320"/>
                    <a:gd name="connsiteY1" fmla="*/ 752235 h 1006380"/>
                    <a:gd name="connsiteX2" fmla="*/ 873760 w 2560320"/>
                    <a:gd name="connsiteY2" fmla="*/ 395 h 1006380"/>
                    <a:gd name="connsiteX3" fmla="*/ 1442720 w 2560320"/>
                    <a:gd name="connsiteY3" fmla="*/ 863995 h 1006380"/>
                    <a:gd name="connsiteX4" fmla="*/ 2560320 w 2560320"/>
                    <a:gd name="connsiteY4" fmla="*/ 996075 h 1006380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328 h 1006393"/>
                    <a:gd name="connsiteX1" fmla="*/ 548640 w 2540000"/>
                    <a:gd name="connsiteY1" fmla="*/ 752248 h 1006393"/>
                    <a:gd name="connsiteX2" fmla="*/ 853440 w 2540000"/>
                    <a:gd name="connsiteY2" fmla="*/ 408 h 1006393"/>
                    <a:gd name="connsiteX3" fmla="*/ 1422400 w 2540000"/>
                    <a:gd name="connsiteY3" fmla="*/ 864008 h 1006393"/>
                    <a:gd name="connsiteX4" fmla="*/ 2540000 w 2540000"/>
                    <a:gd name="connsiteY4" fmla="*/ 996088 h 1006393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4036 h 1006101"/>
                    <a:gd name="connsiteX1" fmla="*/ 599440 w 2540000"/>
                    <a:gd name="connsiteY1" fmla="*/ 802756 h 1006101"/>
                    <a:gd name="connsiteX2" fmla="*/ 853440 w 2540000"/>
                    <a:gd name="connsiteY2" fmla="*/ 116 h 1006101"/>
                    <a:gd name="connsiteX3" fmla="*/ 1422400 w 2540000"/>
                    <a:gd name="connsiteY3" fmla="*/ 863716 h 1006101"/>
                    <a:gd name="connsiteX4" fmla="*/ 2540000 w 2540000"/>
                    <a:gd name="connsiteY4" fmla="*/ 995796 h 1006101"/>
                    <a:gd name="connsiteX0" fmla="*/ 0 w 2540000"/>
                    <a:gd name="connsiteY0" fmla="*/ 887640 h 1009705"/>
                    <a:gd name="connsiteX1" fmla="*/ 599440 w 2540000"/>
                    <a:gd name="connsiteY1" fmla="*/ 806360 h 1009705"/>
                    <a:gd name="connsiteX2" fmla="*/ 853440 w 2540000"/>
                    <a:gd name="connsiteY2" fmla="*/ 3720 h 1009705"/>
                    <a:gd name="connsiteX3" fmla="*/ 1422400 w 2540000"/>
                    <a:gd name="connsiteY3" fmla="*/ 867320 h 1009705"/>
                    <a:gd name="connsiteX4" fmla="*/ 2540000 w 2540000"/>
                    <a:gd name="connsiteY4" fmla="*/ 999400 h 1009705"/>
                    <a:gd name="connsiteX0" fmla="*/ 0 w 2540000"/>
                    <a:gd name="connsiteY0" fmla="*/ 887640 h 1000306"/>
                    <a:gd name="connsiteX1" fmla="*/ 599440 w 2540000"/>
                    <a:gd name="connsiteY1" fmla="*/ 806360 h 1000306"/>
                    <a:gd name="connsiteX2" fmla="*/ 853440 w 2540000"/>
                    <a:gd name="connsiteY2" fmla="*/ 3720 h 1000306"/>
                    <a:gd name="connsiteX3" fmla="*/ 1422400 w 2540000"/>
                    <a:gd name="connsiteY3" fmla="*/ 867320 h 1000306"/>
                    <a:gd name="connsiteX4" fmla="*/ 2540000 w 2540000"/>
                    <a:gd name="connsiteY4" fmla="*/ 999400 h 1000306"/>
                    <a:gd name="connsiteX0" fmla="*/ 0 w 2540000"/>
                    <a:gd name="connsiteY0" fmla="*/ 887640 h 999400"/>
                    <a:gd name="connsiteX1" fmla="*/ 599440 w 2540000"/>
                    <a:gd name="connsiteY1" fmla="*/ 806360 h 999400"/>
                    <a:gd name="connsiteX2" fmla="*/ 853440 w 2540000"/>
                    <a:gd name="connsiteY2" fmla="*/ 3720 h 999400"/>
                    <a:gd name="connsiteX3" fmla="*/ 1422400 w 2540000"/>
                    <a:gd name="connsiteY3" fmla="*/ 867320 h 999400"/>
                    <a:gd name="connsiteX4" fmla="*/ 2540000 w 2540000"/>
                    <a:gd name="connsiteY4" fmla="*/ 999400 h 999400"/>
                    <a:gd name="connsiteX0" fmla="*/ 0 w 2560320"/>
                    <a:gd name="connsiteY0" fmla="*/ 887640 h 928280"/>
                    <a:gd name="connsiteX1" fmla="*/ 599440 w 2560320"/>
                    <a:gd name="connsiteY1" fmla="*/ 806360 h 928280"/>
                    <a:gd name="connsiteX2" fmla="*/ 853440 w 2560320"/>
                    <a:gd name="connsiteY2" fmla="*/ 3720 h 928280"/>
                    <a:gd name="connsiteX3" fmla="*/ 1422400 w 2560320"/>
                    <a:gd name="connsiteY3" fmla="*/ 867320 h 928280"/>
                    <a:gd name="connsiteX4" fmla="*/ 2560320 w 2560320"/>
                    <a:gd name="connsiteY4" fmla="*/ 928280 h 928280"/>
                    <a:gd name="connsiteX0" fmla="*/ 0 w 2560320"/>
                    <a:gd name="connsiteY0" fmla="*/ 887640 h 942745"/>
                    <a:gd name="connsiteX1" fmla="*/ 599440 w 2560320"/>
                    <a:gd name="connsiteY1" fmla="*/ 806360 h 942745"/>
                    <a:gd name="connsiteX2" fmla="*/ 853440 w 2560320"/>
                    <a:gd name="connsiteY2" fmla="*/ 3720 h 942745"/>
                    <a:gd name="connsiteX3" fmla="*/ 1422400 w 2560320"/>
                    <a:gd name="connsiteY3" fmla="*/ 867320 h 942745"/>
                    <a:gd name="connsiteX4" fmla="*/ 2560320 w 2560320"/>
                    <a:gd name="connsiteY4" fmla="*/ 928280 h 942745"/>
                    <a:gd name="connsiteX0" fmla="*/ 0 w 2560320"/>
                    <a:gd name="connsiteY0" fmla="*/ 887640 h 955041"/>
                    <a:gd name="connsiteX1" fmla="*/ 599440 w 2560320"/>
                    <a:gd name="connsiteY1" fmla="*/ 806360 h 955041"/>
                    <a:gd name="connsiteX2" fmla="*/ 853440 w 2560320"/>
                    <a:gd name="connsiteY2" fmla="*/ 3720 h 955041"/>
                    <a:gd name="connsiteX3" fmla="*/ 1422400 w 2560320"/>
                    <a:gd name="connsiteY3" fmla="*/ 867320 h 955041"/>
                    <a:gd name="connsiteX4" fmla="*/ 2560320 w 2560320"/>
                    <a:gd name="connsiteY4" fmla="*/ 928280 h 955041"/>
                    <a:gd name="connsiteX0" fmla="*/ 0 w 2560320"/>
                    <a:gd name="connsiteY0" fmla="*/ 907928 h 955009"/>
                    <a:gd name="connsiteX1" fmla="*/ 599440 w 2560320"/>
                    <a:gd name="connsiteY1" fmla="*/ 806328 h 955009"/>
                    <a:gd name="connsiteX2" fmla="*/ 853440 w 2560320"/>
                    <a:gd name="connsiteY2" fmla="*/ 3688 h 955009"/>
                    <a:gd name="connsiteX3" fmla="*/ 1422400 w 2560320"/>
                    <a:gd name="connsiteY3" fmla="*/ 867288 h 955009"/>
                    <a:gd name="connsiteX4" fmla="*/ 2560320 w 2560320"/>
                    <a:gd name="connsiteY4" fmla="*/ 928248 h 95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0320" h="955009">
                      <a:moveTo>
                        <a:pt x="0" y="907928"/>
                      </a:moveTo>
                      <a:cubicBezTo>
                        <a:pt x="231986" y="889301"/>
                        <a:pt x="457200" y="957035"/>
                        <a:pt x="599440" y="806328"/>
                      </a:cubicBezTo>
                      <a:cubicBezTo>
                        <a:pt x="741680" y="655621"/>
                        <a:pt x="756920" y="-57272"/>
                        <a:pt x="853440" y="3688"/>
                      </a:cubicBezTo>
                      <a:cubicBezTo>
                        <a:pt x="949960" y="64648"/>
                        <a:pt x="1137920" y="713195"/>
                        <a:pt x="1422400" y="867288"/>
                      </a:cubicBezTo>
                      <a:cubicBezTo>
                        <a:pt x="1706880" y="1021381"/>
                        <a:pt x="2121746" y="924861"/>
                        <a:pt x="2560320" y="928248"/>
                      </a:cubicBezTo>
                    </a:path>
                  </a:pathLst>
                </a:custGeom>
                <a:no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9748399" y="2112518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9808870" y="3361501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8321040" y="3525236"/>
                      <a:ext cx="11719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𝑟𝑒𝑓𝑙𝑒𝑐𝑡𝑒𝑑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1040" y="3525236"/>
                      <a:ext cx="1171924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50" r="-6250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0172569" y="3551272"/>
                      <a:ext cx="14845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𝑡𝑟𝑎𝑛𝑠𝑚𝑖𝑡𝑡𝑒𝑑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72569" y="3551272"/>
                      <a:ext cx="148450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292" r="-329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Arrow Connector 52"/>
              <p:cNvCxnSpPr/>
              <p:nvPr/>
            </p:nvCxnSpPr>
            <p:spPr>
              <a:xfrm flipV="1">
                <a:off x="8062033" y="1244939"/>
                <a:ext cx="859321" cy="10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0485162" y="3054388"/>
                <a:ext cx="5689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8188578" y="3144364"/>
                <a:ext cx="859320" cy="31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806412" y="718287"/>
                  <a:ext cx="10292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𝑜𝑟𝑖𝑔𝑖𝑛𝑎𝑙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412" y="718287"/>
                  <a:ext cx="102925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7738" r="-7143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718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983165" y="774914"/>
            <a:ext cx="4150131" cy="2160723"/>
            <a:chOff x="983165" y="774914"/>
            <a:chExt cx="4150131" cy="2160723"/>
          </a:xfrm>
        </p:grpSpPr>
        <p:grpSp>
          <p:nvGrpSpPr>
            <p:cNvPr id="40" name="Group 39"/>
            <p:cNvGrpSpPr/>
            <p:nvPr/>
          </p:nvGrpSpPr>
          <p:grpSpPr>
            <a:xfrm>
              <a:off x="983165" y="1044130"/>
              <a:ext cx="4150131" cy="1891507"/>
              <a:chOff x="1917885" y="1247330"/>
              <a:chExt cx="4150131" cy="189150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600960" y="1656081"/>
                <a:ext cx="3322320" cy="1127760"/>
              </a:xfrm>
              <a:custGeom>
                <a:avLst/>
                <a:gdLst>
                  <a:gd name="connsiteX0" fmla="*/ 0 w 3789680"/>
                  <a:gd name="connsiteY0" fmla="*/ 1147089 h 1147089"/>
                  <a:gd name="connsiteX1" fmla="*/ 1503680 w 3789680"/>
                  <a:gd name="connsiteY1" fmla="*/ 19329 h 1147089"/>
                  <a:gd name="connsiteX2" fmla="*/ 3789680 w 3789680"/>
                  <a:gd name="connsiteY2" fmla="*/ 405409 h 1147089"/>
                  <a:gd name="connsiteX3" fmla="*/ 3789680 w 3789680"/>
                  <a:gd name="connsiteY3" fmla="*/ 405409 h 1147089"/>
                  <a:gd name="connsiteX0" fmla="*/ 0 w 3789680"/>
                  <a:gd name="connsiteY0" fmla="*/ 918872 h 918872"/>
                  <a:gd name="connsiteX1" fmla="*/ 1737360 w 3789680"/>
                  <a:gd name="connsiteY1" fmla="*/ 34952 h 918872"/>
                  <a:gd name="connsiteX2" fmla="*/ 3789680 w 3789680"/>
                  <a:gd name="connsiteY2" fmla="*/ 177192 h 918872"/>
                  <a:gd name="connsiteX3" fmla="*/ 3789680 w 3789680"/>
                  <a:gd name="connsiteY3" fmla="*/ 177192 h 918872"/>
                  <a:gd name="connsiteX0" fmla="*/ 0 w 3926754"/>
                  <a:gd name="connsiteY0" fmla="*/ 1270000 h 1270000"/>
                  <a:gd name="connsiteX1" fmla="*/ 1737360 w 3926754"/>
                  <a:gd name="connsiteY1" fmla="*/ 386080 h 1270000"/>
                  <a:gd name="connsiteX2" fmla="*/ 3789680 w 3926754"/>
                  <a:gd name="connsiteY2" fmla="*/ 528320 h 1270000"/>
                  <a:gd name="connsiteX3" fmla="*/ 3728720 w 3926754"/>
                  <a:gd name="connsiteY3" fmla="*/ 0 h 1270000"/>
                  <a:gd name="connsiteX0" fmla="*/ 0 w 3729522"/>
                  <a:gd name="connsiteY0" fmla="*/ 1270000 h 1270000"/>
                  <a:gd name="connsiteX1" fmla="*/ 1737360 w 3729522"/>
                  <a:gd name="connsiteY1" fmla="*/ 386080 h 1270000"/>
                  <a:gd name="connsiteX2" fmla="*/ 3048000 w 3729522"/>
                  <a:gd name="connsiteY2" fmla="*/ 243840 h 1270000"/>
                  <a:gd name="connsiteX3" fmla="*/ 3728720 w 3729522"/>
                  <a:gd name="connsiteY3" fmla="*/ 0 h 1270000"/>
                  <a:gd name="connsiteX0" fmla="*/ 0 w 3728720"/>
                  <a:gd name="connsiteY0" fmla="*/ 1270000 h 1270000"/>
                  <a:gd name="connsiteX1" fmla="*/ 1737360 w 3728720"/>
                  <a:gd name="connsiteY1" fmla="*/ 386080 h 1270000"/>
                  <a:gd name="connsiteX2" fmla="*/ 3728720 w 3728720"/>
                  <a:gd name="connsiteY2" fmla="*/ 0 h 1270000"/>
                  <a:gd name="connsiteX0" fmla="*/ 0 w 3718560"/>
                  <a:gd name="connsiteY0" fmla="*/ 1239520 h 1239520"/>
                  <a:gd name="connsiteX1" fmla="*/ 1737360 w 3718560"/>
                  <a:gd name="connsiteY1" fmla="*/ 355600 h 1239520"/>
                  <a:gd name="connsiteX2" fmla="*/ 3718560 w 3718560"/>
                  <a:gd name="connsiteY2" fmla="*/ 0 h 1239520"/>
                  <a:gd name="connsiteX0" fmla="*/ 0 w 3718560"/>
                  <a:gd name="connsiteY0" fmla="*/ 1241303 h 1241303"/>
                  <a:gd name="connsiteX1" fmla="*/ 1737360 w 3718560"/>
                  <a:gd name="connsiteY1" fmla="*/ 357383 h 1241303"/>
                  <a:gd name="connsiteX2" fmla="*/ 3718560 w 3718560"/>
                  <a:gd name="connsiteY2" fmla="*/ 1783 h 1241303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1627 h 1241627"/>
                  <a:gd name="connsiteX1" fmla="*/ 1737360 w 3718560"/>
                  <a:gd name="connsiteY1" fmla="*/ 357707 h 1241627"/>
                  <a:gd name="connsiteX2" fmla="*/ 3718560 w 3718560"/>
                  <a:gd name="connsiteY2" fmla="*/ 2107 h 1241627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718560"/>
                  <a:gd name="connsiteY0" fmla="*/ 1243144 h 1243144"/>
                  <a:gd name="connsiteX1" fmla="*/ 1554480 w 3718560"/>
                  <a:gd name="connsiteY1" fmla="*/ 288104 h 1243144"/>
                  <a:gd name="connsiteX2" fmla="*/ 3718560 w 3718560"/>
                  <a:gd name="connsiteY2" fmla="*/ 3624 h 1243144"/>
                  <a:gd name="connsiteX0" fmla="*/ 0 w 3312160"/>
                  <a:gd name="connsiteY0" fmla="*/ 1183153 h 1183153"/>
                  <a:gd name="connsiteX1" fmla="*/ 1554480 w 3312160"/>
                  <a:gd name="connsiteY1" fmla="*/ 228113 h 1183153"/>
                  <a:gd name="connsiteX2" fmla="*/ 3312160 w 3312160"/>
                  <a:gd name="connsiteY2" fmla="*/ 4593 h 1183153"/>
                  <a:gd name="connsiteX0" fmla="*/ 0 w 3312160"/>
                  <a:gd name="connsiteY0" fmla="*/ 1178560 h 1178560"/>
                  <a:gd name="connsiteX1" fmla="*/ 1554480 w 3312160"/>
                  <a:gd name="connsiteY1" fmla="*/ 223520 h 1178560"/>
                  <a:gd name="connsiteX2" fmla="*/ 3312160 w 3312160"/>
                  <a:gd name="connsiteY2" fmla="*/ 0 h 11785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  <a:gd name="connsiteX0" fmla="*/ 0 w 3322320"/>
                  <a:gd name="connsiteY0" fmla="*/ 1127760 h 1127760"/>
                  <a:gd name="connsiteX1" fmla="*/ 1554480 w 3322320"/>
                  <a:gd name="connsiteY1" fmla="*/ 172720 h 1127760"/>
                  <a:gd name="connsiteX2" fmla="*/ 3322320 w 3322320"/>
                  <a:gd name="connsiteY2" fmla="*/ 0 h 112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320" h="1127760">
                    <a:moveTo>
                      <a:pt x="0" y="1127760"/>
                    </a:moveTo>
                    <a:cubicBezTo>
                      <a:pt x="547793" y="1052406"/>
                      <a:pt x="1000760" y="360680"/>
                      <a:pt x="1554480" y="172720"/>
                    </a:cubicBezTo>
                    <a:cubicBezTo>
                      <a:pt x="2108200" y="-15240"/>
                      <a:pt x="2856653" y="9313"/>
                      <a:pt x="3322320" y="0"/>
                    </a:cubicBezTo>
                  </a:path>
                </a:pathLst>
              </a:cu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3921760" y="1737360"/>
                <a:ext cx="538480" cy="203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1917885" y="2428842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0240" y="1412240"/>
                <a:ext cx="762000" cy="3251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3302000" y="1940560"/>
                <a:ext cx="619760" cy="40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4460240" y="1737360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284403" y="1938892"/>
                <a:ext cx="1607776" cy="53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191000" y="1909555"/>
                <a:ext cx="0" cy="11678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8059" y="2339610"/>
                    <a:ext cx="814518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970" r="-970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4433" y="1247330"/>
                    <a:ext cx="363626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5254" r="-1355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3876939" y="1532321"/>
                <a:ext cx="583301" cy="2461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8817" y="1912184"/>
                    <a:ext cx="31944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981" r="-5660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240" y="1342909"/>
                    <a:ext cx="325409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666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Arc 37"/>
              <p:cNvSpPr/>
              <p:nvPr/>
            </p:nvSpPr>
            <p:spPr>
              <a:xfrm>
                <a:off x="4579735" y="1554559"/>
                <a:ext cx="354996" cy="354996"/>
              </a:xfrm>
              <a:prstGeom prst="arc">
                <a:avLst>
                  <a:gd name="adj1" fmla="val 18046559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3506049" y="1920677"/>
                <a:ext cx="354996" cy="354996"/>
              </a:xfrm>
              <a:prstGeom prst="arc">
                <a:avLst>
                  <a:gd name="adj1" fmla="val 8910892"/>
                  <a:gd name="adj2" fmla="val 1419904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922" y="2017041"/>
                  <a:ext cx="443839" cy="34515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10959" t="-35088" r="-36986" b="-157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57" y="774914"/>
                  <a:ext cx="443839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0959" t="-33333" r="-3698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79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120" y="262099"/>
            <a:ext cx="11356387" cy="5004940"/>
            <a:chOff x="71120" y="262099"/>
            <a:chExt cx="11356387" cy="50049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0" y="262099"/>
              <a:ext cx="11356387" cy="500494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690879" y="1679386"/>
              <a:ext cx="10607043" cy="2796493"/>
              <a:chOff x="701039" y="2614106"/>
              <a:chExt cx="10607043" cy="2796493"/>
            </a:xfrm>
          </p:grpSpPr>
          <p:sp>
            <p:nvSpPr>
              <p:cNvPr id="6" name="Freeform 5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" name="Freeform 8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1" name="Freeform 10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19" name="Freeform 18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1" name="Freeform 2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91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295886" y="621730"/>
            <a:ext cx="11356387" cy="5004940"/>
            <a:chOff x="336526" y="885890"/>
            <a:chExt cx="11356387" cy="500494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26" y="885890"/>
              <a:ext cx="11356387" cy="5004940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965199" y="2288986"/>
              <a:ext cx="10607043" cy="2796493"/>
              <a:chOff x="701039" y="2614106"/>
              <a:chExt cx="10607043" cy="2796493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2582274" y="3422384"/>
                <a:ext cx="1564476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5400000">
                <a:off x="3272897" y="4400389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4504323" y="2825611"/>
                <a:ext cx="370931" cy="978734"/>
                <a:chOff x="2037003" y="1088376"/>
                <a:chExt cx="537328" cy="2280363"/>
              </a:xfrm>
            </p:grpSpPr>
            <p:sp>
              <p:nvSpPr>
                <p:cNvPr id="95" name="Freeform 94"/>
                <p:cNvSpPr/>
                <p:nvPr/>
              </p:nvSpPr>
              <p:spPr>
                <a:xfrm rot="5400000">
                  <a:off x="1410258" y="1715121"/>
                  <a:ext cx="1790818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5400000">
                  <a:off x="2045770" y="2986051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83" name="Freeform 82"/>
              <p:cNvSpPr/>
              <p:nvPr/>
            </p:nvSpPr>
            <p:spPr>
              <a:xfrm rot="5400000">
                <a:off x="5229399" y="3422385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5400000">
                <a:off x="5926448" y="438349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5400000">
                <a:off x="6150492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7255596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898808" y="-2583663"/>
                <a:ext cx="211505" cy="1060704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7893981" y="3444142"/>
                <a:ext cx="1564478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5400000">
                <a:off x="8591030" y="4405253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9832378" y="2825611"/>
                <a:ext cx="370931" cy="978734"/>
                <a:chOff x="2037003" y="1088374"/>
                <a:chExt cx="537328" cy="2280361"/>
              </a:xfrm>
            </p:grpSpPr>
            <p:sp>
              <p:nvSpPr>
                <p:cNvPr id="93" name="Freeform 92"/>
                <p:cNvSpPr/>
                <p:nvPr/>
              </p:nvSpPr>
              <p:spPr>
                <a:xfrm rot="5400000">
                  <a:off x="1410259" y="1715118"/>
                  <a:ext cx="179081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2041563" y="2986047"/>
                  <a:ext cx="489542" cy="2758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91" name="Freeform 90"/>
              <p:cNvSpPr/>
              <p:nvPr/>
            </p:nvSpPr>
            <p:spPr>
              <a:xfrm rot="5400000">
                <a:off x="843870" y="3844024"/>
                <a:ext cx="2407759" cy="370931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1948974" y="5226776"/>
                <a:ext cx="177230" cy="1904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370518" y="165793"/>
            <a:ext cx="6233482" cy="6226569"/>
            <a:chOff x="370518" y="165793"/>
            <a:chExt cx="6233482" cy="6226569"/>
          </a:xfrm>
        </p:grpSpPr>
        <p:pic>
          <p:nvPicPr>
            <p:cNvPr id="64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98" y="885235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Rectangle 66"/>
            <p:cNvSpPr/>
            <p:nvPr/>
          </p:nvSpPr>
          <p:spPr>
            <a:xfrm>
              <a:off x="6370320" y="165793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873760" y="170868"/>
              <a:ext cx="5496560" cy="955045"/>
            </a:xfrm>
            <a:custGeom>
              <a:avLst/>
              <a:gdLst>
                <a:gd name="connsiteX0" fmla="*/ 0 w 4978400"/>
                <a:gd name="connsiteY0" fmla="*/ 944884 h 944884"/>
                <a:gd name="connsiteX1" fmla="*/ 2286000 w 4978400"/>
                <a:gd name="connsiteY1" fmla="*/ 4 h 944884"/>
                <a:gd name="connsiteX2" fmla="*/ 4978400 w 4978400"/>
                <a:gd name="connsiteY2" fmla="*/ 934724 h 944884"/>
                <a:gd name="connsiteX0" fmla="*/ 0 w 4978400"/>
                <a:gd name="connsiteY0" fmla="*/ 965204 h 965204"/>
                <a:gd name="connsiteX1" fmla="*/ 2387600 w 4978400"/>
                <a:gd name="connsiteY1" fmla="*/ 4 h 965204"/>
                <a:gd name="connsiteX2" fmla="*/ 4978400 w 4978400"/>
                <a:gd name="connsiteY2" fmla="*/ 955044 h 965204"/>
                <a:gd name="connsiteX0" fmla="*/ 0 w 4978400"/>
                <a:gd name="connsiteY0" fmla="*/ 955045 h 955045"/>
                <a:gd name="connsiteX1" fmla="*/ 2458720 w 4978400"/>
                <a:gd name="connsiteY1" fmla="*/ 5 h 955045"/>
                <a:gd name="connsiteX2" fmla="*/ 4978400 w 4978400"/>
                <a:gd name="connsiteY2" fmla="*/ 944885 h 95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8400" h="955045">
                  <a:moveTo>
                    <a:pt x="0" y="955045"/>
                  </a:moveTo>
                  <a:cubicBezTo>
                    <a:pt x="728133" y="483451"/>
                    <a:pt x="1628987" y="1698"/>
                    <a:pt x="2458720" y="5"/>
                  </a:cubicBezTo>
                  <a:cubicBezTo>
                    <a:pt x="3288453" y="-1688"/>
                    <a:pt x="4047066" y="476678"/>
                    <a:pt x="4978400" y="944885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 flipV="1">
              <a:off x="873760" y="1116458"/>
              <a:ext cx="5496560" cy="960120"/>
            </a:xfrm>
            <a:custGeom>
              <a:avLst/>
              <a:gdLst>
                <a:gd name="connsiteX0" fmla="*/ 0 w 4978400"/>
                <a:gd name="connsiteY0" fmla="*/ 944884 h 944884"/>
                <a:gd name="connsiteX1" fmla="*/ 2286000 w 4978400"/>
                <a:gd name="connsiteY1" fmla="*/ 4 h 944884"/>
                <a:gd name="connsiteX2" fmla="*/ 4978400 w 4978400"/>
                <a:gd name="connsiteY2" fmla="*/ 934724 h 944884"/>
                <a:gd name="connsiteX0" fmla="*/ 0 w 4978400"/>
                <a:gd name="connsiteY0" fmla="*/ 965204 h 965204"/>
                <a:gd name="connsiteX1" fmla="*/ 2387600 w 4978400"/>
                <a:gd name="connsiteY1" fmla="*/ 4 h 965204"/>
                <a:gd name="connsiteX2" fmla="*/ 4978400 w 4978400"/>
                <a:gd name="connsiteY2" fmla="*/ 955044 h 965204"/>
                <a:gd name="connsiteX0" fmla="*/ 0 w 4978400"/>
                <a:gd name="connsiteY0" fmla="*/ 955045 h 955045"/>
                <a:gd name="connsiteX1" fmla="*/ 2458720 w 4978400"/>
                <a:gd name="connsiteY1" fmla="*/ 5 h 955045"/>
                <a:gd name="connsiteX2" fmla="*/ 4978400 w 4978400"/>
                <a:gd name="connsiteY2" fmla="*/ 944885 h 95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8400" h="955045">
                  <a:moveTo>
                    <a:pt x="0" y="955045"/>
                  </a:moveTo>
                  <a:cubicBezTo>
                    <a:pt x="728133" y="483451"/>
                    <a:pt x="1628987" y="1698"/>
                    <a:pt x="2458720" y="5"/>
                  </a:cubicBezTo>
                  <a:cubicBezTo>
                    <a:pt x="3288453" y="-1688"/>
                    <a:pt x="4047066" y="476678"/>
                    <a:pt x="4978400" y="944885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>
              <a:stCxn id="75" idx="2"/>
              <a:endCxn id="74" idx="0"/>
            </p:cNvCxnSpPr>
            <p:nvPr/>
          </p:nvCxnSpPr>
          <p:spPr>
            <a:xfrm flipH="1" flipV="1">
              <a:off x="873760" y="1125913"/>
              <a:ext cx="5496560" cy="759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98" y="3036699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Rectangle 78"/>
            <p:cNvSpPr/>
            <p:nvPr/>
          </p:nvSpPr>
          <p:spPr>
            <a:xfrm>
              <a:off x="6370320" y="2317257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 flipV="1">
              <a:off x="873760" y="3277377"/>
              <a:ext cx="5496560" cy="759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82"/>
            <p:cNvSpPr/>
            <p:nvPr/>
          </p:nvSpPr>
          <p:spPr>
            <a:xfrm>
              <a:off x="782320" y="2349476"/>
              <a:ext cx="5577840" cy="1828850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 flipV="1">
              <a:off x="746760" y="2317256"/>
              <a:ext cx="5577840" cy="1930326"/>
            </a:xfrm>
            <a:custGeom>
              <a:avLst/>
              <a:gdLst>
                <a:gd name="connsiteX0" fmla="*/ 5577840 w 5577840"/>
                <a:gd name="connsiteY0" fmla="*/ 914418 h 1828850"/>
                <a:gd name="connsiteX1" fmla="*/ 4185920 w 5577840"/>
                <a:gd name="connsiteY1" fmla="*/ 18 h 1828850"/>
                <a:gd name="connsiteX2" fmla="*/ 2804160 w 5577840"/>
                <a:gd name="connsiteY2" fmla="*/ 934738 h 1828850"/>
                <a:gd name="connsiteX3" fmla="*/ 1524000 w 5577840"/>
                <a:gd name="connsiteY3" fmla="*/ 1828818 h 1828850"/>
                <a:gd name="connsiteX4" fmla="*/ 0 w 5577840"/>
                <a:gd name="connsiteY4" fmla="*/ 904258 h 18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7840" h="1828850">
                  <a:moveTo>
                    <a:pt x="5577840" y="914418"/>
                  </a:moveTo>
                  <a:cubicBezTo>
                    <a:pt x="5113020" y="455524"/>
                    <a:pt x="4648200" y="-3369"/>
                    <a:pt x="4185920" y="18"/>
                  </a:cubicBezTo>
                  <a:cubicBezTo>
                    <a:pt x="3723640" y="3405"/>
                    <a:pt x="3247813" y="629938"/>
                    <a:pt x="2804160" y="934738"/>
                  </a:cubicBezTo>
                  <a:cubicBezTo>
                    <a:pt x="2360507" y="1239538"/>
                    <a:pt x="1991360" y="1833898"/>
                    <a:pt x="1524000" y="1828818"/>
                  </a:cubicBezTo>
                  <a:cubicBezTo>
                    <a:pt x="1056640" y="1823738"/>
                    <a:pt x="182880" y="1043111"/>
                    <a:pt x="0" y="904258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6" descr="Image result for cartoon fist transparent backgrou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18" y="5191564"/>
              <a:ext cx="528963" cy="481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Rectangle 85"/>
            <p:cNvSpPr/>
            <p:nvPr/>
          </p:nvSpPr>
          <p:spPr>
            <a:xfrm>
              <a:off x="6365240" y="4472122"/>
              <a:ext cx="233680" cy="19202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 flipV="1">
              <a:off x="868680" y="5432242"/>
              <a:ext cx="5496560" cy="759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/>
            <p:cNvSpPr/>
            <p:nvPr/>
          </p:nvSpPr>
          <p:spPr>
            <a:xfrm>
              <a:off x="822960" y="4512638"/>
              <a:ext cx="5537200" cy="1859349"/>
            </a:xfrm>
            <a:custGeom>
              <a:avLst/>
              <a:gdLst>
                <a:gd name="connsiteX0" fmla="*/ 5537200 w 5537200"/>
                <a:gd name="connsiteY0" fmla="*/ 914414 h 1859349"/>
                <a:gd name="connsiteX1" fmla="*/ 4602480 w 5537200"/>
                <a:gd name="connsiteY1" fmla="*/ 10174 h 1859349"/>
                <a:gd name="connsiteX2" fmla="*/ 3677920 w 5537200"/>
                <a:gd name="connsiteY2" fmla="*/ 944894 h 1859349"/>
                <a:gd name="connsiteX3" fmla="*/ 2773680 w 5537200"/>
                <a:gd name="connsiteY3" fmla="*/ 1859294 h 1859349"/>
                <a:gd name="connsiteX4" fmla="*/ 1838960 w 5537200"/>
                <a:gd name="connsiteY4" fmla="*/ 904254 h 1859349"/>
                <a:gd name="connsiteX5" fmla="*/ 955040 w 5537200"/>
                <a:gd name="connsiteY5" fmla="*/ 14 h 1859349"/>
                <a:gd name="connsiteX6" fmla="*/ 0 w 5537200"/>
                <a:gd name="connsiteY6" fmla="*/ 924574 h 185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7200" h="1859349">
                  <a:moveTo>
                    <a:pt x="5537200" y="914414"/>
                  </a:moveTo>
                  <a:cubicBezTo>
                    <a:pt x="5224780" y="459754"/>
                    <a:pt x="4912360" y="5094"/>
                    <a:pt x="4602480" y="10174"/>
                  </a:cubicBezTo>
                  <a:cubicBezTo>
                    <a:pt x="4292600" y="15254"/>
                    <a:pt x="3677920" y="944894"/>
                    <a:pt x="3677920" y="944894"/>
                  </a:cubicBezTo>
                  <a:cubicBezTo>
                    <a:pt x="3373120" y="1253081"/>
                    <a:pt x="3080173" y="1866067"/>
                    <a:pt x="2773680" y="1859294"/>
                  </a:cubicBezTo>
                  <a:cubicBezTo>
                    <a:pt x="2467187" y="1852521"/>
                    <a:pt x="1838960" y="904254"/>
                    <a:pt x="1838960" y="904254"/>
                  </a:cubicBezTo>
                  <a:cubicBezTo>
                    <a:pt x="1535853" y="594374"/>
                    <a:pt x="1261533" y="-3373"/>
                    <a:pt x="955040" y="14"/>
                  </a:cubicBezTo>
                  <a:cubicBezTo>
                    <a:pt x="648547" y="3401"/>
                    <a:pt x="324273" y="463987"/>
                    <a:pt x="0" y="924574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 flipV="1">
              <a:off x="822960" y="4472122"/>
              <a:ext cx="5537200" cy="1822308"/>
            </a:xfrm>
            <a:custGeom>
              <a:avLst/>
              <a:gdLst>
                <a:gd name="connsiteX0" fmla="*/ 5537200 w 5537200"/>
                <a:gd name="connsiteY0" fmla="*/ 914414 h 1859349"/>
                <a:gd name="connsiteX1" fmla="*/ 4602480 w 5537200"/>
                <a:gd name="connsiteY1" fmla="*/ 10174 h 1859349"/>
                <a:gd name="connsiteX2" fmla="*/ 3677920 w 5537200"/>
                <a:gd name="connsiteY2" fmla="*/ 944894 h 1859349"/>
                <a:gd name="connsiteX3" fmla="*/ 2773680 w 5537200"/>
                <a:gd name="connsiteY3" fmla="*/ 1859294 h 1859349"/>
                <a:gd name="connsiteX4" fmla="*/ 1838960 w 5537200"/>
                <a:gd name="connsiteY4" fmla="*/ 904254 h 1859349"/>
                <a:gd name="connsiteX5" fmla="*/ 955040 w 5537200"/>
                <a:gd name="connsiteY5" fmla="*/ 14 h 1859349"/>
                <a:gd name="connsiteX6" fmla="*/ 0 w 5537200"/>
                <a:gd name="connsiteY6" fmla="*/ 924574 h 185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7200" h="1859349">
                  <a:moveTo>
                    <a:pt x="5537200" y="914414"/>
                  </a:moveTo>
                  <a:cubicBezTo>
                    <a:pt x="5224780" y="459754"/>
                    <a:pt x="4912360" y="5094"/>
                    <a:pt x="4602480" y="10174"/>
                  </a:cubicBezTo>
                  <a:cubicBezTo>
                    <a:pt x="4292600" y="15254"/>
                    <a:pt x="3677920" y="944894"/>
                    <a:pt x="3677920" y="944894"/>
                  </a:cubicBezTo>
                  <a:cubicBezTo>
                    <a:pt x="3373120" y="1253081"/>
                    <a:pt x="3080173" y="1866067"/>
                    <a:pt x="2773680" y="1859294"/>
                  </a:cubicBezTo>
                  <a:cubicBezTo>
                    <a:pt x="2467187" y="1852521"/>
                    <a:pt x="1838960" y="904254"/>
                    <a:pt x="1838960" y="904254"/>
                  </a:cubicBezTo>
                  <a:cubicBezTo>
                    <a:pt x="1535853" y="594374"/>
                    <a:pt x="1261533" y="-3373"/>
                    <a:pt x="955040" y="14"/>
                  </a:cubicBezTo>
                  <a:cubicBezTo>
                    <a:pt x="648547" y="3401"/>
                    <a:pt x="324273" y="463987"/>
                    <a:pt x="0" y="924574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90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17696</TotalTime>
  <Words>67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424</cp:revision>
  <dcterms:created xsi:type="dcterms:W3CDTF">2017-07-11T12:03:09Z</dcterms:created>
  <dcterms:modified xsi:type="dcterms:W3CDTF">2018-07-18T14:04:11Z</dcterms:modified>
</cp:coreProperties>
</file>