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0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2018-05-15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1.png"/><Relationship Id="rId8" Type="http://schemas.openxmlformats.org/officeDocument/2006/relationships/image" Target="../media/image7.png"/><Relationship Id="rId13" Type="http://schemas.openxmlformats.org/officeDocument/2006/relationships/image" Target="../media/image120.png"/><Relationship Id="rId26" Type="http://schemas.openxmlformats.org/officeDocument/2006/relationships/image" Target="../media/image12.png"/><Relationship Id="rId3" Type="http://schemas.openxmlformats.org/officeDocument/2006/relationships/image" Target="../media/image2.png"/><Relationship Id="rId21" Type="http://schemas.openxmlformats.org/officeDocument/2006/relationships/image" Target="../media/image8.png"/><Relationship Id="rId7" Type="http://schemas.openxmlformats.org/officeDocument/2006/relationships/image" Target="../media/image6.png"/><Relationship Id="rId17" Type="http://schemas.openxmlformats.org/officeDocument/2006/relationships/image" Target="../media/image16.pn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20" Type="http://schemas.openxmlformats.org/officeDocument/2006/relationships/image" Target="../media/image18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24" Type="http://schemas.openxmlformats.org/officeDocument/2006/relationships/image" Target="../media/image10.png"/><Relationship Id="rId5" Type="http://schemas.openxmlformats.org/officeDocument/2006/relationships/image" Target="../media/image4.png"/><Relationship Id="rId23" Type="http://schemas.openxmlformats.org/officeDocument/2006/relationships/image" Target="../media/image9.png"/><Relationship Id="rId15" Type="http://schemas.openxmlformats.org/officeDocument/2006/relationships/image" Target="../media/image14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22" Type="http://schemas.openxmlformats.org/officeDocument/2006/relationships/image" Target="../media/image1.gif"/><Relationship Id="rId14" Type="http://schemas.openxmlformats.org/officeDocument/2006/relationships/image" Target="../media/image13.png"/><Relationship Id="rId27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26" Type="http://schemas.openxmlformats.org/officeDocument/2006/relationships/image" Target="../media/image40.png"/><Relationship Id="rId39" Type="http://schemas.openxmlformats.org/officeDocument/2006/relationships/image" Target="../media/image53.png"/><Relationship Id="rId34" Type="http://schemas.openxmlformats.org/officeDocument/2006/relationships/image" Target="../media/image48.png"/><Relationship Id="rId42" Type="http://schemas.openxmlformats.org/officeDocument/2006/relationships/image" Target="../media/image56.png"/><Relationship Id="rId47" Type="http://schemas.openxmlformats.org/officeDocument/2006/relationships/image" Target="../media/image32.png"/><Relationship Id="rId50" Type="http://schemas.openxmlformats.org/officeDocument/2006/relationships/image" Target="../media/image36.png"/><Relationship Id="rId7" Type="http://schemas.openxmlformats.org/officeDocument/2006/relationships/image" Target="../media/image21.png"/><Relationship Id="rId2" Type="http://schemas.openxmlformats.org/officeDocument/2006/relationships/image" Target="../media/image11.png"/><Relationship Id="rId29" Type="http://schemas.openxmlformats.org/officeDocument/2006/relationships/image" Target="../media/image43.png"/><Relationship Id="rId41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11" Type="http://schemas.openxmlformats.org/officeDocument/2006/relationships/image" Target="../media/image25.png"/><Relationship Id="rId24" Type="http://schemas.openxmlformats.org/officeDocument/2006/relationships/image" Target="../media/image38.png"/><Relationship Id="rId32" Type="http://schemas.openxmlformats.org/officeDocument/2006/relationships/image" Target="../media/image46.png"/><Relationship Id="rId37" Type="http://schemas.openxmlformats.org/officeDocument/2006/relationships/image" Target="../media/image51.png"/><Relationship Id="rId40" Type="http://schemas.openxmlformats.org/officeDocument/2006/relationships/image" Target="../media/image54.png"/><Relationship Id="rId45" Type="http://schemas.openxmlformats.org/officeDocument/2006/relationships/image" Target="../media/image30.png"/><Relationship Id="rId5" Type="http://schemas.openxmlformats.org/officeDocument/2006/relationships/image" Target="../media/image190.png"/><Relationship Id="rId28" Type="http://schemas.openxmlformats.org/officeDocument/2006/relationships/image" Target="../media/image42.png"/><Relationship Id="rId36" Type="http://schemas.openxmlformats.org/officeDocument/2006/relationships/image" Target="../media/image50.png"/><Relationship Id="rId49" Type="http://schemas.openxmlformats.org/officeDocument/2006/relationships/image" Target="../media/image35.png"/><Relationship Id="rId10" Type="http://schemas.openxmlformats.org/officeDocument/2006/relationships/image" Target="../media/image24.png"/><Relationship Id="rId31" Type="http://schemas.openxmlformats.org/officeDocument/2006/relationships/image" Target="../media/image45.png"/><Relationship Id="rId44" Type="http://schemas.openxmlformats.org/officeDocument/2006/relationships/image" Target="../media/image29.png"/><Relationship Id="rId19" Type="http://schemas.openxmlformats.org/officeDocument/2006/relationships/image" Target="../media/image33.png"/><Relationship Id="rId52" Type="http://schemas.openxmlformats.org/officeDocument/2006/relationships/image" Target="../media/image58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7" Type="http://schemas.openxmlformats.org/officeDocument/2006/relationships/image" Target="../media/image41.png"/><Relationship Id="rId30" Type="http://schemas.openxmlformats.org/officeDocument/2006/relationships/image" Target="../media/image44.png"/><Relationship Id="rId35" Type="http://schemas.openxmlformats.org/officeDocument/2006/relationships/image" Target="../media/image49.png"/><Relationship Id="rId43" Type="http://schemas.openxmlformats.org/officeDocument/2006/relationships/image" Target="../media/image57.png"/><Relationship Id="rId48" Type="http://schemas.openxmlformats.org/officeDocument/2006/relationships/image" Target="../media/image34.png"/><Relationship Id="rId8" Type="http://schemas.openxmlformats.org/officeDocument/2006/relationships/image" Target="../media/image22.png"/><Relationship Id="rId51" Type="http://schemas.openxmlformats.org/officeDocument/2006/relationships/image" Target="../media/image37.png"/><Relationship Id="rId3" Type="http://schemas.openxmlformats.org/officeDocument/2006/relationships/image" Target="../media/image17.png"/><Relationship Id="rId12" Type="http://schemas.openxmlformats.org/officeDocument/2006/relationships/image" Target="../media/image26.png"/><Relationship Id="rId25" Type="http://schemas.openxmlformats.org/officeDocument/2006/relationships/image" Target="../media/image39.png"/><Relationship Id="rId33" Type="http://schemas.openxmlformats.org/officeDocument/2006/relationships/image" Target="../media/image47.png"/><Relationship Id="rId38" Type="http://schemas.openxmlformats.org/officeDocument/2006/relationships/image" Target="../media/image52.png"/><Relationship Id="rId46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26" Type="http://schemas.openxmlformats.org/officeDocument/2006/relationships/image" Target="../media/image11.png"/><Relationship Id="rId39" Type="http://schemas.openxmlformats.org/officeDocument/2006/relationships/image" Target="../media/image93.png"/><Relationship Id="rId21" Type="http://schemas.openxmlformats.org/officeDocument/2006/relationships/image" Target="../media/image77.png"/><Relationship Id="rId34" Type="http://schemas.openxmlformats.org/officeDocument/2006/relationships/image" Target="../media/image88.png"/><Relationship Id="rId42" Type="http://schemas.openxmlformats.org/officeDocument/2006/relationships/image" Target="../media/image96.png"/><Relationship Id="rId47" Type="http://schemas.openxmlformats.org/officeDocument/2006/relationships/image" Target="../media/image101.png"/><Relationship Id="rId7" Type="http://schemas.openxmlformats.org/officeDocument/2006/relationships/image" Target="../media/image63.png"/><Relationship Id="rId2" Type="http://schemas.openxmlformats.org/officeDocument/2006/relationships/image" Target="../media/image580.png"/><Relationship Id="rId16" Type="http://schemas.openxmlformats.org/officeDocument/2006/relationships/image" Target="../media/image72.png"/><Relationship Id="rId29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24" Type="http://schemas.openxmlformats.org/officeDocument/2006/relationships/image" Target="../media/image80.png"/><Relationship Id="rId32" Type="http://schemas.openxmlformats.org/officeDocument/2006/relationships/image" Target="../media/image86.png"/><Relationship Id="rId37" Type="http://schemas.openxmlformats.org/officeDocument/2006/relationships/image" Target="../media/image91.png"/><Relationship Id="rId40" Type="http://schemas.openxmlformats.org/officeDocument/2006/relationships/image" Target="../media/image94.png"/><Relationship Id="rId45" Type="http://schemas.openxmlformats.org/officeDocument/2006/relationships/image" Target="../media/image99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23" Type="http://schemas.openxmlformats.org/officeDocument/2006/relationships/image" Target="../media/image79.png"/><Relationship Id="rId28" Type="http://schemas.openxmlformats.org/officeDocument/2006/relationships/image" Target="../media/image82.png"/><Relationship Id="rId36" Type="http://schemas.openxmlformats.org/officeDocument/2006/relationships/image" Target="../media/image90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31" Type="http://schemas.openxmlformats.org/officeDocument/2006/relationships/image" Target="../media/image85.png"/><Relationship Id="rId44" Type="http://schemas.openxmlformats.org/officeDocument/2006/relationships/image" Target="../media/image98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Relationship Id="rId22" Type="http://schemas.openxmlformats.org/officeDocument/2006/relationships/image" Target="../media/image78.png"/><Relationship Id="rId27" Type="http://schemas.openxmlformats.org/officeDocument/2006/relationships/image" Target="../media/image17.png"/><Relationship Id="rId30" Type="http://schemas.openxmlformats.org/officeDocument/2006/relationships/image" Target="../media/image84.png"/><Relationship Id="rId35" Type="http://schemas.openxmlformats.org/officeDocument/2006/relationships/image" Target="../media/image89.png"/><Relationship Id="rId43" Type="http://schemas.openxmlformats.org/officeDocument/2006/relationships/image" Target="../media/image97.png"/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5" Type="http://schemas.openxmlformats.org/officeDocument/2006/relationships/image" Target="../media/image81.png"/><Relationship Id="rId33" Type="http://schemas.openxmlformats.org/officeDocument/2006/relationships/image" Target="../media/image87.png"/><Relationship Id="rId38" Type="http://schemas.openxmlformats.org/officeDocument/2006/relationships/image" Target="../media/image92.png"/><Relationship Id="rId46" Type="http://schemas.openxmlformats.org/officeDocument/2006/relationships/image" Target="../media/image100.png"/><Relationship Id="rId20" Type="http://schemas.openxmlformats.org/officeDocument/2006/relationships/image" Target="../media/image76.png"/><Relationship Id="rId41" Type="http://schemas.openxmlformats.org/officeDocument/2006/relationships/image" Target="../media/image9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17.png"/><Relationship Id="rId7" Type="http://schemas.openxmlformats.org/officeDocument/2006/relationships/image" Target="../media/image10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06.png"/><Relationship Id="rId5" Type="http://schemas.openxmlformats.org/officeDocument/2006/relationships/image" Target="../media/image103.png"/><Relationship Id="rId10" Type="http://schemas.openxmlformats.org/officeDocument/2006/relationships/image" Target="../media/image108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17.png"/><Relationship Id="rId18" Type="http://schemas.openxmlformats.org/officeDocument/2006/relationships/image" Target="../media/image124.png"/><Relationship Id="rId26" Type="http://schemas.openxmlformats.org/officeDocument/2006/relationships/image" Target="../media/image129.png"/><Relationship Id="rId3" Type="http://schemas.openxmlformats.org/officeDocument/2006/relationships/image" Target="../media/image17.png"/><Relationship Id="rId21" Type="http://schemas.openxmlformats.org/officeDocument/2006/relationships/image" Target="../media/image18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17" Type="http://schemas.openxmlformats.org/officeDocument/2006/relationships/image" Target="../media/image123.png"/><Relationship Id="rId25" Type="http://schemas.openxmlformats.org/officeDocument/2006/relationships/image" Target="../media/image128.png"/><Relationship Id="rId2" Type="http://schemas.openxmlformats.org/officeDocument/2006/relationships/image" Target="../media/image11.png"/><Relationship Id="rId16" Type="http://schemas.openxmlformats.org/officeDocument/2006/relationships/image" Target="../media/image122.png"/><Relationship Id="rId20" Type="http://schemas.openxmlformats.org/officeDocument/2006/relationships/image" Target="../media/image17.png"/><Relationship Id="rId29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24" Type="http://schemas.openxmlformats.org/officeDocument/2006/relationships/image" Target="../media/image127.png"/><Relationship Id="rId32" Type="http://schemas.openxmlformats.org/officeDocument/2006/relationships/image" Target="../media/image135.png"/><Relationship Id="rId5" Type="http://schemas.openxmlformats.org/officeDocument/2006/relationships/image" Target="../media/image109.png"/><Relationship Id="rId15" Type="http://schemas.openxmlformats.org/officeDocument/2006/relationships/image" Target="../media/image119.png"/><Relationship Id="rId23" Type="http://schemas.openxmlformats.org/officeDocument/2006/relationships/image" Target="../media/image126.png"/><Relationship Id="rId28" Type="http://schemas.openxmlformats.org/officeDocument/2006/relationships/image" Target="../media/image131.png"/><Relationship Id="rId10" Type="http://schemas.openxmlformats.org/officeDocument/2006/relationships/image" Target="../media/image114.png"/><Relationship Id="rId19" Type="http://schemas.openxmlformats.org/officeDocument/2006/relationships/image" Target="../media/image11.png"/><Relationship Id="rId31" Type="http://schemas.openxmlformats.org/officeDocument/2006/relationships/image" Target="../media/image134.png"/><Relationship Id="rId4" Type="http://schemas.openxmlformats.org/officeDocument/2006/relationships/image" Target="../media/image18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Relationship Id="rId22" Type="http://schemas.openxmlformats.org/officeDocument/2006/relationships/image" Target="../media/image125.png"/><Relationship Id="rId27" Type="http://schemas.openxmlformats.org/officeDocument/2006/relationships/image" Target="../media/image130.png"/><Relationship Id="rId30" Type="http://schemas.openxmlformats.org/officeDocument/2006/relationships/image" Target="../media/image1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3" Type="http://schemas.openxmlformats.org/officeDocument/2006/relationships/image" Target="../media/image137.png"/><Relationship Id="rId7" Type="http://schemas.openxmlformats.org/officeDocument/2006/relationships/image" Target="../media/image141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9.png"/><Relationship Id="rId4" Type="http://schemas.openxmlformats.org/officeDocument/2006/relationships/image" Target="../media/image138.png"/><Relationship Id="rId9" Type="http://schemas.openxmlformats.org/officeDocument/2006/relationships/image" Target="../media/image14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422031" y="668215"/>
            <a:ext cx="5427785" cy="1662383"/>
            <a:chOff x="422031" y="668215"/>
            <a:chExt cx="5427785" cy="1662383"/>
          </a:xfrm>
        </p:grpSpPr>
        <p:grpSp>
          <p:nvGrpSpPr>
            <p:cNvPr id="20" name="Group 19"/>
            <p:cNvGrpSpPr/>
            <p:nvPr/>
          </p:nvGrpSpPr>
          <p:grpSpPr>
            <a:xfrm>
              <a:off x="422031" y="668215"/>
              <a:ext cx="5427785" cy="1662383"/>
              <a:chOff x="3341077" y="3106615"/>
              <a:chExt cx="5427785" cy="1662383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flipV="1">
                <a:off x="4220307" y="3833446"/>
                <a:ext cx="3669323" cy="11723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3341077" y="3376246"/>
                <a:ext cx="5427785" cy="234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5193323" y="3106615"/>
                <a:ext cx="281354" cy="269631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661648" y="3855746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398104" y="4021776"/>
                <a:ext cx="5405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0m</a:t>
                </a:r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4665785" y="3667797"/>
                <a:ext cx="0" cy="4227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10" idx="4"/>
              </p:cNvCxnSpPr>
              <p:nvPr/>
            </p:nvCxnSpPr>
            <p:spPr>
              <a:xfrm>
                <a:off x="5334000" y="3376246"/>
                <a:ext cx="0" cy="104564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4888619" y="4368888"/>
                <a:ext cx="12426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x = 0.5 m</a:t>
                </a:r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1" name="Straight Connector 20"/>
            <p:cNvCxnSpPr/>
            <p:nvPr/>
          </p:nvCxnSpPr>
          <p:spPr>
            <a:xfrm flipH="1">
              <a:off x="3069420" y="1288012"/>
              <a:ext cx="1" cy="2113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4301887" y="1302406"/>
              <a:ext cx="1" cy="2113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2820878" y="1568414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1m</a:t>
              </a:r>
              <a:endParaRPr lang="en-CA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1371" y="1598433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2m</a:t>
              </a:r>
              <a:endParaRPr lang="en-CA" dirty="0"/>
            </a:p>
          </p:txBody>
        </p:sp>
      </p:grpSp>
      <p:grpSp>
        <p:nvGrpSpPr>
          <p:cNvPr id="28" name="Group 27"/>
          <p:cNvGrpSpPr/>
          <p:nvPr/>
        </p:nvGrpSpPr>
        <p:grpSpPr>
          <a:xfrm rot="5400000">
            <a:off x="6991321" y="2312303"/>
            <a:ext cx="3669323" cy="1649531"/>
            <a:chOff x="1301261" y="752338"/>
            <a:chExt cx="3669323" cy="1649531"/>
          </a:xfrm>
        </p:grpSpPr>
        <p:grpSp>
          <p:nvGrpSpPr>
            <p:cNvPr id="29" name="Group 28"/>
            <p:cNvGrpSpPr/>
            <p:nvPr/>
          </p:nvGrpSpPr>
          <p:grpSpPr>
            <a:xfrm>
              <a:off x="1301261" y="752338"/>
              <a:ext cx="3669323" cy="1649531"/>
              <a:chOff x="4220307" y="3190738"/>
              <a:chExt cx="3669323" cy="1649531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4220307" y="3833446"/>
                <a:ext cx="3669323" cy="11723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/>
              <p:cNvSpPr/>
              <p:nvPr/>
            </p:nvSpPr>
            <p:spPr>
              <a:xfrm>
                <a:off x="4525109" y="3190738"/>
                <a:ext cx="281354" cy="269631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 rot="16200000">
                <a:off x="7427644" y="3975648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 rot="16200000">
                <a:off x="4292927" y="4267356"/>
                <a:ext cx="7457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x = 0</a:t>
                </a:r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4665785" y="3667797"/>
                <a:ext cx="0" cy="4227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/>
            <p:cNvCxnSpPr/>
            <p:nvPr/>
          </p:nvCxnSpPr>
          <p:spPr>
            <a:xfrm flipH="1">
              <a:off x="3086050" y="1288012"/>
              <a:ext cx="1" cy="2113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4301887" y="1302406"/>
              <a:ext cx="1" cy="2113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 rot="16200000">
              <a:off x="2870460" y="1606375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CA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CA" dirty="0"/>
            </a:p>
          </p:txBody>
        </p:sp>
        <p:sp>
          <p:nvSpPr>
            <p:cNvPr id="33" name="Rectangle 32"/>
            <p:cNvSpPr/>
            <p:nvPr/>
          </p:nvSpPr>
          <p:spPr>
            <a:xfrm rot="16200000">
              <a:off x="4031371" y="1598433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2m</a:t>
              </a:r>
              <a:endParaRPr lang="en-CA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482851" y="3593039"/>
            <a:ext cx="2216092" cy="2146316"/>
            <a:chOff x="1129904" y="708040"/>
            <a:chExt cx="2216092" cy="2146316"/>
          </a:xfrm>
        </p:grpSpPr>
        <p:grpSp>
          <p:nvGrpSpPr>
            <p:cNvPr id="40" name="Group 39"/>
            <p:cNvGrpSpPr/>
            <p:nvPr/>
          </p:nvGrpSpPr>
          <p:grpSpPr>
            <a:xfrm>
              <a:off x="1163211" y="708040"/>
              <a:ext cx="2182785" cy="2146316"/>
              <a:chOff x="1190506" y="680744"/>
              <a:chExt cx="2182785" cy="2146316"/>
            </a:xfrm>
          </p:grpSpPr>
          <p:cxnSp>
            <p:nvCxnSpPr>
              <p:cNvPr id="42" name="Straight Arrow Connector 41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 flipV="1">
                <a:off x="1498387" y="252663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Rectangle 43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1" name="Rectangle 40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217143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600949" y="642842"/>
            <a:ext cx="5453849" cy="1366335"/>
            <a:chOff x="3316440" y="1649605"/>
            <a:chExt cx="5453849" cy="1366335"/>
          </a:xfrm>
        </p:grpSpPr>
        <p:sp>
          <p:nvSpPr>
            <p:cNvPr id="5" name="Trapezoid 4"/>
            <p:cNvSpPr/>
            <p:nvPr/>
          </p:nvSpPr>
          <p:spPr>
            <a:xfrm rot="16200000">
              <a:off x="5371130" y="101625"/>
              <a:ext cx="454948" cy="4351126"/>
            </a:xfrm>
            <a:prstGeom prst="trapezoid">
              <a:avLst>
                <a:gd name="adj" fmla="val 27409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387546" y="2132081"/>
              <a:ext cx="239428" cy="3177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244488" y="1649605"/>
                  <a:ext cx="55149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4488" y="1649605"/>
                  <a:ext cx="551498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/>
            <p:nvPr/>
          </p:nvCxnSpPr>
          <p:spPr>
            <a:xfrm>
              <a:off x="5338763" y="2049715"/>
              <a:ext cx="309397" cy="153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534697" y="2077730"/>
                  <a:ext cx="191225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4697" y="2077730"/>
                  <a:ext cx="1912255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8462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 flipV="1">
              <a:off x="3423040" y="2647335"/>
              <a:ext cx="5347249" cy="146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391164" y="2708163"/>
                  <a:ext cx="28706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1164" y="2708163"/>
                  <a:ext cx="287065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511" r="-6383" b="-1960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658997" y="2708163"/>
                  <a:ext cx="2120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8997" y="2708163"/>
                  <a:ext cx="212046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2857" r="-22857" b="-980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316440" y="2708163"/>
                  <a:ext cx="21319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6440" y="2708163"/>
                  <a:ext cx="213199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2857" r="-25714" b="-980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/>
            <p:cNvCxnSpPr/>
            <p:nvPr/>
          </p:nvCxnSpPr>
          <p:spPr>
            <a:xfrm>
              <a:off x="3423040" y="2565490"/>
              <a:ext cx="0" cy="198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509832" y="2565490"/>
              <a:ext cx="0" cy="198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774167" y="2562551"/>
              <a:ext cx="0" cy="198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9739909" y="2363132"/>
            <a:ext cx="2216092" cy="2146316"/>
            <a:chOff x="1129904" y="708040"/>
            <a:chExt cx="2216092" cy="2146316"/>
          </a:xfrm>
        </p:grpSpPr>
        <p:grpSp>
          <p:nvGrpSpPr>
            <p:cNvPr id="52" name="Group 51"/>
            <p:cNvGrpSpPr/>
            <p:nvPr/>
          </p:nvGrpSpPr>
          <p:grpSpPr>
            <a:xfrm>
              <a:off x="1163211" y="708040"/>
              <a:ext cx="2182785" cy="2146316"/>
              <a:chOff x="1190506" y="680744"/>
              <a:chExt cx="2182785" cy="2146316"/>
            </a:xfrm>
          </p:grpSpPr>
          <p:cxnSp>
            <p:nvCxnSpPr>
              <p:cNvPr id="55" name="Straight Arrow Connector 54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V="1">
                <a:off x="1498387" y="252663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Rectangle 56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Rectangle 57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Rectangle 58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4" name="Rectangle 53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63998" y="2330095"/>
            <a:ext cx="10359065" cy="4201100"/>
            <a:chOff x="0" y="3155239"/>
            <a:chExt cx="10359065" cy="4201100"/>
          </a:xfrm>
        </p:grpSpPr>
        <p:grpSp>
          <p:nvGrpSpPr>
            <p:cNvPr id="46" name="Group 45"/>
            <p:cNvGrpSpPr/>
            <p:nvPr/>
          </p:nvGrpSpPr>
          <p:grpSpPr>
            <a:xfrm>
              <a:off x="0" y="3155239"/>
              <a:ext cx="10359065" cy="4201100"/>
              <a:chOff x="459579" y="2473127"/>
              <a:chExt cx="10359065" cy="4201100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459579" y="2473127"/>
                <a:ext cx="10359065" cy="4180262"/>
                <a:chOff x="369143" y="2525302"/>
                <a:chExt cx="10359065" cy="4180262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369143" y="2525302"/>
                  <a:ext cx="10359065" cy="4180262"/>
                  <a:chOff x="369143" y="2525302"/>
                  <a:chExt cx="10359065" cy="4180262"/>
                </a:xfrm>
              </p:grpSpPr>
              <p:sp>
                <p:nvSpPr>
                  <p:cNvPr id="45" name="Rectangle 44"/>
                  <p:cNvSpPr/>
                  <p:nvPr/>
                </p:nvSpPr>
                <p:spPr>
                  <a:xfrm>
                    <a:off x="1341650" y="5043439"/>
                    <a:ext cx="9386558" cy="6191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37" name="Oval 36"/>
                  <p:cNvSpPr/>
                  <p:nvPr/>
                </p:nvSpPr>
                <p:spPr>
                  <a:xfrm>
                    <a:off x="8137384" y="4383259"/>
                    <a:ext cx="653142" cy="69383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36" name="Oval 35"/>
                  <p:cNvSpPr/>
                  <p:nvPr/>
                </p:nvSpPr>
                <p:spPr>
                  <a:xfrm>
                    <a:off x="3080495" y="4357628"/>
                    <a:ext cx="653142" cy="69383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2" name="Rectangle 1"/>
                  <p:cNvSpPr/>
                  <p:nvPr/>
                </p:nvSpPr>
                <p:spPr>
                  <a:xfrm>
                    <a:off x="1951236" y="3025892"/>
                    <a:ext cx="6943411" cy="1858565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grpSp>
                <p:nvGrpSpPr>
                  <p:cNvPr id="3" name="Group 2"/>
                  <p:cNvGrpSpPr/>
                  <p:nvPr/>
                </p:nvGrpSpPr>
                <p:grpSpPr>
                  <a:xfrm>
                    <a:off x="2883112" y="4114261"/>
                    <a:ext cx="5453849" cy="451284"/>
                    <a:chOff x="1951236" y="5368727"/>
                    <a:chExt cx="5453849" cy="451284"/>
                  </a:xfrm>
                </p:grpSpPr>
                <p:cxnSp>
                  <p:nvCxnSpPr>
                    <p:cNvPr id="16" name="Straight Arrow Connector 15"/>
                    <p:cNvCxnSpPr/>
                    <p:nvPr/>
                  </p:nvCxnSpPr>
                  <p:spPr>
                    <a:xfrm flipV="1">
                      <a:off x="2057836" y="5450572"/>
                      <a:ext cx="5347249" cy="14663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" name="TextBox 16"/>
                        <p:cNvSpPr txBox="1"/>
                        <p:nvPr/>
                      </p:nvSpPr>
                      <p:spPr>
                        <a:xfrm>
                          <a:off x="4025960" y="5511400"/>
                          <a:ext cx="533992" cy="30861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</m:sup>
                              </m:sSup>
                            </m:oMath>
                          </a14:m>
                          <a:r>
                            <a:rPr lang="en-CA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(t)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17" name="TextBox 1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025960" y="5511400"/>
                          <a:ext cx="533992" cy="308611"/>
                        </a:xfrm>
                        <a:prstGeom prst="rect">
                          <a:avLst/>
                        </a:prstGeom>
                        <a:blipFill rotWithShape="0">
                          <a:blip r:embed="rId7"/>
                          <a:stretch>
                            <a:fillRect l="-11364" t="-24000" r="-29545" b="-52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" name="TextBox 17"/>
                        <p:cNvSpPr txBox="1"/>
                        <p:nvPr/>
                      </p:nvSpPr>
                      <p:spPr>
                        <a:xfrm>
                          <a:off x="1951236" y="5511400"/>
                          <a:ext cx="213199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8" name="TextBox 17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951236" y="5511400"/>
                          <a:ext cx="213199" cy="307777"/>
                        </a:xfrm>
                        <a:prstGeom prst="rect">
                          <a:avLst/>
                        </a:prstGeom>
                        <a:blipFill rotWithShape="0">
                          <a:blip r:embed="rId8"/>
                          <a:stretch>
                            <a:fillRect l="-25714" r="-22857" b="-1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22" name="Straight Connector 21"/>
                    <p:cNvCxnSpPr/>
                    <p:nvPr/>
                  </p:nvCxnSpPr>
                  <p:spPr>
                    <a:xfrm>
                      <a:off x="2057836" y="5368727"/>
                      <a:ext cx="0" cy="198893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/>
                    <p:cNvCxnSpPr/>
                    <p:nvPr/>
                  </p:nvCxnSpPr>
                  <p:spPr>
                    <a:xfrm>
                      <a:off x="4144628" y="5368727"/>
                      <a:ext cx="0" cy="198893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8" name="Oval 7"/>
                  <p:cNvSpPr/>
                  <p:nvPr/>
                </p:nvSpPr>
                <p:spPr>
                  <a:xfrm>
                    <a:off x="2635596" y="4545241"/>
                    <a:ext cx="653142" cy="69383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28" name="Oval 27"/>
                  <p:cNvSpPr/>
                  <p:nvPr/>
                </p:nvSpPr>
                <p:spPr>
                  <a:xfrm>
                    <a:off x="7588363" y="4537542"/>
                    <a:ext cx="653142" cy="69383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10" name="Right Arrow 9"/>
                  <p:cNvSpPr/>
                  <p:nvPr/>
                </p:nvSpPr>
                <p:spPr>
                  <a:xfrm>
                    <a:off x="2932669" y="2732499"/>
                    <a:ext cx="2059912" cy="282288"/>
                  </a:xfrm>
                  <a:prstGeom prst="rightArrow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Rectangle 10"/>
                      <p:cNvSpPr/>
                      <p:nvPr/>
                    </p:nvSpPr>
                    <p:spPr>
                      <a:xfrm>
                        <a:off x="3603417" y="2525302"/>
                        <a:ext cx="549766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1" name="Rectangle 1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03417" y="2525302"/>
                        <a:ext cx="549766" cy="369332"/>
                      </a:xfrm>
                      <a:prstGeom prst="rect">
                        <a:avLst/>
                      </a:prstGeom>
                      <a:blipFill rotWithShape="0">
                        <a:blip r:embed="rId2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pic>
                <p:nvPicPr>
                  <p:cNvPr id="12" name="Picture 11"/>
                  <p:cNvPicPr>
                    <a:picLocks noChangeAspect="1"/>
                  </p:cNvPicPr>
                  <p:nvPr/>
                </p:nvPicPr>
                <p:blipFill>
                  <a:blip r:embed="rId2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4744795" y="3198082"/>
                    <a:ext cx="627762" cy="1012687"/>
                  </a:xfrm>
                  <a:prstGeom prst="rect">
                    <a:avLst/>
                  </a:prstGeom>
                </p:spPr>
              </p:pic>
              <p:sp>
                <p:nvSpPr>
                  <p:cNvPr id="30" name="Oval 29"/>
                  <p:cNvSpPr/>
                  <p:nvPr/>
                </p:nvSpPr>
                <p:spPr>
                  <a:xfrm>
                    <a:off x="7776143" y="4754502"/>
                    <a:ext cx="277582" cy="29695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31" name="Oval 30"/>
                  <p:cNvSpPr/>
                  <p:nvPr/>
                </p:nvSpPr>
                <p:spPr>
                  <a:xfrm>
                    <a:off x="2804746" y="4730174"/>
                    <a:ext cx="277582" cy="29695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pic>
                <p:nvPicPr>
                  <p:cNvPr id="1030" name="Picture 6" descr="Image result for clipart man black and white"/>
                  <p:cNvPicPr>
                    <a:picLocks noChangeAspect="1" noChangeArrowheads="1"/>
                  </p:cNvPicPr>
                  <p:nvPr/>
                </p:nvPicPr>
                <p:blipFill>
                  <a:blip r:embed="rId2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2806451" y="3478299"/>
                    <a:ext cx="660419" cy="80774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4" name="Picture 13"/>
                  <p:cNvPicPr>
                    <a:picLocks noChangeAspect="1"/>
                  </p:cNvPicPr>
                  <p:nvPr/>
                </p:nvPicPr>
                <p:blipFill>
                  <a:blip r:embed="rId2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369143" y="4274109"/>
                    <a:ext cx="1735842" cy="1914525"/>
                  </a:xfrm>
                  <a:prstGeom prst="rect">
                    <a:avLst/>
                  </a:prstGeom>
                </p:spPr>
              </p:pic>
              <p:sp>
                <p:nvSpPr>
                  <p:cNvPr id="29" name="Rectangle 28"/>
                  <p:cNvSpPr/>
                  <p:nvPr/>
                </p:nvSpPr>
                <p:spPr>
                  <a:xfrm>
                    <a:off x="964642" y="5192593"/>
                    <a:ext cx="9386558" cy="6191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grpSp>
                <p:nvGrpSpPr>
                  <p:cNvPr id="38" name="Group 37"/>
                  <p:cNvGrpSpPr/>
                  <p:nvPr/>
                </p:nvGrpSpPr>
                <p:grpSpPr>
                  <a:xfrm>
                    <a:off x="1128451" y="6226034"/>
                    <a:ext cx="7242957" cy="479530"/>
                    <a:chOff x="1951236" y="5339647"/>
                    <a:chExt cx="7242957" cy="479530"/>
                  </a:xfrm>
                </p:grpSpPr>
                <p:cxnSp>
                  <p:nvCxnSpPr>
                    <p:cNvPr id="39" name="Straight Arrow Connector 38"/>
                    <p:cNvCxnSpPr/>
                    <p:nvPr/>
                  </p:nvCxnSpPr>
                  <p:spPr>
                    <a:xfrm flipV="1">
                      <a:off x="2092283" y="5399492"/>
                      <a:ext cx="7101910" cy="65744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1" name="TextBox 40"/>
                        <p:cNvSpPr txBox="1"/>
                        <p:nvPr/>
                      </p:nvSpPr>
                      <p:spPr>
                        <a:xfrm>
                          <a:off x="1951236" y="5511400"/>
                          <a:ext cx="213199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1" name="TextBox 4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951236" y="5511400"/>
                          <a:ext cx="213199" cy="307777"/>
                        </a:xfrm>
                        <a:prstGeom prst="rect">
                          <a:avLst/>
                        </a:prstGeom>
                        <a:blipFill rotWithShape="0">
                          <a:blip r:embed="rId13"/>
                          <a:stretch>
                            <a:fillRect l="-25714" r="-22857" b="-1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42" name="Straight Connector 41"/>
                    <p:cNvCxnSpPr/>
                    <p:nvPr/>
                  </p:nvCxnSpPr>
                  <p:spPr>
                    <a:xfrm>
                      <a:off x="2057836" y="5368727"/>
                      <a:ext cx="0" cy="198893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Connector 42"/>
                    <p:cNvCxnSpPr/>
                    <p:nvPr/>
                  </p:nvCxnSpPr>
                  <p:spPr>
                    <a:xfrm>
                      <a:off x="3766322" y="5339647"/>
                      <a:ext cx="0" cy="198893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Rectangle 33"/>
                    <p:cNvSpPr/>
                    <p:nvPr/>
                  </p:nvSpPr>
                  <p:spPr>
                    <a:xfrm>
                      <a:off x="8003423" y="4270614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4" name="Rectangle 3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03423" y="4270614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Rectangle 47"/>
                    <p:cNvSpPr/>
                    <p:nvPr/>
                  </p:nvSpPr>
                  <p:spPr>
                    <a:xfrm>
                      <a:off x="7838283" y="6285879"/>
                      <a:ext cx="420307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48" name="Rectangle 4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38283" y="6285879"/>
                      <a:ext cx="420307" cy="369332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4687653" y="6326311"/>
                    <a:ext cx="775340" cy="34791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CA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87653" y="6326311"/>
                    <a:ext cx="775340" cy="347916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3150" t="-1754" r="-9449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1" name="Straight Connector 50"/>
              <p:cNvCxnSpPr/>
              <p:nvPr/>
            </p:nvCxnSpPr>
            <p:spPr>
              <a:xfrm>
                <a:off x="5166940" y="6173859"/>
                <a:ext cx="0" cy="19889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2783258" y="6326311"/>
                    <a:ext cx="774379" cy="3463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CA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3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3258" y="6326311"/>
                    <a:ext cx="774379" cy="346377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3150" t="-1754" r="-9449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2" name="Straight Arrow Connector 31"/>
            <p:cNvCxnSpPr/>
            <p:nvPr/>
          </p:nvCxnSpPr>
          <p:spPr>
            <a:xfrm>
              <a:off x="5058676" y="4376885"/>
              <a:ext cx="81311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/>
                <p:cNvSpPr/>
                <p:nvPr/>
              </p:nvSpPr>
              <p:spPr>
                <a:xfrm>
                  <a:off x="5146562" y="4005397"/>
                  <a:ext cx="50391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p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60" name="Rectangle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6562" y="4005397"/>
                  <a:ext cx="503919" cy="369332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 60"/>
          <p:cNvGrpSpPr/>
          <p:nvPr/>
        </p:nvGrpSpPr>
        <p:grpSpPr>
          <a:xfrm>
            <a:off x="6764450" y="315564"/>
            <a:ext cx="5453849" cy="1459843"/>
            <a:chOff x="3316440" y="1556097"/>
            <a:chExt cx="5453849" cy="1459843"/>
          </a:xfrm>
        </p:grpSpPr>
        <p:sp>
          <p:nvSpPr>
            <p:cNvPr id="62" name="Trapezoid 61"/>
            <p:cNvSpPr/>
            <p:nvPr/>
          </p:nvSpPr>
          <p:spPr>
            <a:xfrm rot="16200000">
              <a:off x="5371130" y="101625"/>
              <a:ext cx="454948" cy="4351126"/>
            </a:xfrm>
            <a:prstGeom prst="trapezoid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391164" y="2062758"/>
              <a:ext cx="256996" cy="41811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5258947" y="1556097"/>
                  <a:ext cx="55149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8947" y="1556097"/>
                  <a:ext cx="551498" cy="40011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/>
            <p:cNvCxnSpPr/>
            <p:nvPr/>
          </p:nvCxnSpPr>
          <p:spPr>
            <a:xfrm>
              <a:off x="5338763" y="1979377"/>
              <a:ext cx="309397" cy="153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5534697" y="2077730"/>
                  <a:ext cx="147726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4697" y="2077730"/>
                  <a:ext cx="1477263" cy="40011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/>
            <p:cNvCxnSpPr/>
            <p:nvPr/>
          </p:nvCxnSpPr>
          <p:spPr>
            <a:xfrm flipV="1">
              <a:off x="3423040" y="2647335"/>
              <a:ext cx="5347249" cy="146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5391164" y="2708163"/>
                  <a:ext cx="28706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1164" y="2708163"/>
                  <a:ext cx="287065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511" r="-6383" b="-1960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7658997" y="2708163"/>
                  <a:ext cx="2120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8997" y="2708163"/>
                  <a:ext cx="212046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2857" r="-22857" b="-980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3316440" y="2708163"/>
                  <a:ext cx="21319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6440" y="2708163"/>
                  <a:ext cx="213199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2857" r="-25714" b="-980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Connector 70"/>
            <p:cNvCxnSpPr/>
            <p:nvPr/>
          </p:nvCxnSpPr>
          <p:spPr>
            <a:xfrm>
              <a:off x="3423040" y="2565490"/>
              <a:ext cx="0" cy="198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509832" y="2565490"/>
              <a:ext cx="0" cy="198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7774167" y="2562551"/>
              <a:ext cx="0" cy="198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921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1152956" y="708040"/>
            <a:ext cx="2216092" cy="2157024"/>
            <a:chOff x="1129904" y="708040"/>
            <a:chExt cx="2216092" cy="2157024"/>
          </a:xfrm>
        </p:grpSpPr>
        <p:grpSp>
          <p:nvGrpSpPr>
            <p:cNvPr id="18" name="Group 17"/>
            <p:cNvGrpSpPr/>
            <p:nvPr/>
          </p:nvGrpSpPr>
          <p:grpSpPr>
            <a:xfrm>
              <a:off x="1163211" y="708040"/>
              <a:ext cx="2182785" cy="2146316"/>
              <a:chOff x="1190506" y="680744"/>
              <a:chExt cx="2182785" cy="2146316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flipV="1">
                <a:off x="1498387" y="252663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angle 15"/>
                  <p:cNvSpPr/>
                  <p:nvPr/>
                </p:nvSpPr>
                <p:spPr>
                  <a:xfrm>
                    <a:off x="1919529" y="1380598"/>
                    <a:ext cx="3858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6" name="Rectangle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9529" y="1380598"/>
                    <a:ext cx="385875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Multiply 16"/>
              <p:cNvSpPr/>
              <p:nvPr/>
            </p:nvSpPr>
            <p:spPr>
              <a:xfrm>
                <a:off x="1966410" y="1650832"/>
                <a:ext cx="187043" cy="263857"/>
              </a:xfrm>
              <a:prstGeom prst="mathMultiply">
                <a:avLst>
                  <a:gd name="adj1" fmla="val 780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28" name="Straight Connector 27"/>
            <p:cNvCxnSpPr/>
            <p:nvPr/>
          </p:nvCxnSpPr>
          <p:spPr>
            <a:xfrm>
              <a:off x="2033923" y="1802085"/>
              <a:ext cx="2946" cy="76549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1489288" y="1802085"/>
              <a:ext cx="555266" cy="17639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1857273" y="2474316"/>
                  <a:ext cx="476156" cy="3907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7273" y="2474316"/>
                  <a:ext cx="476156" cy="39074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1129904" y="1614682"/>
                  <a:ext cx="464551" cy="3907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904" y="1614682"/>
                  <a:ext cx="464551" cy="39074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4257123" y="487226"/>
            <a:ext cx="2167808" cy="1933957"/>
            <a:chOff x="5513287" y="1499094"/>
            <a:chExt cx="2167808" cy="1933957"/>
          </a:xfrm>
        </p:grpSpPr>
        <p:grpSp>
          <p:nvGrpSpPr>
            <p:cNvPr id="19" name="Group 18"/>
            <p:cNvGrpSpPr/>
            <p:nvPr/>
          </p:nvGrpSpPr>
          <p:grpSpPr>
            <a:xfrm>
              <a:off x="5513287" y="1499094"/>
              <a:ext cx="2167808" cy="1933957"/>
              <a:chOff x="1205483" y="893103"/>
              <a:chExt cx="2167808" cy="1933957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V="1">
                <a:off x="1499609" y="1085215"/>
                <a:ext cx="1285886" cy="145269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1498387" y="252663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Rectangle 2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Rectangle 26"/>
                  <p:cNvSpPr/>
                  <p:nvPr/>
                </p:nvSpPr>
                <p:spPr>
                  <a:xfrm>
                    <a:off x="2414111" y="893103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7" name="Rectangle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4111" y="893103"/>
                    <a:ext cx="371384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4918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angle 28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Rectangle 30"/>
                  <p:cNvSpPr/>
                  <p:nvPr/>
                </p:nvSpPr>
                <p:spPr>
                  <a:xfrm>
                    <a:off x="2520049" y="1844837"/>
                    <a:ext cx="3858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31" name="Rectangle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20049" y="1844837"/>
                    <a:ext cx="385875" cy="36933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Multiply 31"/>
              <p:cNvSpPr/>
              <p:nvPr/>
            </p:nvSpPr>
            <p:spPr>
              <a:xfrm>
                <a:off x="2393718" y="1962350"/>
                <a:ext cx="187043" cy="263857"/>
              </a:xfrm>
              <a:prstGeom prst="mathMultiply">
                <a:avLst>
                  <a:gd name="adj1" fmla="val 780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6441122" y="1716674"/>
                  <a:ext cx="4677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1122" y="1716674"/>
                  <a:ext cx="467756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Connector 35"/>
            <p:cNvCxnSpPr/>
            <p:nvPr/>
          </p:nvCxnSpPr>
          <p:spPr>
            <a:xfrm>
              <a:off x="6795043" y="2041505"/>
              <a:ext cx="0" cy="66856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496788" y="2417552"/>
              <a:ext cx="307508" cy="29086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6236748" y="2696309"/>
              <a:ext cx="558295" cy="396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5830119" y="2398470"/>
                  <a:ext cx="4624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0119" y="2398470"/>
                  <a:ext cx="462434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6148153" y="2057572"/>
                  <a:ext cx="4677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8153" y="2057572"/>
                  <a:ext cx="467756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6" name="Group 75"/>
          <p:cNvGrpSpPr/>
          <p:nvPr/>
        </p:nvGrpSpPr>
        <p:grpSpPr>
          <a:xfrm>
            <a:off x="1078632" y="3599269"/>
            <a:ext cx="2182785" cy="2146316"/>
            <a:chOff x="1078632" y="3599269"/>
            <a:chExt cx="2182785" cy="2146316"/>
          </a:xfrm>
        </p:grpSpPr>
        <p:grpSp>
          <p:nvGrpSpPr>
            <p:cNvPr id="58" name="Group 57"/>
            <p:cNvGrpSpPr/>
            <p:nvPr/>
          </p:nvGrpSpPr>
          <p:grpSpPr>
            <a:xfrm>
              <a:off x="1078632" y="3599269"/>
              <a:ext cx="2182785" cy="2146316"/>
              <a:chOff x="1190506" y="680744"/>
              <a:chExt cx="2182785" cy="2146316"/>
            </a:xfrm>
          </p:grpSpPr>
          <p:cxnSp>
            <p:nvCxnSpPr>
              <p:cNvPr id="63" name="Straight Arrow Connector 62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 flipV="1">
                <a:off x="1498387" y="252663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Rectangle 64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Rectangle 65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/>
                  <p:cNvSpPr/>
                  <p:nvPr/>
                </p:nvSpPr>
                <p:spPr>
                  <a:xfrm>
                    <a:off x="1919529" y="1380598"/>
                    <a:ext cx="3858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6" name="Rectangle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9529" y="1380598"/>
                    <a:ext cx="385875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9" name="Multiply 68"/>
              <p:cNvSpPr/>
              <p:nvPr/>
            </p:nvSpPr>
            <p:spPr>
              <a:xfrm>
                <a:off x="1966410" y="1650832"/>
                <a:ext cx="187043" cy="263857"/>
              </a:xfrm>
              <a:prstGeom prst="mathMultiply">
                <a:avLst>
                  <a:gd name="adj1" fmla="val 780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71" name="Straight Connector 70"/>
            <p:cNvCxnSpPr/>
            <p:nvPr/>
          </p:nvCxnSpPr>
          <p:spPr>
            <a:xfrm flipH="1">
              <a:off x="1412393" y="4704046"/>
              <a:ext cx="528889" cy="7353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1465280" y="4761943"/>
                  <a:ext cx="35163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5280" y="4761943"/>
                  <a:ext cx="351635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1693465" y="5014167"/>
                  <a:ext cx="3741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𝜃</m:t>
                      </m:r>
                    </m:oMath>
                  </a14:m>
                  <a:r>
                    <a:rPr lang="en-CA" dirty="0" smtClean="0"/>
                    <a:t> </a:t>
                  </a:r>
                  <a:endParaRPr lang="en-CA" dirty="0"/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3465" y="5014167"/>
                  <a:ext cx="374141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Arc 74"/>
            <p:cNvSpPr/>
            <p:nvPr/>
          </p:nvSpPr>
          <p:spPr>
            <a:xfrm rot="319818">
              <a:off x="1456830" y="5210738"/>
              <a:ext cx="321353" cy="409737"/>
            </a:xfrm>
            <a:prstGeom prst="arc">
              <a:avLst>
                <a:gd name="adj1" fmla="val 15281352"/>
                <a:gd name="adj2" fmla="val 660529"/>
              </a:avLst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7655879" y="554185"/>
            <a:ext cx="1805091" cy="1200839"/>
            <a:chOff x="7785679" y="3916199"/>
            <a:chExt cx="1805091" cy="1200839"/>
          </a:xfrm>
        </p:grpSpPr>
        <p:grpSp>
          <p:nvGrpSpPr>
            <p:cNvPr id="135" name="Group 134"/>
            <p:cNvGrpSpPr/>
            <p:nvPr/>
          </p:nvGrpSpPr>
          <p:grpSpPr>
            <a:xfrm>
              <a:off x="7785679" y="3958825"/>
              <a:ext cx="1469350" cy="1158213"/>
              <a:chOff x="7785679" y="3958825"/>
              <a:chExt cx="1469350" cy="1158213"/>
            </a:xfrm>
          </p:grpSpPr>
          <p:cxnSp>
            <p:nvCxnSpPr>
              <p:cNvPr id="124" name="Straight Arrow Connector 123"/>
              <p:cNvCxnSpPr/>
              <p:nvPr/>
            </p:nvCxnSpPr>
            <p:spPr>
              <a:xfrm flipV="1">
                <a:off x="7970878" y="4395893"/>
                <a:ext cx="368490" cy="70466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/>
              <p:nvPr/>
            </p:nvCxnSpPr>
            <p:spPr>
              <a:xfrm flipV="1">
                <a:off x="8339368" y="4285532"/>
                <a:ext cx="915661" cy="1217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/>
              <p:nvPr/>
            </p:nvCxnSpPr>
            <p:spPr>
              <a:xfrm flipV="1">
                <a:off x="7973587" y="4285531"/>
                <a:ext cx="1281442" cy="83150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Rectangle 131"/>
                  <p:cNvSpPr/>
                  <p:nvPr/>
                </p:nvSpPr>
                <p:spPr>
                  <a:xfrm>
                    <a:off x="8511925" y="3958825"/>
                    <a:ext cx="377924" cy="41030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2" name="Rectangle 1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11925" y="3958825"/>
                    <a:ext cx="377924" cy="410305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t="-22388" r="-3064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Rectangle 132"/>
                  <p:cNvSpPr/>
                  <p:nvPr/>
                </p:nvSpPr>
                <p:spPr>
                  <a:xfrm>
                    <a:off x="7785679" y="4472253"/>
                    <a:ext cx="42319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3" name="Rectangle 1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85679" y="4472253"/>
                    <a:ext cx="423193" cy="369332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Rectangle 133"/>
                  <p:cNvSpPr/>
                  <p:nvPr/>
                </p:nvSpPr>
                <p:spPr>
                  <a:xfrm>
                    <a:off x="8642373" y="4582816"/>
                    <a:ext cx="42851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4" name="Rectangle 1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42373" y="4582816"/>
                    <a:ext cx="428515" cy="369332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Rectangle 135"/>
                <p:cNvSpPr/>
                <p:nvPr/>
              </p:nvSpPr>
              <p:spPr>
                <a:xfrm>
                  <a:off x="8011572" y="3988381"/>
                  <a:ext cx="45743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36" name="Rectangle 1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1572" y="3988381"/>
                  <a:ext cx="457433" cy="369332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Rectangle 136"/>
                <p:cNvSpPr/>
                <p:nvPr/>
              </p:nvSpPr>
              <p:spPr>
                <a:xfrm>
                  <a:off x="9128015" y="3916199"/>
                  <a:ext cx="46275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37" name="Rectangle 1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8015" y="3916199"/>
                  <a:ext cx="462755" cy="369332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4" name="Group 153"/>
          <p:cNvGrpSpPr/>
          <p:nvPr/>
        </p:nvGrpSpPr>
        <p:grpSpPr>
          <a:xfrm>
            <a:off x="9789461" y="420160"/>
            <a:ext cx="1896141" cy="1826466"/>
            <a:chOff x="7025330" y="3427079"/>
            <a:chExt cx="1896141" cy="1826466"/>
          </a:xfrm>
        </p:grpSpPr>
        <p:cxnSp>
          <p:nvCxnSpPr>
            <p:cNvPr id="140" name="Straight Arrow Connector 139"/>
            <p:cNvCxnSpPr/>
            <p:nvPr/>
          </p:nvCxnSpPr>
          <p:spPr>
            <a:xfrm flipV="1">
              <a:off x="7025330" y="3427079"/>
              <a:ext cx="919961" cy="935246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>
              <a:off x="7927787" y="3427079"/>
              <a:ext cx="931904" cy="895547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 flipH="1">
              <a:off x="7927787" y="4322626"/>
              <a:ext cx="914400" cy="930919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Rectangle 147"/>
                <p:cNvSpPr/>
                <p:nvPr/>
              </p:nvSpPr>
              <p:spPr>
                <a:xfrm>
                  <a:off x="7041844" y="3665292"/>
                  <a:ext cx="46237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8" name="Rectangle 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1844" y="3665292"/>
                  <a:ext cx="462371" cy="369332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Rectangle 148"/>
                <p:cNvSpPr/>
                <p:nvPr/>
              </p:nvSpPr>
              <p:spPr>
                <a:xfrm>
                  <a:off x="8285976" y="4761943"/>
                  <a:ext cx="63549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9" name="Rectangle 1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5976" y="4761943"/>
                  <a:ext cx="635495" cy="369332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Rectangle 149"/>
                <p:cNvSpPr/>
                <p:nvPr/>
              </p:nvSpPr>
              <p:spPr>
                <a:xfrm>
                  <a:off x="8427699" y="3613822"/>
                  <a:ext cx="46769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50" name="Rectangle 1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7699" y="3613822"/>
                  <a:ext cx="467692" cy="369332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1" name="Straight Arrow Connector 150"/>
            <p:cNvCxnSpPr/>
            <p:nvPr/>
          </p:nvCxnSpPr>
          <p:spPr>
            <a:xfrm>
              <a:off x="7938006" y="3454451"/>
              <a:ext cx="4505" cy="17890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Rectangle 152"/>
                <p:cNvSpPr/>
                <p:nvPr/>
              </p:nvSpPr>
              <p:spPr>
                <a:xfrm>
                  <a:off x="7285190" y="4123030"/>
                  <a:ext cx="15392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53" name="Rectangle 1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5190" y="4123030"/>
                  <a:ext cx="1539204" cy="369332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t="-2295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5" name="Group 194"/>
          <p:cNvGrpSpPr/>
          <p:nvPr/>
        </p:nvGrpSpPr>
        <p:grpSpPr>
          <a:xfrm>
            <a:off x="9618029" y="3423967"/>
            <a:ext cx="2182785" cy="2930250"/>
            <a:chOff x="7592733" y="3554814"/>
            <a:chExt cx="2182785" cy="2930250"/>
          </a:xfrm>
        </p:grpSpPr>
        <p:grpSp>
          <p:nvGrpSpPr>
            <p:cNvPr id="193" name="Group 192"/>
            <p:cNvGrpSpPr/>
            <p:nvPr/>
          </p:nvGrpSpPr>
          <p:grpSpPr>
            <a:xfrm>
              <a:off x="7592733" y="3554814"/>
              <a:ext cx="2182785" cy="2930250"/>
              <a:chOff x="7592733" y="3554814"/>
              <a:chExt cx="2182785" cy="2930250"/>
            </a:xfrm>
          </p:grpSpPr>
          <p:cxnSp>
            <p:nvCxnSpPr>
              <p:cNvPr id="161" name="Straight Arrow Connector 160"/>
              <p:cNvCxnSpPr/>
              <p:nvPr/>
            </p:nvCxnSpPr>
            <p:spPr>
              <a:xfrm flipV="1">
                <a:off x="7918810" y="355481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Arrow Connector 161"/>
              <p:cNvCxnSpPr/>
              <p:nvPr/>
            </p:nvCxnSpPr>
            <p:spPr>
              <a:xfrm flipV="1">
                <a:off x="7900614" y="540070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Rectangle 162"/>
                  <p:cNvSpPr/>
                  <p:nvPr/>
                </p:nvSpPr>
                <p:spPr>
                  <a:xfrm>
                    <a:off x="9299902" y="533179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63" name="Rectangle 1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99902" y="533179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Rectangle 163"/>
                  <p:cNvSpPr/>
                  <p:nvPr/>
                </p:nvSpPr>
                <p:spPr>
                  <a:xfrm>
                    <a:off x="7592733" y="366461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64" name="Rectangle 1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92733" y="366461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4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Rectangle 164"/>
                  <p:cNvSpPr/>
                  <p:nvPr/>
                </p:nvSpPr>
                <p:spPr>
                  <a:xfrm>
                    <a:off x="7607710" y="532109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65" name="Rectangle 1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07710" y="532109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9" name="Straight Arrow Connector 168"/>
              <p:cNvCxnSpPr/>
              <p:nvPr/>
            </p:nvCxnSpPr>
            <p:spPr>
              <a:xfrm flipV="1">
                <a:off x="7931108" y="4250376"/>
                <a:ext cx="1408231" cy="114998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1" name="Rectangle 170"/>
                  <p:cNvSpPr/>
                  <p:nvPr/>
                </p:nvSpPr>
                <p:spPr>
                  <a:xfrm>
                    <a:off x="8100541" y="4694562"/>
                    <a:ext cx="36933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71" name="Rectangle 1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00541" y="4694562"/>
                    <a:ext cx="369332" cy="369332"/>
                  </a:xfrm>
                  <a:prstGeom prst="rect">
                    <a:avLst/>
                  </a:prstGeom>
                  <a:blipFill rotWithShape="0">
                    <a:blip r:embed="rId36"/>
                    <a:stretch>
                      <a:fillRect t="-22951" r="-28333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2" name="Rectangle 171"/>
                  <p:cNvSpPr/>
                  <p:nvPr/>
                </p:nvSpPr>
                <p:spPr>
                  <a:xfrm>
                    <a:off x="8514086" y="5026519"/>
                    <a:ext cx="46249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72" name="Rectangle 1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14086" y="5026519"/>
                    <a:ext cx="462499" cy="369332"/>
                  </a:xfrm>
                  <a:prstGeom prst="rect">
                    <a:avLst/>
                  </a:prstGeom>
                  <a:blipFill rotWithShape="0"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3" name="Rectangle 172"/>
                  <p:cNvSpPr/>
                  <p:nvPr/>
                </p:nvSpPr>
                <p:spPr>
                  <a:xfrm>
                    <a:off x="8928742" y="4584931"/>
                    <a:ext cx="470129" cy="39126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73" name="Rectangle 17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28742" y="4584931"/>
                    <a:ext cx="470129" cy="391261"/>
                  </a:xfrm>
                  <a:prstGeom prst="rect">
                    <a:avLst/>
                  </a:prstGeom>
                  <a:blipFill rotWithShape="0">
                    <a:blip r:embed="rId38"/>
                    <a:stretch>
                      <a:fillRect b="-4688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5" name="Straight Connector 174"/>
              <p:cNvCxnSpPr/>
              <p:nvPr/>
            </p:nvCxnSpPr>
            <p:spPr>
              <a:xfrm flipH="1">
                <a:off x="9339339" y="4267285"/>
                <a:ext cx="1" cy="111977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Arrow Connector 176"/>
              <p:cNvCxnSpPr/>
              <p:nvPr/>
            </p:nvCxnSpPr>
            <p:spPr>
              <a:xfrm>
                <a:off x="7918810" y="5402126"/>
                <a:ext cx="1039511" cy="108293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 flipH="1">
                <a:off x="8952155" y="5414350"/>
                <a:ext cx="18891" cy="107071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3" name="Rectangle 182"/>
                  <p:cNvSpPr/>
                  <p:nvPr/>
                </p:nvSpPr>
                <p:spPr>
                  <a:xfrm>
                    <a:off x="8594021" y="5527074"/>
                    <a:ext cx="470129" cy="6449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83" name="Rectangle 18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94021" y="5527074"/>
                    <a:ext cx="470129" cy="644920"/>
                  </a:xfrm>
                  <a:prstGeom prst="rect">
                    <a:avLst/>
                  </a:prstGeom>
                  <a:blipFill rotWithShape="0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Rectangle 183"/>
                  <p:cNvSpPr/>
                  <p:nvPr/>
                </p:nvSpPr>
                <p:spPr>
                  <a:xfrm>
                    <a:off x="8356763" y="5349910"/>
                    <a:ext cx="36580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84" name="Rectangle 18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56763" y="5349910"/>
                    <a:ext cx="365806" cy="369332"/>
                  </a:xfrm>
                  <a:prstGeom prst="rect">
                    <a:avLst/>
                  </a:prstGeom>
                  <a:blipFill rotWithShape="0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1" name="Rectangle 190"/>
                  <p:cNvSpPr/>
                  <p:nvPr/>
                </p:nvSpPr>
                <p:spPr>
                  <a:xfrm>
                    <a:off x="8121681" y="5074399"/>
                    <a:ext cx="37414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91" name="Rectangle 19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21681" y="5074399"/>
                    <a:ext cx="374141" cy="369332"/>
                  </a:xfrm>
                  <a:prstGeom prst="rect">
                    <a:avLst/>
                  </a:prstGeom>
                  <a:blipFill rotWithShape="0">
                    <a:blip r:embed="rId4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" name="Rectangle 191"/>
                  <p:cNvSpPr/>
                  <p:nvPr/>
                </p:nvSpPr>
                <p:spPr>
                  <a:xfrm>
                    <a:off x="8103336" y="5393309"/>
                    <a:ext cx="39959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𝜙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92" name="Rectangle 19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03336" y="5393309"/>
                    <a:ext cx="399597" cy="369332"/>
                  </a:xfrm>
                  <a:prstGeom prst="rect">
                    <a:avLst/>
                  </a:prstGeom>
                  <a:blipFill rotWithShape="0">
                    <a:blip r:embed="rId42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Rectangle 193"/>
                <p:cNvSpPr/>
                <p:nvPr/>
              </p:nvSpPr>
              <p:spPr>
                <a:xfrm>
                  <a:off x="8079072" y="5923850"/>
                  <a:ext cx="3693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94" name="Rectangle 1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9072" y="5923850"/>
                  <a:ext cx="369332" cy="369332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 t="-23333" r="-2459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/>
          <p:cNvGrpSpPr/>
          <p:nvPr/>
        </p:nvGrpSpPr>
        <p:grpSpPr>
          <a:xfrm>
            <a:off x="4015695" y="3504021"/>
            <a:ext cx="2288525" cy="2157589"/>
            <a:chOff x="4015695" y="3504021"/>
            <a:chExt cx="2288525" cy="2157589"/>
          </a:xfrm>
        </p:grpSpPr>
        <p:grpSp>
          <p:nvGrpSpPr>
            <p:cNvPr id="122" name="Group 121"/>
            <p:cNvGrpSpPr/>
            <p:nvPr/>
          </p:nvGrpSpPr>
          <p:grpSpPr>
            <a:xfrm>
              <a:off x="4015695" y="3504021"/>
              <a:ext cx="2288525" cy="2157589"/>
              <a:chOff x="5383513" y="3341100"/>
              <a:chExt cx="2288525" cy="2157589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5489253" y="3341100"/>
                <a:ext cx="2182785" cy="2146316"/>
                <a:chOff x="1190506" y="680744"/>
                <a:chExt cx="2182785" cy="2146316"/>
              </a:xfrm>
            </p:grpSpPr>
            <p:cxnSp>
              <p:nvCxnSpPr>
                <p:cNvPr id="83" name="Straight Arrow Connector 82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/>
                <p:cNvCxnSpPr/>
                <p:nvPr/>
              </p:nvCxnSpPr>
              <p:spPr>
                <a:xfrm flipV="1">
                  <a:off x="1498387" y="2526633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Rectangle 84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6" name="Rectangle 85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Rectangle 86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Rectangle 91"/>
                  <p:cNvSpPr/>
                  <p:nvPr/>
                </p:nvSpPr>
                <p:spPr>
                  <a:xfrm>
                    <a:off x="5383513" y="3938063"/>
                    <a:ext cx="46243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2" name="Rectangle 9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3513" y="3938063"/>
                    <a:ext cx="462434" cy="369332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Rectangle 92"/>
                  <p:cNvSpPr/>
                  <p:nvPr/>
                </p:nvSpPr>
                <p:spPr>
                  <a:xfrm>
                    <a:off x="5389303" y="4424608"/>
                    <a:ext cx="46775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3" name="Rectangle 9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9303" y="4424608"/>
                    <a:ext cx="467756" cy="369332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Rectangle 94"/>
                  <p:cNvSpPr/>
                  <p:nvPr/>
                </p:nvSpPr>
                <p:spPr>
                  <a:xfrm>
                    <a:off x="6763352" y="5129357"/>
                    <a:ext cx="4660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5" name="Rectangle 9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3352" y="5129357"/>
                    <a:ext cx="466090" cy="369332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Rectangle 95"/>
                  <p:cNvSpPr/>
                  <p:nvPr/>
                </p:nvSpPr>
                <p:spPr>
                  <a:xfrm>
                    <a:off x="6057870" y="5122995"/>
                    <a:ext cx="4660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6" name="Rectangle 9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57870" y="5122995"/>
                    <a:ext cx="466090" cy="369332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8" name="Straight Connector 97"/>
              <p:cNvCxnSpPr/>
              <p:nvPr/>
            </p:nvCxnSpPr>
            <p:spPr>
              <a:xfrm>
                <a:off x="6331463" y="4120802"/>
                <a:ext cx="750595" cy="9736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7081425" y="4130538"/>
                <a:ext cx="2458" cy="56378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Rectangle 108"/>
                  <p:cNvSpPr/>
                  <p:nvPr/>
                </p:nvSpPr>
                <p:spPr>
                  <a:xfrm>
                    <a:off x="6560254" y="3730815"/>
                    <a:ext cx="50584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0254" y="3730815"/>
                    <a:ext cx="505843" cy="369332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Rectangle 109"/>
                  <p:cNvSpPr/>
                  <p:nvPr/>
                </p:nvSpPr>
                <p:spPr>
                  <a:xfrm>
                    <a:off x="7005269" y="4175681"/>
                    <a:ext cx="49244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y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10" name="Rectangle 10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05269" y="4175681"/>
                    <a:ext cx="492443" cy="369332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2" name="Straight Arrow Connector 111"/>
              <p:cNvCxnSpPr/>
              <p:nvPr/>
            </p:nvCxnSpPr>
            <p:spPr>
              <a:xfrm>
                <a:off x="6313267" y="4136202"/>
                <a:ext cx="768791" cy="56390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Rectangle 120"/>
                  <p:cNvSpPr/>
                  <p:nvPr/>
                </p:nvSpPr>
                <p:spPr>
                  <a:xfrm>
                    <a:off x="6624105" y="4121549"/>
                    <a:ext cx="377924" cy="41030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e>
                          </m:acc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1" name="Rectangle 1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4105" y="4121549"/>
                    <a:ext cx="377924" cy="410305"/>
                  </a:xfrm>
                  <a:prstGeom prst="rect">
                    <a:avLst/>
                  </a:prstGeom>
                  <a:blipFill>
                    <a:blip r:embed="rId49"/>
                    <a:stretch>
                      <a:fillRect t="-22388" r="-3064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6" name="Straight Arrow Connector 105"/>
            <p:cNvCxnSpPr/>
            <p:nvPr/>
          </p:nvCxnSpPr>
          <p:spPr>
            <a:xfrm flipV="1">
              <a:off x="4447512" y="4277709"/>
              <a:ext cx="497937" cy="10712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flipV="1">
              <a:off x="4472721" y="4840522"/>
              <a:ext cx="1248252" cy="5097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5295185" y="5002326"/>
                  <a:ext cx="2838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185" y="5002326"/>
                  <a:ext cx="283859" cy="307777"/>
                </a:xfrm>
                <a:prstGeom prst="rect">
                  <a:avLst/>
                </a:prstGeom>
                <a:blipFill>
                  <a:blip r:embed="rId50"/>
                  <a:stretch>
                    <a:fillRect l="-21739" t="-36000" r="-6739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4772713" y="4581315"/>
                  <a:ext cx="2838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2713" y="4581315"/>
                  <a:ext cx="283859" cy="307777"/>
                </a:xfrm>
                <a:prstGeom prst="rect">
                  <a:avLst/>
                </a:prstGeom>
                <a:blipFill>
                  <a:blip r:embed="rId51"/>
                  <a:stretch>
                    <a:fillRect l="-21739" t="-36000" r="-6739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/>
          <p:cNvGrpSpPr/>
          <p:nvPr/>
        </p:nvGrpSpPr>
        <p:grpSpPr>
          <a:xfrm>
            <a:off x="6685294" y="3444473"/>
            <a:ext cx="2288525" cy="2157589"/>
            <a:chOff x="4015695" y="3504021"/>
            <a:chExt cx="2288525" cy="2157589"/>
          </a:xfrm>
        </p:grpSpPr>
        <p:grpSp>
          <p:nvGrpSpPr>
            <p:cNvPr id="104" name="Group 103"/>
            <p:cNvGrpSpPr/>
            <p:nvPr/>
          </p:nvGrpSpPr>
          <p:grpSpPr>
            <a:xfrm>
              <a:off x="4015695" y="3504021"/>
              <a:ext cx="2288525" cy="2157589"/>
              <a:chOff x="5383513" y="3341100"/>
              <a:chExt cx="2288525" cy="2157589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5489253" y="3341100"/>
                <a:ext cx="2182785" cy="2146316"/>
                <a:chOff x="1190506" y="680744"/>
                <a:chExt cx="2182785" cy="2146316"/>
              </a:xfrm>
            </p:grpSpPr>
            <p:cxnSp>
              <p:nvCxnSpPr>
                <p:cNvPr id="131" name="Straight Arrow Connector 130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Arrow Connector 137"/>
                <p:cNvCxnSpPr/>
                <p:nvPr/>
              </p:nvCxnSpPr>
              <p:spPr>
                <a:xfrm flipV="1">
                  <a:off x="1498387" y="2526633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Rectangle 140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Rectangle 142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4" name="Rectangle 143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Rectangle 114"/>
                  <p:cNvSpPr/>
                  <p:nvPr/>
                </p:nvSpPr>
                <p:spPr>
                  <a:xfrm>
                    <a:off x="5383513" y="3938063"/>
                    <a:ext cx="46243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2" name="Rectangle 9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3513" y="3938063"/>
                    <a:ext cx="462434" cy="369332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Rectangle 115"/>
                  <p:cNvSpPr/>
                  <p:nvPr/>
                </p:nvSpPr>
                <p:spPr>
                  <a:xfrm>
                    <a:off x="5389303" y="4424608"/>
                    <a:ext cx="46775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3" name="Rectangle 9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9303" y="4424608"/>
                    <a:ext cx="467756" cy="369332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Rectangle 117"/>
                  <p:cNvSpPr/>
                  <p:nvPr/>
                </p:nvSpPr>
                <p:spPr>
                  <a:xfrm>
                    <a:off x="6763352" y="5129357"/>
                    <a:ext cx="4660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5" name="Rectangle 9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3352" y="5129357"/>
                    <a:ext cx="466090" cy="369332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Rectangle 118"/>
                  <p:cNvSpPr/>
                  <p:nvPr/>
                </p:nvSpPr>
                <p:spPr>
                  <a:xfrm>
                    <a:off x="6057870" y="5122995"/>
                    <a:ext cx="4660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6" name="Rectangle 9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57870" y="5122995"/>
                    <a:ext cx="466090" cy="369332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0" name="Straight Connector 119"/>
              <p:cNvCxnSpPr/>
              <p:nvPr/>
            </p:nvCxnSpPr>
            <p:spPr>
              <a:xfrm>
                <a:off x="6331463" y="4120802"/>
                <a:ext cx="750595" cy="9736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>
                <a:off x="7081425" y="4130538"/>
                <a:ext cx="2458" cy="56378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Rectangle 125"/>
                  <p:cNvSpPr/>
                  <p:nvPr/>
                </p:nvSpPr>
                <p:spPr>
                  <a:xfrm>
                    <a:off x="6560254" y="3730815"/>
                    <a:ext cx="50584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0254" y="3730815"/>
                    <a:ext cx="505843" cy="369332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Rectangle 126"/>
                  <p:cNvSpPr/>
                  <p:nvPr/>
                </p:nvSpPr>
                <p:spPr>
                  <a:xfrm>
                    <a:off x="7005269" y="4175681"/>
                    <a:ext cx="49244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y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10" name="Rectangle 10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05269" y="4175681"/>
                    <a:ext cx="492443" cy="369332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9" name="Straight Arrow Connector 128"/>
              <p:cNvCxnSpPr/>
              <p:nvPr/>
            </p:nvCxnSpPr>
            <p:spPr>
              <a:xfrm>
                <a:off x="6313267" y="4136202"/>
                <a:ext cx="768791" cy="56390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Rectangle 129"/>
                  <p:cNvSpPr/>
                  <p:nvPr/>
                </p:nvSpPr>
                <p:spPr>
                  <a:xfrm>
                    <a:off x="6624105" y="4121549"/>
                    <a:ext cx="48949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0" name="Rectangle 1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4105" y="4121549"/>
                    <a:ext cx="489493" cy="369332"/>
                  </a:xfrm>
                  <a:prstGeom prst="rect">
                    <a:avLst/>
                  </a:prstGeom>
                  <a:blipFill>
                    <a:blip r:embed="rId52"/>
                    <a:stretch>
                      <a:fillRect t="-22951" r="-47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5" name="Straight Arrow Connector 104"/>
            <p:cNvCxnSpPr/>
            <p:nvPr/>
          </p:nvCxnSpPr>
          <p:spPr>
            <a:xfrm flipV="1">
              <a:off x="4447512" y="4277709"/>
              <a:ext cx="497937" cy="10712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V="1">
              <a:off x="4472721" y="4840522"/>
              <a:ext cx="1248252" cy="5097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5295185" y="5002326"/>
                  <a:ext cx="2838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185" y="5002326"/>
                  <a:ext cx="283859" cy="307777"/>
                </a:xfrm>
                <a:prstGeom prst="rect">
                  <a:avLst/>
                </a:prstGeom>
                <a:blipFill>
                  <a:blip r:embed="rId50"/>
                  <a:stretch>
                    <a:fillRect l="-21739" t="-36000" r="-6739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4772713" y="4581315"/>
                  <a:ext cx="2838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2713" y="4581315"/>
                  <a:ext cx="283859" cy="307777"/>
                </a:xfrm>
                <a:prstGeom prst="rect">
                  <a:avLst/>
                </a:prstGeom>
                <a:blipFill>
                  <a:blip r:embed="rId51"/>
                  <a:stretch>
                    <a:fillRect l="-21739" t="-36000" r="-6739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4725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860915" y="413651"/>
            <a:ext cx="9715743" cy="2790327"/>
            <a:chOff x="897491" y="660539"/>
            <a:chExt cx="9715743" cy="2790327"/>
          </a:xfrm>
        </p:grpSpPr>
        <p:grpSp>
          <p:nvGrpSpPr>
            <p:cNvPr id="27" name="Group 26"/>
            <p:cNvGrpSpPr/>
            <p:nvPr/>
          </p:nvGrpSpPr>
          <p:grpSpPr>
            <a:xfrm>
              <a:off x="897491" y="660539"/>
              <a:ext cx="2866841" cy="2790327"/>
              <a:chOff x="897491" y="660539"/>
              <a:chExt cx="2866841" cy="2790327"/>
            </a:xfrm>
          </p:grpSpPr>
          <p:cxnSp>
            <p:nvCxnSpPr>
              <p:cNvPr id="2" name="Straight Arrow Connector 1"/>
              <p:cNvCxnSpPr/>
              <p:nvPr/>
            </p:nvCxnSpPr>
            <p:spPr>
              <a:xfrm flipV="1">
                <a:off x="1907624" y="660539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" name="Straight Arrow Connector 2"/>
              <p:cNvCxnSpPr/>
              <p:nvPr/>
            </p:nvCxnSpPr>
            <p:spPr>
              <a:xfrm flipV="1">
                <a:off x="1889428" y="2506428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 3"/>
                  <p:cNvSpPr/>
                  <p:nvPr/>
                </p:nvSpPr>
                <p:spPr>
                  <a:xfrm>
                    <a:off x="897491" y="3067643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4" name="Rectangle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7491" y="3067643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3389957" y="2492782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9957" y="2492782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/>
                  <p:cNvSpPr/>
                  <p:nvPr/>
                </p:nvSpPr>
                <p:spPr>
                  <a:xfrm>
                    <a:off x="1581547" y="2252857"/>
                    <a:ext cx="185273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6" name="Rectangle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81547" y="2252857"/>
                    <a:ext cx="185273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r="-61290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Straight Arrow Connector 7"/>
              <p:cNvCxnSpPr/>
              <p:nvPr/>
            </p:nvCxnSpPr>
            <p:spPr>
              <a:xfrm flipH="1">
                <a:off x="1110088" y="2506428"/>
                <a:ext cx="797536" cy="94443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2510449" y="1463704"/>
                    <a:ext cx="3858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" name="Rectangle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0449" y="1463704"/>
                    <a:ext cx="385875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" name="Straight Connector 9"/>
              <p:cNvCxnSpPr/>
              <p:nvPr/>
            </p:nvCxnSpPr>
            <p:spPr>
              <a:xfrm flipH="1">
                <a:off x="2495550" y="1660481"/>
                <a:ext cx="1413" cy="1404609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Multiply 10"/>
              <p:cNvSpPr/>
              <p:nvPr/>
            </p:nvSpPr>
            <p:spPr>
              <a:xfrm>
                <a:off x="2397729" y="1475629"/>
                <a:ext cx="187043" cy="263857"/>
              </a:xfrm>
              <a:prstGeom prst="mathMultiply">
                <a:avLst>
                  <a:gd name="adj1" fmla="val 780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 flipH="1" flipV="1">
                <a:off x="1504307" y="3058997"/>
                <a:ext cx="1005056" cy="5648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2513746" y="2492782"/>
                <a:ext cx="408032" cy="552568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1553874" y="960581"/>
                    <a:ext cx="35375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3874" y="960581"/>
                    <a:ext cx="353750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1741364" y="2991887"/>
                    <a:ext cx="464550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41364" y="2991887"/>
                    <a:ext cx="464550" cy="390748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4688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58246" y="2614787"/>
                    <a:ext cx="476156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8246" y="2614787"/>
                    <a:ext cx="476156" cy="390748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307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2125590" y="1811950"/>
                    <a:ext cx="464551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3" name="Rectangle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25590" y="1811950"/>
                    <a:ext cx="464551" cy="390748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9" name="Group 48"/>
            <p:cNvGrpSpPr/>
            <p:nvPr/>
          </p:nvGrpSpPr>
          <p:grpSpPr>
            <a:xfrm>
              <a:off x="4284411" y="660539"/>
              <a:ext cx="2866841" cy="2790327"/>
              <a:chOff x="4284411" y="660539"/>
              <a:chExt cx="2866841" cy="2790327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4284411" y="660539"/>
                <a:ext cx="2866841" cy="2790327"/>
                <a:chOff x="897491" y="660539"/>
                <a:chExt cx="2866841" cy="2790327"/>
              </a:xfrm>
            </p:grpSpPr>
            <p:cxnSp>
              <p:nvCxnSpPr>
                <p:cNvPr id="29" name="Straight Arrow Connector 28"/>
                <p:cNvCxnSpPr/>
                <p:nvPr/>
              </p:nvCxnSpPr>
              <p:spPr>
                <a:xfrm flipV="1">
                  <a:off x="1907624" y="660539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/>
                <p:nvPr/>
              </p:nvCxnSpPr>
              <p:spPr>
                <a:xfrm flipV="1">
                  <a:off x="1889428" y="2506428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897491" y="3067643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1" name="Rectangle 3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7491" y="3067643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Rectangle 31"/>
                    <p:cNvSpPr/>
                    <p:nvPr/>
                  </p:nvSpPr>
                  <p:spPr>
                    <a:xfrm>
                      <a:off x="3389957" y="2492782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2" name="Rectangle 3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89957" y="2492782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Rectangle 32"/>
                    <p:cNvSpPr/>
                    <p:nvPr/>
                  </p:nvSpPr>
                  <p:spPr>
                    <a:xfrm>
                      <a:off x="1581547" y="2252857"/>
                      <a:ext cx="185273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3" name="Rectangle 3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81547" y="2252857"/>
                      <a:ext cx="185273" cy="369332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 r="-6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4" name="Straight Arrow Connector 33"/>
                <p:cNvCxnSpPr/>
                <p:nvPr/>
              </p:nvCxnSpPr>
              <p:spPr>
                <a:xfrm flipH="1">
                  <a:off x="1110088" y="2506428"/>
                  <a:ext cx="797536" cy="94443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Rectangle 34"/>
                    <p:cNvSpPr/>
                    <p:nvPr/>
                  </p:nvSpPr>
                  <p:spPr>
                    <a:xfrm>
                      <a:off x="2510449" y="1463704"/>
                      <a:ext cx="38587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5" name="Rectangle 3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10449" y="1463704"/>
                      <a:ext cx="385875" cy="369332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6" name="Straight Connector 35"/>
                <p:cNvCxnSpPr/>
                <p:nvPr/>
              </p:nvCxnSpPr>
              <p:spPr>
                <a:xfrm flipH="1">
                  <a:off x="2495550" y="1660481"/>
                  <a:ext cx="1413" cy="140460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Multiply 36"/>
                <p:cNvSpPr/>
                <p:nvPr/>
              </p:nvSpPr>
              <p:spPr>
                <a:xfrm>
                  <a:off x="2397729" y="1475629"/>
                  <a:ext cx="187043" cy="263857"/>
                </a:xfrm>
                <a:prstGeom prst="mathMultiply">
                  <a:avLst>
                    <a:gd name="adj1" fmla="val 7806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38" name="Straight Connector 37"/>
                <p:cNvCxnSpPr/>
                <p:nvPr/>
              </p:nvCxnSpPr>
              <p:spPr>
                <a:xfrm flipH="1" flipV="1">
                  <a:off x="1504307" y="3058997"/>
                  <a:ext cx="1005056" cy="564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flipV="1">
                  <a:off x="2513746" y="2492782"/>
                  <a:ext cx="408032" cy="5525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Rectangle 39"/>
                    <p:cNvSpPr/>
                    <p:nvPr/>
                  </p:nvSpPr>
                  <p:spPr>
                    <a:xfrm>
                      <a:off x="1553874" y="960581"/>
                      <a:ext cx="353750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40" name="Rectangle 3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53874" y="960581"/>
                      <a:ext cx="353750" cy="369332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Rectangle 42"/>
                    <p:cNvSpPr/>
                    <p:nvPr/>
                  </p:nvSpPr>
                  <p:spPr>
                    <a:xfrm>
                      <a:off x="2125590" y="1811950"/>
                      <a:ext cx="464551" cy="390748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43" name="Rectangle 4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25590" y="1811950"/>
                      <a:ext cx="464551" cy="390748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44" name="Straight Connector 43"/>
              <p:cNvCxnSpPr/>
              <p:nvPr/>
            </p:nvCxnSpPr>
            <p:spPr>
              <a:xfrm flipH="1" flipV="1">
                <a:off x="5294544" y="2524074"/>
                <a:ext cx="601739" cy="54101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Arc 45"/>
              <p:cNvSpPr/>
              <p:nvPr/>
            </p:nvSpPr>
            <p:spPr>
              <a:xfrm rot="6787997">
                <a:off x="5059822" y="2376299"/>
                <a:ext cx="321353" cy="409737"/>
              </a:xfrm>
              <a:prstGeom prst="arc">
                <a:avLst>
                  <a:gd name="adj1" fmla="val 15585823"/>
                  <a:gd name="adj2" fmla="val 660529"/>
                </a:avLst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/>
                  <p:cNvSpPr/>
                  <p:nvPr/>
                </p:nvSpPr>
                <p:spPr>
                  <a:xfrm>
                    <a:off x="5131293" y="2643209"/>
                    <a:ext cx="503022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47" name="Rectangle 4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1293" y="2643209"/>
                    <a:ext cx="503022" cy="390748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b="-7813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/>
                  <p:cNvSpPr/>
                  <p:nvPr/>
                </p:nvSpPr>
                <p:spPr>
                  <a:xfrm>
                    <a:off x="5496317" y="2469251"/>
                    <a:ext cx="478401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 smtClean="0"/>
                  </a:p>
                </p:txBody>
              </p:sp>
            </mc:Choice>
            <mc:Fallback xmlns="">
              <p:sp>
                <p:nvSpPr>
                  <p:cNvPr id="48" name="Rectangle 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96317" y="2469251"/>
                    <a:ext cx="478401" cy="390748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7" name="Group 76"/>
            <p:cNvGrpSpPr/>
            <p:nvPr/>
          </p:nvGrpSpPr>
          <p:grpSpPr>
            <a:xfrm>
              <a:off x="7746393" y="660539"/>
              <a:ext cx="2866841" cy="2790327"/>
              <a:chOff x="7746393" y="660539"/>
              <a:chExt cx="2866841" cy="2790327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7746393" y="660539"/>
                <a:ext cx="2866841" cy="2790327"/>
                <a:chOff x="4284411" y="660539"/>
                <a:chExt cx="2866841" cy="2790327"/>
              </a:xfrm>
            </p:grpSpPr>
            <p:grpSp>
              <p:nvGrpSpPr>
                <p:cNvPr id="51" name="Group 50"/>
                <p:cNvGrpSpPr/>
                <p:nvPr/>
              </p:nvGrpSpPr>
              <p:grpSpPr>
                <a:xfrm>
                  <a:off x="4284411" y="660539"/>
                  <a:ext cx="2866841" cy="2790327"/>
                  <a:chOff x="897491" y="660539"/>
                  <a:chExt cx="2866841" cy="2790327"/>
                </a:xfrm>
              </p:grpSpPr>
              <p:cxnSp>
                <p:nvCxnSpPr>
                  <p:cNvPr id="56" name="Straight Arrow Connector 55"/>
                  <p:cNvCxnSpPr/>
                  <p:nvPr/>
                </p:nvCxnSpPr>
                <p:spPr>
                  <a:xfrm flipV="1">
                    <a:off x="1907624" y="660539"/>
                    <a:ext cx="7684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Arrow Connector 56"/>
                  <p:cNvCxnSpPr/>
                  <p:nvPr/>
                </p:nvCxnSpPr>
                <p:spPr>
                  <a:xfrm flipV="1">
                    <a:off x="1889428" y="2506428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8" name="Rectangle 57"/>
                      <p:cNvSpPr/>
                      <p:nvPr/>
                    </p:nvSpPr>
                    <p:spPr>
                      <a:xfrm>
                        <a:off x="897491" y="3067643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58" name="Rectangle 5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97491" y="3067643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1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Rectangle 58"/>
                      <p:cNvSpPr/>
                      <p:nvPr/>
                    </p:nvSpPr>
                    <p:spPr>
                      <a:xfrm>
                        <a:off x="3389957" y="2492782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59" name="Rectangle 5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89957" y="2492782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19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Rectangle 59"/>
                      <p:cNvSpPr/>
                      <p:nvPr/>
                    </p:nvSpPr>
                    <p:spPr>
                      <a:xfrm>
                        <a:off x="1581547" y="2252857"/>
                        <a:ext cx="185273" cy="369332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0" name="Rectangle 5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81547" y="2252857"/>
                        <a:ext cx="185273" cy="369332"/>
                      </a:xfrm>
                      <a:prstGeom prst="rect">
                        <a:avLst/>
                      </a:prstGeom>
                      <a:blipFill rotWithShape="0">
                        <a:blip r:embed="rId20"/>
                        <a:stretch>
                          <a:fillRect r="-6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1" name="Straight Arrow Connector 60"/>
                  <p:cNvCxnSpPr/>
                  <p:nvPr/>
                </p:nvCxnSpPr>
                <p:spPr>
                  <a:xfrm flipH="1">
                    <a:off x="1110088" y="2506428"/>
                    <a:ext cx="797536" cy="94443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2" name="Rectangle 61"/>
                      <p:cNvSpPr/>
                      <p:nvPr/>
                    </p:nvSpPr>
                    <p:spPr>
                      <a:xfrm>
                        <a:off x="2510449" y="1463704"/>
                        <a:ext cx="38587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2" name="Rectangle 6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10449" y="1463704"/>
                        <a:ext cx="385875" cy="369332"/>
                      </a:xfrm>
                      <a:prstGeom prst="rect">
                        <a:avLst/>
                      </a:prstGeom>
                      <a:blipFill rotWithShape="0">
                        <a:blip r:embed="rId2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3" name="Straight Connector 62"/>
                  <p:cNvCxnSpPr/>
                  <p:nvPr/>
                </p:nvCxnSpPr>
                <p:spPr>
                  <a:xfrm flipH="1">
                    <a:off x="2495550" y="1660481"/>
                    <a:ext cx="1413" cy="140460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4" name="Multiply 63"/>
                  <p:cNvSpPr/>
                  <p:nvPr/>
                </p:nvSpPr>
                <p:spPr>
                  <a:xfrm>
                    <a:off x="2397729" y="1475629"/>
                    <a:ext cx="187043" cy="263857"/>
                  </a:xfrm>
                  <a:prstGeom prst="mathMultiply">
                    <a:avLst>
                      <a:gd name="adj1" fmla="val 7806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cxnSp>
                <p:nvCxnSpPr>
                  <p:cNvPr id="65" name="Straight Connector 64"/>
                  <p:cNvCxnSpPr/>
                  <p:nvPr/>
                </p:nvCxnSpPr>
                <p:spPr>
                  <a:xfrm flipH="1" flipV="1">
                    <a:off x="1504307" y="3058997"/>
                    <a:ext cx="1005056" cy="564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 flipV="1">
                    <a:off x="2513746" y="2492782"/>
                    <a:ext cx="408032" cy="55256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7" name="Rectangle 66"/>
                      <p:cNvSpPr/>
                      <p:nvPr/>
                    </p:nvSpPr>
                    <p:spPr>
                      <a:xfrm>
                        <a:off x="1553874" y="960581"/>
                        <a:ext cx="353750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7" name="Rectangle 6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53874" y="960581"/>
                        <a:ext cx="353750" cy="369332"/>
                      </a:xfrm>
                      <a:prstGeom prst="rect">
                        <a:avLst/>
                      </a:prstGeom>
                      <a:blipFill rotWithShape="0">
                        <a:blip r:embed="rId2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2" name="Straight Connector 51"/>
                <p:cNvCxnSpPr/>
                <p:nvPr/>
              </p:nvCxnSpPr>
              <p:spPr>
                <a:xfrm flipH="1" flipV="1">
                  <a:off x="5294544" y="2524074"/>
                  <a:ext cx="601739" cy="5410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Arc 52"/>
                <p:cNvSpPr/>
                <p:nvPr/>
              </p:nvSpPr>
              <p:spPr>
                <a:xfrm rot="6787997">
                  <a:off x="5059822" y="2376299"/>
                  <a:ext cx="321353" cy="409737"/>
                </a:xfrm>
                <a:prstGeom prst="arc">
                  <a:avLst>
                    <a:gd name="adj1" fmla="val 15585823"/>
                    <a:gd name="adj2" fmla="val 660529"/>
                  </a:avLst>
                </a:prstGeom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Rectangle 53"/>
                    <p:cNvSpPr/>
                    <p:nvPr/>
                  </p:nvSpPr>
                  <p:spPr>
                    <a:xfrm>
                      <a:off x="5131293" y="2643209"/>
                      <a:ext cx="503022" cy="390748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54" name="Rectangle 5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31293" y="2643209"/>
                      <a:ext cx="503022" cy="390748"/>
                    </a:xfrm>
                    <a:prstGeom prst="rect">
                      <a:avLst/>
                    </a:prstGeom>
                    <a:blipFill rotWithShape="0">
                      <a:blip r:embed="rId23"/>
                      <a:stretch>
                        <a:fillRect b="-781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9" name="Straight Connector 68"/>
              <p:cNvCxnSpPr/>
              <p:nvPr/>
            </p:nvCxnSpPr>
            <p:spPr>
              <a:xfrm flipH="1" flipV="1">
                <a:off x="8749928" y="1080425"/>
                <a:ext cx="601739" cy="54101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>
                <a:off x="8769115" y="1599445"/>
                <a:ext cx="578046" cy="906982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Arc 73"/>
              <p:cNvSpPr/>
              <p:nvPr/>
            </p:nvSpPr>
            <p:spPr>
              <a:xfrm rot="543298">
                <a:off x="8623516" y="1976595"/>
                <a:ext cx="321353" cy="409737"/>
              </a:xfrm>
              <a:prstGeom prst="arc">
                <a:avLst>
                  <a:gd name="adj1" fmla="val 15585823"/>
                  <a:gd name="adj2" fmla="val 660529"/>
                </a:avLst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Rectangle 74"/>
                  <p:cNvSpPr/>
                  <p:nvPr/>
                </p:nvSpPr>
                <p:spPr>
                  <a:xfrm>
                    <a:off x="8686883" y="1618955"/>
                    <a:ext cx="471283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75" name="Rectangle 7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86883" y="1618955"/>
                    <a:ext cx="471283" cy="390748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b="-4688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Rectangle 75"/>
                  <p:cNvSpPr/>
                  <p:nvPr/>
                </p:nvSpPr>
                <p:spPr>
                  <a:xfrm>
                    <a:off x="8965571" y="1922745"/>
                    <a:ext cx="425629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76" name="Rectangle 7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65571" y="1922745"/>
                    <a:ext cx="425629" cy="390748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09" name="Group 108"/>
          <p:cNvGrpSpPr/>
          <p:nvPr/>
        </p:nvGrpSpPr>
        <p:grpSpPr>
          <a:xfrm>
            <a:off x="307167" y="3230459"/>
            <a:ext cx="3563694" cy="3422751"/>
            <a:chOff x="5183922" y="3115092"/>
            <a:chExt cx="3563694" cy="3422751"/>
          </a:xfrm>
        </p:grpSpPr>
        <p:grpSp>
          <p:nvGrpSpPr>
            <p:cNvPr id="79" name="Group 78"/>
            <p:cNvGrpSpPr/>
            <p:nvPr/>
          </p:nvGrpSpPr>
          <p:grpSpPr>
            <a:xfrm>
              <a:off x="5183922" y="3115092"/>
              <a:ext cx="3563694" cy="3422751"/>
              <a:chOff x="-217698" y="708040"/>
              <a:chExt cx="3563694" cy="3422751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-217698" y="708040"/>
                <a:ext cx="3563694" cy="3422751"/>
                <a:chOff x="-190403" y="680744"/>
                <a:chExt cx="3563694" cy="3422751"/>
              </a:xfrm>
            </p:grpSpPr>
            <p:cxnSp>
              <p:nvCxnSpPr>
                <p:cNvPr id="82" name="Straight Arrow Connector 81"/>
                <p:cNvCxnSpPr/>
                <p:nvPr/>
              </p:nvCxnSpPr>
              <p:spPr>
                <a:xfrm flipV="1">
                  <a:off x="1498387" y="680744"/>
                  <a:ext cx="25880" cy="342275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/>
                <p:cNvCxnSpPr/>
                <p:nvPr/>
              </p:nvCxnSpPr>
              <p:spPr>
                <a:xfrm flipV="1">
                  <a:off x="-190403" y="2526634"/>
                  <a:ext cx="3563694" cy="1989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Rectangle 83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Rectangle 84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27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6" name="Rectangle 85"/>
                    <p:cNvSpPr/>
                    <p:nvPr/>
                  </p:nvSpPr>
                  <p:spPr>
                    <a:xfrm>
                      <a:off x="1153400" y="2526634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6" name="Rectangle 8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3400" y="2526634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1" name="Rectangle 80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89" name="Oval 88"/>
            <p:cNvSpPr/>
            <p:nvPr/>
          </p:nvSpPr>
          <p:spPr>
            <a:xfrm>
              <a:off x="5859707" y="4021734"/>
              <a:ext cx="2094753" cy="196531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0" name="Arc 89"/>
            <p:cNvSpPr/>
            <p:nvPr/>
          </p:nvSpPr>
          <p:spPr>
            <a:xfrm>
              <a:off x="5739085" y="3875051"/>
              <a:ext cx="2329729" cy="2211654"/>
            </a:xfrm>
            <a:prstGeom prst="arc">
              <a:avLst>
                <a:gd name="adj1" fmla="val 16440834"/>
                <a:gd name="adj2" fmla="val 0"/>
              </a:avLst>
            </a:prstGeom>
            <a:ln w="3810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1" name="Straight Connector 90"/>
            <p:cNvCxnSpPr/>
            <p:nvPr/>
          </p:nvCxnSpPr>
          <p:spPr>
            <a:xfrm flipH="1">
              <a:off x="6912404" y="4559577"/>
              <a:ext cx="1251965" cy="39926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H="1">
              <a:off x="6893109" y="3954811"/>
              <a:ext cx="750407" cy="99228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Rectangle 97"/>
                <p:cNvSpPr/>
                <p:nvPr/>
              </p:nvSpPr>
              <p:spPr>
                <a:xfrm>
                  <a:off x="7065079" y="3466664"/>
                  <a:ext cx="34971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>
            <p:sp>
              <p:nvSpPr>
                <p:cNvPr id="98" name="Rectangle 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5079" y="3466664"/>
                  <a:ext cx="349711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Rectangle 99"/>
                <p:cNvSpPr/>
                <p:nvPr/>
              </p:nvSpPr>
              <p:spPr>
                <a:xfrm>
                  <a:off x="7545280" y="3620206"/>
                  <a:ext cx="44666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>
            <p:sp>
              <p:nvSpPr>
                <p:cNvPr id="100" name="Rectangle 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5280" y="3620206"/>
                  <a:ext cx="446661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Rectangle 100"/>
                <p:cNvSpPr/>
                <p:nvPr/>
              </p:nvSpPr>
              <p:spPr>
                <a:xfrm>
                  <a:off x="8083038" y="4291772"/>
                  <a:ext cx="44133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>
            <p:sp>
              <p:nvSpPr>
                <p:cNvPr id="101" name="Rectangle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038" y="4291772"/>
                  <a:ext cx="441339" cy="36933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Rectangle 101"/>
                <p:cNvSpPr/>
                <p:nvPr/>
              </p:nvSpPr>
              <p:spPr>
                <a:xfrm>
                  <a:off x="7502139" y="4644682"/>
                  <a:ext cx="46128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2" name="Rectangle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2139" y="4644682"/>
                  <a:ext cx="461280" cy="369332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02"/>
                <p:cNvSpPr/>
                <p:nvPr/>
              </p:nvSpPr>
              <p:spPr>
                <a:xfrm>
                  <a:off x="7247320" y="4311558"/>
                  <a:ext cx="4666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3" name="Rectangle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7320" y="4311558"/>
                  <a:ext cx="466602" cy="369332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Straight Connector 104"/>
            <p:cNvCxnSpPr>
              <a:endCxn id="89" idx="1"/>
            </p:cNvCxnSpPr>
            <p:nvPr/>
          </p:nvCxnSpPr>
          <p:spPr>
            <a:xfrm flipH="1" flipV="1">
              <a:off x="6166476" y="4309548"/>
              <a:ext cx="726633" cy="6713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Rectangle 105"/>
                <p:cNvSpPr/>
                <p:nvPr/>
              </p:nvSpPr>
              <p:spPr>
                <a:xfrm>
                  <a:off x="6153262" y="4506278"/>
                  <a:ext cx="3917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6" name="Rectangle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3262" y="4506278"/>
                  <a:ext cx="391774" cy="369332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Multiply 106"/>
            <p:cNvSpPr/>
            <p:nvPr/>
          </p:nvSpPr>
          <p:spPr>
            <a:xfrm>
              <a:off x="7795248" y="4517709"/>
              <a:ext cx="187043" cy="263857"/>
            </a:xfrm>
            <a:prstGeom prst="mathMultiply">
              <a:avLst>
                <a:gd name="adj1" fmla="val 780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8" name="Multiply 107"/>
            <p:cNvSpPr/>
            <p:nvPr/>
          </p:nvSpPr>
          <p:spPr>
            <a:xfrm>
              <a:off x="7394344" y="4041593"/>
              <a:ext cx="187043" cy="263857"/>
            </a:xfrm>
            <a:prstGeom prst="mathMultiply">
              <a:avLst>
                <a:gd name="adj1" fmla="val 780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4378077" y="3185557"/>
            <a:ext cx="3563694" cy="3422751"/>
            <a:chOff x="5179987" y="3123739"/>
            <a:chExt cx="3563694" cy="3422751"/>
          </a:xfrm>
        </p:grpSpPr>
        <p:grpSp>
          <p:nvGrpSpPr>
            <p:cNvPr id="110" name="Group 109"/>
            <p:cNvGrpSpPr/>
            <p:nvPr/>
          </p:nvGrpSpPr>
          <p:grpSpPr>
            <a:xfrm>
              <a:off x="5179987" y="3123739"/>
              <a:ext cx="3563694" cy="3422751"/>
              <a:chOff x="5183922" y="3115092"/>
              <a:chExt cx="3563694" cy="3422751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5183922" y="3115092"/>
                <a:ext cx="3563694" cy="3422751"/>
                <a:chOff x="-217698" y="708040"/>
                <a:chExt cx="3563694" cy="3422751"/>
              </a:xfrm>
            </p:grpSpPr>
            <p:grpSp>
              <p:nvGrpSpPr>
                <p:cNvPr id="125" name="Group 124"/>
                <p:cNvGrpSpPr/>
                <p:nvPr/>
              </p:nvGrpSpPr>
              <p:grpSpPr>
                <a:xfrm>
                  <a:off x="-217698" y="708040"/>
                  <a:ext cx="3563694" cy="3422751"/>
                  <a:chOff x="-190403" y="680744"/>
                  <a:chExt cx="3563694" cy="3422751"/>
                </a:xfrm>
              </p:grpSpPr>
              <p:cxnSp>
                <p:nvCxnSpPr>
                  <p:cNvPr id="127" name="Straight Arrow Connector 126"/>
                  <p:cNvCxnSpPr/>
                  <p:nvPr/>
                </p:nvCxnSpPr>
                <p:spPr>
                  <a:xfrm flipV="1">
                    <a:off x="1498387" y="680744"/>
                    <a:ext cx="25880" cy="342275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Arrow Connector 127"/>
                  <p:cNvCxnSpPr/>
                  <p:nvPr/>
                </p:nvCxnSpPr>
                <p:spPr>
                  <a:xfrm flipV="1">
                    <a:off x="-190403" y="2526634"/>
                    <a:ext cx="3563694" cy="1989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9" name="Rectangle 128"/>
                      <p:cNvSpPr/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2" name="Rectangle 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2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0" name="Rectangle 129"/>
                      <p:cNvSpPr/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" name="Rectangl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27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1" name="Rectangle 130"/>
                      <p:cNvSpPr/>
                      <p:nvPr/>
                    </p:nvSpPr>
                    <p:spPr>
                      <a:xfrm>
                        <a:off x="1153400" y="2526634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1" name="Rectangle 13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53400" y="2526634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3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26" name="Rectangle 125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sp>
            <p:nvSpPr>
              <p:cNvPr id="112" name="Oval 111"/>
              <p:cNvSpPr/>
              <p:nvPr/>
            </p:nvSpPr>
            <p:spPr>
              <a:xfrm>
                <a:off x="5859707" y="4021734"/>
                <a:ext cx="2094753" cy="196531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114" name="Straight Connector 113"/>
              <p:cNvCxnSpPr/>
              <p:nvPr/>
            </p:nvCxnSpPr>
            <p:spPr>
              <a:xfrm>
                <a:off x="7801139" y="3726926"/>
                <a:ext cx="374" cy="73794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Rectangle 118"/>
                  <p:cNvSpPr/>
                  <p:nvPr/>
                </p:nvSpPr>
                <p:spPr>
                  <a:xfrm>
                    <a:off x="7115325" y="4690779"/>
                    <a:ext cx="37414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19" name="Rectangle 1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15325" y="4690779"/>
                    <a:ext cx="374141" cy="369332"/>
                  </a:xfrm>
                  <a:prstGeom prst="rect">
                    <a:avLst/>
                  </a:prstGeom>
                  <a:blipFill rotWithShape="0">
                    <a:blip r:embed="rId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1" name="Straight Connector 120"/>
              <p:cNvCxnSpPr>
                <a:endCxn id="112" idx="1"/>
              </p:cNvCxnSpPr>
              <p:nvPr/>
            </p:nvCxnSpPr>
            <p:spPr>
              <a:xfrm flipH="1" flipV="1">
                <a:off x="6166476" y="4309548"/>
                <a:ext cx="726633" cy="67133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Rectangle 121"/>
                  <p:cNvSpPr/>
                  <p:nvPr/>
                </p:nvSpPr>
                <p:spPr>
                  <a:xfrm>
                    <a:off x="6153262" y="4506278"/>
                    <a:ext cx="39177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2" name="Rectangle 1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53262" y="4506278"/>
                    <a:ext cx="391774" cy="369332"/>
                  </a:xfrm>
                  <a:prstGeom prst="rect">
                    <a:avLst/>
                  </a:prstGeom>
                  <a:blipFill rotWithShape="0"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34" name="Straight Arrow Connector 133"/>
            <p:cNvCxnSpPr/>
            <p:nvPr/>
          </p:nvCxnSpPr>
          <p:spPr>
            <a:xfrm flipH="1" flipV="1">
              <a:off x="7254222" y="3693255"/>
              <a:ext cx="542982" cy="788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V="1">
              <a:off x="7253848" y="3707146"/>
              <a:ext cx="543356" cy="244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 flipV="1">
              <a:off x="6881717" y="4473513"/>
              <a:ext cx="915487" cy="4961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Rectangle 142"/>
                <p:cNvSpPr/>
                <p:nvPr/>
              </p:nvSpPr>
              <p:spPr>
                <a:xfrm>
                  <a:off x="7401213" y="4566318"/>
                  <a:ext cx="35163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3" name="Rectangle 1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1213" y="4566318"/>
                  <a:ext cx="351635" cy="369332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 t="-22951" r="-2807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Rectangle 143"/>
                <p:cNvSpPr/>
                <p:nvPr/>
              </p:nvSpPr>
              <p:spPr>
                <a:xfrm>
                  <a:off x="7394624" y="3775340"/>
                  <a:ext cx="3693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4" name="Rectangle 1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4624" y="3775340"/>
                  <a:ext cx="369332" cy="369332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 t="-22951" r="-2786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Rectangle 144"/>
                <p:cNvSpPr/>
                <p:nvPr/>
              </p:nvSpPr>
              <p:spPr>
                <a:xfrm>
                  <a:off x="7538254" y="3976389"/>
                  <a:ext cx="3741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5" name="Rectangle 1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8254" y="3976389"/>
                  <a:ext cx="374141" cy="369332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Rectangle 145"/>
                <p:cNvSpPr/>
                <p:nvPr/>
              </p:nvSpPr>
              <p:spPr>
                <a:xfrm>
                  <a:off x="7332727" y="3355837"/>
                  <a:ext cx="46249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6" name="Rectangle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2727" y="3355837"/>
                  <a:ext cx="462499" cy="369332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Rectangle 146"/>
                <p:cNvSpPr/>
                <p:nvPr/>
              </p:nvSpPr>
              <p:spPr>
                <a:xfrm>
                  <a:off x="7746560" y="3848597"/>
                  <a:ext cx="470129" cy="3912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7" name="Rectangle 1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6560" y="3848597"/>
                  <a:ext cx="470129" cy="391261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6" name="Group 185"/>
          <p:cNvGrpSpPr/>
          <p:nvPr/>
        </p:nvGrpSpPr>
        <p:grpSpPr>
          <a:xfrm>
            <a:off x="8146065" y="3182483"/>
            <a:ext cx="3563694" cy="3422751"/>
            <a:chOff x="8146065" y="3182483"/>
            <a:chExt cx="3563694" cy="3422751"/>
          </a:xfrm>
        </p:grpSpPr>
        <p:grpSp>
          <p:nvGrpSpPr>
            <p:cNvPr id="159" name="Group 158"/>
            <p:cNvGrpSpPr/>
            <p:nvPr/>
          </p:nvGrpSpPr>
          <p:grpSpPr>
            <a:xfrm>
              <a:off x="8146065" y="3182483"/>
              <a:ext cx="3563694" cy="3422751"/>
              <a:chOff x="-217698" y="708040"/>
              <a:chExt cx="3563694" cy="3422751"/>
            </a:xfrm>
          </p:grpSpPr>
          <p:grpSp>
            <p:nvGrpSpPr>
              <p:cNvPr id="165" name="Group 164"/>
              <p:cNvGrpSpPr/>
              <p:nvPr/>
            </p:nvGrpSpPr>
            <p:grpSpPr>
              <a:xfrm>
                <a:off x="-217698" y="708040"/>
                <a:ext cx="3563694" cy="3422751"/>
                <a:chOff x="-190403" y="680744"/>
                <a:chExt cx="3563694" cy="3422751"/>
              </a:xfrm>
            </p:grpSpPr>
            <p:cxnSp>
              <p:nvCxnSpPr>
                <p:cNvPr id="167" name="Straight Arrow Connector 166"/>
                <p:cNvCxnSpPr/>
                <p:nvPr/>
              </p:nvCxnSpPr>
              <p:spPr>
                <a:xfrm flipV="1">
                  <a:off x="1498387" y="680744"/>
                  <a:ext cx="25880" cy="342275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Arrow Connector 167"/>
                <p:cNvCxnSpPr/>
                <p:nvPr/>
              </p:nvCxnSpPr>
              <p:spPr>
                <a:xfrm flipV="1">
                  <a:off x="-190403" y="2526634"/>
                  <a:ext cx="3563694" cy="1989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Rectangle 168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0" name="Rectangle 169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27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1" name="Rectangle 170"/>
                    <p:cNvSpPr/>
                    <p:nvPr/>
                  </p:nvSpPr>
                  <p:spPr>
                    <a:xfrm>
                      <a:off x="1153400" y="2526634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71" name="Rectangle 17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3400" y="2526634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4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66" name="Rectangle 165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160" name="Oval 159"/>
            <p:cNvSpPr/>
            <p:nvPr/>
          </p:nvSpPr>
          <p:spPr>
            <a:xfrm>
              <a:off x="9019456" y="4206490"/>
              <a:ext cx="1676793" cy="163362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63" name="Straight Connector 162"/>
            <p:cNvCxnSpPr>
              <a:endCxn id="160" idx="1"/>
            </p:cNvCxnSpPr>
            <p:nvPr/>
          </p:nvCxnSpPr>
          <p:spPr>
            <a:xfrm flipH="1" flipV="1">
              <a:off x="9265017" y="4445729"/>
              <a:ext cx="592836" cy="60254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Rectangle 163"/>
                <p:cNvSpPr/>
                <p:nvPr/>
              </p:nvSpPr>
              <p:spPr>
                <a:xfrm>
                  <a:off x="9115405" y="4573669"/>
                  <a:ext cx="4830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64" name="Rectangle 1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5405" y="4573669"/>
                  <a:ext cx="483081" cy="369332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5" name="Oval 174"/>
            <p:cNvSpPr/>
            <p:nvPr/>
          </p:nvSpPr>
          <p:spPr>
            <a:xfrm>
              <a:off x="8596123" y="3755073"/>
              <a:ext cx="2537903" cy="251456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76" name="Straight Connector 175"/>
            <p:cNvCxnSpPr/>
            <p:nvPr/>
          </p:nvCxnSpPr>
          <p:spPr>
            <a:xfrm>
              <a:off x="9389279" y="3888526"/>
              <a:ext cx="468573" cy="114577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Rectangle 178"/>
                <p:cNvSpPr/>
                <p:nvPr/>
              </p:nvSpPr>
              <p:spPr>
                <a:xfrm>
                  <a:off x="9073384" y="3931510"/>
                  <a:ext cx="4884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79" name="Rectangle 1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3384" y="3931510"/>
                  <a:ext cx="488402" cy="369332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0" name="Straight Arrow Connector 179"/>
            <p:cNvCxnSpPr/>
            <p:nvPr/>
          </p:nvCxnSpPr>
          <p:spPr>
            <a:xfrm flipH="1" flipV="1">
              <a:off x="10130921" y="3951363"/>
              <a:ext cx="402215" cy="5875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/>
            <p:nvPr/>
          </p:nvCxnSpPr>
          <p:spPr>
            <a:xfrm flipH="1" flipV="1">
              <a:off x="10246906" y="3340260"/>
              <a:ext cx="697470" cy="9828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Rectangle 183"/>
                <p:cNvSpPr/>
                <p:nvPr/>
              </p:nvSpPr>
              <p:spPr>
                <a:xfrm>
                  <a:off x="10329061" y="4116176"/>
                  <a:ext cx="46237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84" name="Rectangle 1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9061" y="4116176"/>
                  <a:ext cx="462371" cy="369332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 t="-22951" r="-2368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Rectangle 184"/>
                <p:cNvSpPr/>
                <p:nvPr/>
              </p:nvSpPr>
              <p:spPr>
                <a:xfrm>
                  <a:off x="10576830" y="3578880"/>
                  <a:ext cx="46769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85" name="Rectangle 1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76830" y="3578880"/>
                  <a:ext cx="467692" cy="369332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 t="-22951" r="-2337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5471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529777" y="691847"/>
            <a:ext cx="5855271" cy="4790970"/>
            <a:chOff x="2529777" y="691847"/>
            <a:chExt cx="5855271" cy="4790970"/>
          </a:xfrm>
        </p:grpSpPr>
        <p:grpSp>
          <p:nvGrpSpPr>
            <p:cNvPr id="45" name="Group 44"/>
            <p:cNvGrpSpPr/>
            <p:nvPr/>
          </p:nvGrpSpPr>
          <p:grpSpPr>
            <a:xfrm>
              <a:off x="2529777" y="983853"/>
              <a:ext cx="5855271" cy="4498964"/>
              <a:chOff x="2529777" y="983853"/>
              <a:chExt cx="5855271" cy="4498964"/>
            </a:xfrm>
          </p:grpSpPr>
          <p:sp>
            <p:nvSpPr>
              <p:cNvPr id="15" name="Flowchart: Delay 14"/>
              <p:cNvSpPr/>
              <p:nvPr/>
            </p:nvSpPr>
            <p:spPr>
              <a:xfrm>
                <a:off x="3493389" y="2098669"/>
                <a:ext cx="1709928" cy="914400"/>
              </a:xfrm>
              <a:prstGeom prst="flowChartDelay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B</a:t>
                </a:r>
                <a:endParaRPr lang="en-CA" dirty="0"/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3731564" y="983853"/>
                <a:ext cx="2216092" cy="2146316"/>
                <a:chOff x="1129904" y="708040"/>
                <a:chExt cx="2216092" cy="2146316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1163211" y="708040"/>
                  <a:ext cx="2182785" cy="2146316"/>
                  <a:chOff x="1190506" y="680744"/>
                  <a:chExt cx="2182785" cy="2146316"/>
                </a:xfrm>
              </p:grpSpPr>
              <p:cxnSp>
                <p:nvCxnSpPr>
                  <p:cNvPr id="8" name="Straight Arrow Connector 7"/>
                  <p:cNvCxnSpPr/>
                  <p:nvPr/>
                </p:nvCxnSpPr>
                <p:spPr>
                  <a:xfrm flipV="1">
                    <a:off x="1516583" y="680744"/>
                    <a:ext cx="7684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Straight Arrow Connector 8"/>
                  <p:cNvCxnSpPr/>
                  <p:nvPr/>
                </p:nvCxnSpPr>
                <p:spPr>
                  <a:xfrm flipV="1">
                    <a:off x="1498387" y="2526633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Rectangle 9"/>
                      <p:cNvSpPr/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2" name="Rectangle 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Rectangle 10"/>
                      <p:cNvSpPr/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" name="Rectangl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Rectangle 11"/>
                      <p:cNvSpPr/>
                      <p:nvPr/>
                    </p:nvSpPr>
                    <p:spPr>
                      <a:xfrm>
                        <a:off x="1193905" y="2340973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2" name="Rectangle 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3905" y="2340973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7" name="Rectangle 6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sp>
            <p:nvSpPr>
              <p:cNvPr id="17" name="Flowchart: Delay 16"/>
              <p:cNvSpPr/>
              <p:nvPr/>
            </p:nvSpPr>
            <p:spPr>
              <a:xfrm rot="20223696">
                <a:off x="5938811" y="1111704"/>
                <a:ext cx="1276827" cy="702564"/>
              </a:xfrm>
              <a:prstGeom prst="flowChartDelay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A</a:t>
                </a:r>
                <a:endParaRPr lang="en-CA" dirty="0"/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2838328" y="3796516"/>
                <a:ext cx="2119358" cy="1686301"/>
                <a:chOff x="1129904" y="708040"/>
                <a:chExt cx="2216092" cy="2175415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1130642" y="708040"/>
                  <a:ext cx="2215354" cy="2175415"/>
                  <a:chOff x="1157937" y="680744"/>
                  <a:chExt cx="2215354" cy="2175415"/>
                </a:xfrm>
              </p:grpSpPr>
              <p:cxnSp>
                <p:nvCxnSpPr>
                  <p:cNvPr id="21" name="Straight Arrow Connector 20"/>
                  <p:cNvCxnSpPr/>
                  <p:nvPr/>
                </p:nvCxnSpPr>
                <p:spPr>
                  <a:xfrm flipV="1">
                    <a:off x="1516583" y="680744"/>
                    <a:ext cx="7684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21"/>
                  <p:cNvCxnSpPr/>
                  <p:nvPr/>
                </p:nvCxnSpPr>
                <p:spPr>
                  <a:xfrm flipV="1">
                    <a:off x="1498387" y="2526633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" name="Rectangle 22"/>
                      <p:cNvSpPr/>
                      <p:nvPr/>
                    </p:nvSpPr>
                    <p:spPr>
                      <a:xfrm>
                        <a:off x="2893866" y="2486827"/>
                        <a:ext cx="420307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3" name="Rectangle 2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3866" y="2486827"/>
                        <a:ext cx="420307" cy="369332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b="-234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Rectangle 23"/>
                      <p:cNvSpPr/>
                      <p:nvPr/>
                    </p:nvSpPr>
                    <p:spPr>
                      <a:xfrm>
                        <a:off x="1190506" y="790545"/>
                        <a:ext cx="376193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a14:m>
                        <a:r>
                          <a:rPr lang="en-CA" dirty="0" smtClean="0"/>
                          <a:t>’</a:t>
                        </a:r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4" name="Rectangle 2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0506" y="790545"/>
                        <a:ext cx="376193" cy="369332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t="-12766" r="-16949" b="-6170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" name="Rectangle 24"/>
                      <p:cNvSpPr/>
                      <p:nvPr/>
                    </p:nvSpPr>
                    <p:spPr>
                      <a:xfrm>
                        <a:off x="1157937" y="2341968"/>
                        <a:ext cx="367985" cy="369331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5" name="Rectangle 2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57937" y="2341968"/>
                        <a:ext cx="367985" cy="369331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b="-1914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0" name="Rectangle 19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cxnSp>
            <p:nvCxnSpPr>
              <p:cNvPr id="27" name="Straight Connector 26"/>
              <p:cNvCxnSpPr/>
              <p:nvPr/>
            </p:nvCxnSpPr>
            <p:spPr>
              <a:xfrm>
                <a:off x="2529777" y="3648456"/>
                <a:ext cx="5855271" cy="28842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7187184" y="3818952"/>
                <a:ext cx="8258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shore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187183" y="3147960"/>
                <a:ext cx="5982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sea</a:t>
                </a:r>
              </a:p>
            </p:txBody>
          </p:sp>
          <p:cxnSp>
            <p:nvCxnSpPr>
              <p:cNvPr id="33" name="Straight Arrow Connector 32"/>
              <p:cNvCxnSpPr/>
              <p:nvPr/>
            </p:nvCxnSpPr>
            <p:spPr>
              <a:xfrm flipV="1">
                <a:off x="3182025" y="2801593"/>
                <a:ext cx="916607" cy="242578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endCxn id="17" idx="1"/>
              </p:cNvCxnSpPr>
              <p:nvPr/>
            </p:nvCxnSpPr>
            <p:spPr>
              <a:xfrm flipV="1">
                <a:off x="4103308" y="1711802"/>
                <a:ext cx="1885986" cy="1105863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endCxn id="17" idx="1"/>
              </p:cNvCxnSpPr>
              <p:nvPr/>
            </p:nvCxnSpPr>
            <p:spPr>
              <a:xfrm flipV="1">
                <a:off x="3176983" y="1711802"/>
                <a:ext cx="2812311" cy="351558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Rectangle 43"/>
                  <p:cNvSpPr/>
                  <p:nvPr/>
                </p:nvSpPr>
                <p:spPr>
                  <a:xfrm>
                    <a:off x="3195445" y="3170945"/>
                    <a:ext cx="65351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44" name="Rectangle 4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95445" y="3170945"/>
                    <a:ext cx="653512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t="-229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4252794" y="3796819"/>
                    <a:ext cx="829971" cy="3700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46" name="Rectangle 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2794" y="3796819"/>
                    <a:ext cx="829971" cy="370038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t="-21311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/>
                  <p:cNvSpPr/>
                  <p:nvPr/>
                </p:nvSpPr>
                <p:spPr>
                  <a:xfrm>
                    <a:off x="4521498" y="1767028"/>
                    <a:ext cx="777199" cy="3700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47" name="Rectangle 4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21498" y="1767028"/>
                    <a:ext cx="777199" cy="370038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t="-21311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1" name="Straight Arrow Connector 30"/>
            <p:cNvCxnSpPr/>
            <p:nvPr/>
          </p:nvCxnSpPr>
          <p:spPr>
            <a:xfrm flipV="1">
              <a:off x="7147904" y="790279"/>
              <a:ext cx="865147" cy="4053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7147904" y="691847"/>
                  <a:ext cx="506036" cy="3700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p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7904" y="691847"/>
                  <a:ext cx="506036" cy="370038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t="-21311" r="-204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7063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305055" y="545098"/>
            <a:ext cx="2349307" cy="2146316"/>
            <a:chOff x="548895" y="707658"/>
            <a:chExt cx="2349307" cy="2146316"/>
          </a:xfrm>
        </p:grpSpPr>
        <p:grpSp>
          <p:nvGrpSpPr>
            <p:cNvPr id="3" name="Group 2"/>
            <p:cNvGrpSpPr/>
            <p:nvPr/>
          </p:nvGrpSpPr>
          <p:grpSpPr>
            <a:xfrm>
              <a:off x="548895" y="707658"/>
              <a:ext cx="2182785" cy="2146316"/>
              <a:chOff x="1190506" y="680744"/>
              <a:chExt cx="2182785" cy="2146316"/>
            </a:xfrm>
          </p:grpSpPr>
          <p:cxnSp>
            <p:nvCxnSpPr>
              <p:cNvPr id="16" name="Straight Arrow Connector 15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V="1">
                <a:off x="1498387" y="252663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Rectangle 19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" name="Straight Connector 9"/>
            <p:cNvCxnSpPr/>
            <p:nvPr/>
          </p:nvCxnSpPr>
          <p:spPr>
            <a:xfrm flipV="1">
              <a:off x="1336567" y="2156621"/>
              <a:ext cx="628319" cy="10343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325453" y="1732611"/>
              <a:ext cx="1267" cy="44332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 flipV="1">
              <a:off x="1316087" y="1724991"/>
              <a:ext cx="648799" cy="4296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1657629" y="1621858"/>
                  <a:ext cx="377924" cy="4103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7629" y="1621858"/>
                  <a:ext cx="377924" cy="410305"/>
                </a:xfrm>
                <a:prstGeom prst="rect">
                  <a:avLst/>
                </a:prstGeom>
                <a:blipFill>
                  <a:blip r:embed="rId5"/>
                  <a:stretch>
                    <a:fillRect t="-22059" r="-290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1819428" y="887434"/>
                  <a:ext cx="377924" cy="4103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9428" y="887434"/>
                  <a:ext cx="377924" cy="410305"/>
                </a:xfrm>
                <a:prstGeom prst="rect">
                  <a:avLst/>
                </a:prstGeom>
                <a:blipFill>
                  <a:blip r:embed="rId6"/>
                  <a:stretch>
                    <a:fillRect t="-22388" r="-306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505036" y="2145636"/>
                  <a:ext cx="34586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5036" y="2145636"/>
                  <a:ext cx="345864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5789" b="-137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995448" y="1768802"/>
                  <a:ext cx="353430" cy="3319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448" y="1768802"/>
                  <a:ext cx="353430" cy="331950"/>
                </a:xfrm>
                <a:prstGeom prst="rect">
                  <a:avLst/>
                </a:prstGeom>
                <a:blipFill>
                  <a:blip r:embed="rId8"/>
                  <a:stretch>
                    <a:fillRect l="-15517" r="-5172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/>
            <p:cNvCxnSpPr/>
            <p:nvPr/>
          </p:nvCxnSpPr>
          <p:spPr>
            <a:xfrm flipV="1">
              <a:off x="2269883" y="1475700"/>
              <a:ext cx="628319" cy="10343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 flipV="1">
              <a:off x="1621084" y="1057383"/>
              <a:ext cx="648799" cy="4296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2234492" y="1166909"/>
                  <a:ext cx="25077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𝜙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4492" y="1166909"/>
                  <a:ext cx="250773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31707" r="-31707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Arc 36"/>
            <p:cNvSpPr/>
            <p:nvPr/>
          </p:nvSpPr>
          <p:spPr>
            <a:xfrm>
              <a:off x="2065148" y="1219583"/>
              <a:ext cx="508000" cy="512234"/>
            </a:xfrm>
            <a:prstGeom prst="arc">
              <a:avLst>
                <a:gd name="adj1" fmla="val 12351431"/>
                <a:gd name="adj2" fmla="val 0"/>
              </a:avLst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3804555" y="591292"/>
            <a:ext cx="3590741" cy="2146316"/>
            <a:chOff x="3804555" y="591292"/>
            <a:chExt cx="3590741" cy="2146316"/>
          </a:xfrm>
        </p:grpSpPr>
        <p:grpSp>
          <p:nvGrpSpPr>
            <p:cNvPr id="40" name="Group 39"/>
            <p:cNvGrpSpPr/>
            <p:nvPr/>
          </p:nvGrpSpPr>
          <p:grpSpPr>
            <a:xfrm>
              <a:off x="3804555" y="591292"/>
              <a:ext cx="2182785" cy="2146316"/>
              <a:chOff x="1190506" y="680744"/>
              <a:chExt cx="2182785" cy="2146316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V="1">
                <a:off x="1498387" y="252663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Rectangle 54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Rectangle 55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1" name="Straight Connector 40"/>
            <p:cNvCxnSpPr/>
            <p:nvPr/>
          </p:nvCxnSpPr>
          <p:spPr>
            <a:xfrm flipV="1">
              <a:off x="4575692" y="1775431"/>
              <a:ext cx="1031086" cy="1699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580005" y="1012130"/>
              <a:ext cx="704" cy="77180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4585641" y="1215289"/>
              <a:ext cx="270680" cy="5601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4357262" y="1240693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7262" y="1240693"/>
                  <a:ext cx="37144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23333" r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4876500" y="701776"/>
                  <a:ext cx="377924" cy="4103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500" y="701776"/>
                  <a:ext cx="377924" cy="41030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/>
            <p:nvPr/>
          </p:nvCxnSpPr>
          <p:spPr>
            <a:xfrm flipV="1">
              <a:off x="4856321" y="1012130"/>
              <a:ext cx="736676" cy="2031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4578925" y="1012130"/>
              <a:ext cx="1014072" cy="7737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/>
                <p:cNvSpPr/>
                <p:nvPr/>
              </p:nvSpPr>
              <p:spPr>
                <a:xfrm>
                  <a:off x="5109687" y="1269038"/>
                  <a:ext cx="341439" cy="38024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9687" y="1269038"/>
                  <a:ext cx="341439" cy="380247"/>
                </a:xfrm>
                <a:prstGeom prst="rect">
                  <a:avLst/>
                </a:prstGeom>
                <a:blipFill>
                  <a:blip r:embed="rId12"/>
                  <a:stretch>
                    <a:fillRect t="-22222" r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/>
                <p:cNvSpPr/>
                <p:nvPr/>
              </p:nvSpPr>
              <p:spPr>
                <a:xfrm>
                  <a:off x="4543883" y="1705594"/>
                  <a:ext cx="41203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5" name="Rectangl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3883" y="1705594"/>
                  <a:ext cx="412036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5077444" y="1737108"/>
                  <a:ext cx="403124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7444" y="1737108"/>
                  <a:ext cx="403124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Connector 76"/>
            <p:cNvCxnSpPr/>
            <p:nvPr/>
          </p:nvCxnSpPr>
          <p:spPr>
            <a:xfrm>
              <a:off x="4849162" y="1205142"/>
              <a:ext cx="890" cy="58656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4881588" y="1221571"/>
              <a:ext cx="698417" cy="904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tangle 80"/>
                <p:cNvSpPr/>
                <p:nvPr/>
              </p:nvSpPr>
              <p:spPr>
                <a:xfrm>
                  <a:off x="5500475" y="1298745"/>
                  <a:ext cx="418128" cy="3247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81" name="Rectangle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0475" y="1298745"/>
                  <a:ext cx="418128" cy="32476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ctangle 81"/>
                <p:cNvSpPr/>
                <p:nvPr/>
              </p:nvSpPr>
              <p:spPr>
                <a:xfrm>
                  <a:off x="5507790" y="951458"/>
                  <a:ext cx="409215" cy="3247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82" name="Rectangle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7790" y="951458"/>
                  <a:ext cx="409215" cy="324769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/>
                <p:cNvSpPr/>
                <p:nvPr/>
              </p:nvSpPr>
              <p:spPr>
                <a:xfrm>
                  <a:off x="5871353" y="1141028"/>
                  <a:ext cx="1523943" cy="3912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1" name="Rectangle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1353" y="1141028"/>
                  <a:ext cx="1523943" cy="391261"/>
                </a:xfrm>
                <a:prstGeom prst="rect">
                  <a:avLst/>
                </a:prstGeom>
                <a:blipFill>
                  <a:blip r:embed="rId17"/>
                  <a:stretch>
                    <a:fillRect b="-46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ectangle 91"/>
                <p:cNvSpPr/>
                <p:nvPr/>
              </p:nvSpPr>
              <p:spPr>
                <a:xfrm>
                  <a:off x="4543883" y="2012584"/>
                  <a:ext cx="15010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2" name="Rectangle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3883" y="2012584"/>
                  <a:ext cx="1501052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4" name="Group 123"/>
          <p:cNvGrpSpPr/>
          <p:nvPr/>
        </p:nvGrpSpPr>
        <p:grpSpPr>
          <a:xfrm>
            <a:off x="288600" y="3513144"/>
            <a:ext cx="2677415" cy="2146316"/>
            <a:chOff x="288600" y="3513144"/>
            <a:chExt cx="2677415" cy="2146316"/>
          </a:xfrm>
        </p:grpSpPr>
        <p:grpSp>
          <p:nvGrpSpPr>
            <p:cNvPr id="94" name="Group 93"/>
            <p:cNvGrpSpPr/>
            <p:nvPr/>
          </p:nvGrpSpPr>
          <p:grpSpPr>
            <a:xfrm>
              <a:off x="288600" y="3513144"/>
              <a:ext cx="2216092" cy="2146316"/>
              <a:chOff x="1129904" y="708040"/>
              <a:chExt cx="2216092" cy="2146316"/>
            </a:xfrm>
          </p:grpSpPr>
          <p:grpSp>
            <p:nvGrpSpPr>
              <p:cNvPr id="95" name="Group 94"/>
              <p:cNvGrpSpPr/>
              <p:nvPr/>
            </p:nvGrpSpPr>
            <p:grpSpPr>
              <a:xfrm>
                <a:off x="1163211" y="708040"/>
                <a:ext cx="2182785" cy="2146316"/>
                <a:chOff x="1190506" y="680744"/>
                <a:chExt cx="2182785" cy="2146316"/>
              </a:xfrm>
            </p:grpSpPr>
            <p:cxnSp>
              <p:nvCxnSpPr>
                <p:cNvPr id="97" name="Straight Arrow Connector 96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/>
                <p:cNvCxnSpPr/>
                <p:nvPr/>
              </p:nvCxnSpPr>
              <p:spPr>
                <a:xfrm flipV="1">
                  <a:off x="1498387" y="2526633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9" name="Rectangle 98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0" name="Rectangle 99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20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Rectangle 100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96" name="Rectangle 95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Rectangle 101"/>
                <p:cNvSpPr/>
                <p:nvPr/>
              </p:nvSpPr>
              <p:spPr>
                <a:xfrm>
                  <a:off x="1178940" y="3917779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2" name="Rectangle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8940" y="3917779"/>
                  <a:ext cx="371448" cy="369332"/>
                </a:xfrm>
                <a:prstGeom prst="rect">
                  <a:avLst/>
                </a:prstGeom>
                <a:blipFill>
                  <a:blip r:embed="rId22"/>
                  <a:stretch>
                    <a:fillRect t="-23333" r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Arrow Connector 102"/>
            <p:cNvCxnSpPr/>
            <p:nvPr/>
          </p:nvCxnSpPr>
          <p:spPr>
            <a:xfrm flipV="1">
              <a:off x="1044369" y="3602979"/>
              <a:ext cx="1243362" cy="11559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V="1">
              <a:off x="1055737" y="4756710"/>
              <a:ext cx="1231994" cy="808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flipV="1">
              <a:off x="2251585" y="3602979"/>
              <a:ext cx="0" cy="1157152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>
              <a:off x="1044369" y="5018515"/>
              <a:ext cx="3202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flipV="1">
              <a:off x="2646804" y="4465675"/>
              <a:ext cx="0" cy="2775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Rectangle 118"/>
                <p:cNvSpPr/>
                <p:nvPr/>
              </p:nvSpPr>
              <p:spPr>
                <a:xfrm>
                  <a:off x="2594631" y="4455515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19" name="Rectangle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4631" y="4455515"/>
                  <a:ext cx="371384" cy="369332"/>
                </a:xfrm>
                <a:prstGeom prst="rect">
                  <a:avLst/>
                </a:prstGeom>
                <a:blipFill>
                  <a:blip r:embed="rId23"/>
                  <a:stretch>
                    <a:fillRect t="-6667" r="-14754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Rectangle 119"/>
                <p:cNvSpPr/>
                <p:nvPr/>
              </p:nvSpPr>
              <p:spPr>
                <a:xfrm>
                  <a:off x="945751" y="4966672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20" name="Rectangle 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751" y="4966672"/>
                  <a:ext cx="371384" cy="369332"/>
                </a:xfrm>
                <a:prstGeom prst="rect">
                  <a:avLst/>
                </a:prstGeom>
                <a:blipFill>
                  <a:blip r:embed="rId24"/>
                  <a:stretch>
                    <a:fillRect t="-6667" r="-163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Rectangle 120"/>
                <p:cNvSpPr/>
                <p:nvPr/>
              </p:nvSpPr>
              <p:spPr>
                <a:xfrm>
                  <a:off x="2241425" y="3980326"/>
                  <a:ext cx="620683" cy="3912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b>
                        </m:sSub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21" name="Rectangle 1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1425" y="3980326"/>
                  <a:ext cx="620683" cy="391261"/>
                </a:xfrm>
                <a:prstGeom prst="rect">
                  <a:avLst/>
                </a:prstGeom>
                <a:blipFill>
                  <a:blip r:embed="rId25"/>
                  <a:stretch>
                    <a:fillRect t="-4688" r="-41176"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Rectangle 121"/>
                <p:cNvSpPr/>
                <p:nvPr/>
              </p:nvSpPr>
              <p:spPr>
                <a:xfrm>
                  <a:off x="1406886" y="4717321"/>
                  <a:ext cx="6130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22" name="Rectangle 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6886" y="4717321"/>
                  <a:ext cx="613052" cy="369332"/>
                </a:xfrm>
                <a:prstGeom prst="rect">
                  <a:avLst/>
                </a:prstGeom>
                <a:blipFill>
                  <a:blip r:embed="rId26"/>
                  <a:stretch>
                    <a:fillRect t="-6667" r="-43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0" name="Group 149"/>
          <p:cNvGrpSpPr/>
          <p:nvPr/>
        </p:nvGrpSpPr>
        <p:grpSpPr>
          <a:xfrm>
            <a:off x="3804555" y="3392517"/>
            <a:ext cx="2216092" cy="2146316"/>
            <a:chOff x="3804555" y="3392517"/>
            <a:chExt cx="2216092" cy="2146316"/>
          </a:xfrm>
        </p:grpSpPr>
        <p:grpSp>
          <p:nvGrpSpPr>
            <p:cNvPr id="125" name="Group 124"/>
            <p:cNvGrpSpPr/>
            <p:nvPr/>
          </p:nvGrpSpPr>
          <p:grpSpPr>
            <a:xfrm>
              <a:off x="3804555" y="3392517"/>
              <a:ext cx="2216092" cy="2146316"/>
              <a:chOff x="1129904" y="708040"/>
              <a:chExt cx="2216092" cy="2146316"/>
            </a:xfrm>
          </p:grpSpPr>
          <p:grpSp>
            <p:nvGrpSpPr>
              <p:cNvPr id="126" name="Group 125"/>
              <p:cNvGrpSpPr/>
              <p:nvPr/>
            </p:nvGrpSpPr>
            <p:grpSpPr>
              <a:xfrm>
                <a:off x="1163211" y="708040"/>
                <a:ext cx="2182785" cy="2146316"/>
                <a:chOff x="1190506" y="680744"/>
                <a:chExt cx="2182785" cy="2146316"/>
              </a:xfrm>
            </p:grpSpPr>
            <p:cxnSp>
              <p:nvCxnSpPr>
                <p:cNvPr id="128" name="Straight Arrow Connector 127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Arrow Connector 128"/>
                <p:cNvCxnSpPr/>
                <p:nvPr/>
              </p:nvCxnSpPr>
              <p:spPr>
                <a:xfrm flipV="1">
                  <a:off x="1498387" y="2526633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0" name="Rectangle 129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1" name="Rectangle 130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20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2" name="Rectangle 131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27" name="Rectangle 126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133" name="Straight Arrow Connector 132"/>
            <p:cNvCxnSpPr/>
            <p:nvPr/>
          </p:nvCxnSpPr>
          <p:spPr>
            <a:xfrm flipV="1">
              <a:off x="4479798" y="4699759"/>
              <a:ext cx="1008169" cy="1021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 flipV="1">
              <a:off x="4494273" y="3871650"/>
              <a:ext cx="902137" cy="9302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Arc 136"/>
            <p:cNvSpPr/>
            <p:nvPr/>
          </p:nvSpPr>
          <p:spPr>
            <a:xfrm>
              <a:off x="4553104" y="4564226"/>
              <a:ext cx="363438" cy="430210"/>
            </a:xfrm>
            <a:prstGeom prst="arc">
              <a:avLst>
                <a:gd name="adj1" fmla="val 16657186"/>
                <a:gd name="adj2" fmla="val 20972173"/>
              </a:avLst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4941953" y="4335614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1953" y="4335614"/>
                  <a:ext cx="222304" cy="307777"/>
                </a:xfrm>
                <a:prstGeom prst="rect">
                  <a:avLst/>
                </a:prstGeom>
                <a:blipFill>
                  <a:blip r:embed="rId27"/>
                  <a:stretch>
                    <a:fillRect l="-25000" r="-25000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Rectangle 138"/>
                <p:cNvSpPr/>
                <p:nvPr/>
              </p:nvSpPr>
              <p:spPr>
                <a:xfrm>
                  <a:off x="5054785" y="4717127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39" name="Rectangle 1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4785" y="4717127"/>
                  <a:ext cx="371448" cy="369332"/>
                </a:xfrm>
                <a:prstGeom prst="rect">
                  <a:avLst/>
                </a:prstGeom>
                <a:blipFill>
                  <a:blip r:embed="rId28"/>
                  <a:stretch>
                    <a:fillRect t="-23333" r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Rectangle 139"/>
                <p:cNvSpPr/>
                <p:nvPr/>
              </p:nvSpPr>
              <p:spPr>
                <a:xfrm>
                  <a:off x="4887111" y="3679042"/>
                  <a:ext cx="367665" cy="4103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0" name="Rectangle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7111" y="3679042"/>
                  <a:ext cx="367665" cy="410305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7664191" y="2946400"/>
            <a:ext cx="1825013" cy="880700"/>
            <a:chOff x="7664191" y="2946400"/>
            <a:chExt cx="1825013" cy="880700"/>
          </a:xfrm>
        </p:grpSpPr>
        <p:cxnSp>
          <p:nvCxnSpPr>
            <p:cNvPr id="78" name="Straight Arrow Connector 77"/>
            <p:cNvCxnSpPr/>
            <p:nvPr/>
          </p:nvCxnSpPr>
          <p:spPr>
            <a:xfrm flipV="1">
              <a:off x="7664191" y="2946400"/>
              <a:ext cx="628799" cy="4686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/>
            <p:nvPr/>
          </p:nvGrpSpPr>
          <p:grpSpPr>
            <a:xfrm>
              <a:off x="8543735" y="3113349"/>
              <a:ext cx="223520" cy="232598"/>
              <a:chOff x="9003883" y="1951839"/>
              <a:chExt cx="223520" cy="232598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9003883" y="1951839"/>
                <a:ext cx="223520" cy="23259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9088120" y="204488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Multiply 5"/>
            <p:cNvSpPr/>
            <p:nvPr/>
          </p:nvSpPr>
          <p:spPr>
            <a:xfrm>
              <a:off x="9171059" y="3089142"/>
              <a:ext cx="318145" cy="325944"/>
            </a:xfrm>
            <a:prstGeom prst="mathMultiply">
              <a:avLst>
                <a:gd name="adj1" fmla="val 2001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847314" y="3513144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7314" y="3513144"/>
                  <a:ext cx="219483" cy="307777"/>
                </a:xfrm>
                <a:prstGeom prst="rect">
                  <a:avLst/>
                </a:prstGeom>
                <a:blipFill>
                  <a:blip r:embed="rId30"/>
                  <a:stretch>
                    <a:fillRect l="-19444" t="-33333" r="-94444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8543735" y="3473798"/>
                  <a:ext cx="214033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3735" y="3473798"/>
                  <a:ext cx="214033" cy="353302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5714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9231483" y="3513143"/>
                  <a:ext cx="1972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1483" y="3513143"/>
                  <a:ext cx="197298" cy="307777"/>
                </a:xfrm>
                <a:prstGeom prst="rect">
                  <a:avLst/>
                </a:prstGeom>
                <a:blipFill>
                  <a:blip r:embed="rId32"/>
                  <a:stretch>
                    <a:fillRect l="-24242" t="-33333" r="-96970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000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70840" y="487680"/>
            <a:ext cx="3225800" cy="1061719"/>
            <a:chOff x="939800" y="1513840"/>
            <a:chExt cx="3225800" cy="1061719"/>
          </a:xfrm>
        </p:grpSpPr>
        <p:grpSp>
          <p:nvGrpSpPr>
            <p:cNvPr id="10" name="Group 9"/>
            <p:cNvGrpSpPr/>
            <p:nvPr/>
          </p:nvGrpSpPr>
          <p:grpSpPr>
            <a:xfrm>
              <a:off x="939800" y="1513840"/>
              <a:ext cx="3225800" cy="1061719"/>
              <a:chOff x="472440" y="762000"/>
              <a:chExt cx="3225800" cy="1061719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873760" y="1198880"/>
                <a:ext cx="721360" cy="5791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472440" y="1778000"/>
                <a:ext cx="3225800" cy="45719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" name="Straight Arrow Connector 4"/>
              <p:cNvCxnSpPr>
                <a:stCxn id="2" idx="3"/>
              </p:cNvCxnSpPr>
              <p:nvPr/>
            </p:nvCxnSpPr>
            <p:spPr>
              <a:xfrm flipV="1">
                <a:off x="1595120" y="762000"/>
                <a:ext cx="1016000" cy="72644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flipV="1">
                <a:off x="1595120" y="1470599"/>
                <a:ext cx="1744938" cy="2038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2861711" y="1041691"/>
                    <a:ext cx="227755" cy="353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61711" y="1041691"/>
                    <a:ext cx="227755" cy="35330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4324" t="-34483" r="-94595" b="-86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1837907" y="860910"/>
                    <a:ext cx="208416" cy="34515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37907" y="860910"/>
                    <a:ext cx="208416" cy="34515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5294" t="-33333" r="-94118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459328" y="1914662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9328" y="1914662"/>
                  <a:ext cx="222304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4324" r="-21622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Arc 11"/>
            <p:cNvSpPr/>
            <p:nvPr/>
          </p:nvSpPr>
          <p:spPr>
            <a:xfrm rot="811881">
              <a:off x="2113763" y="2028320"/>
              <a:ext cx="363438" cy="430210"/>
            </a:xfrm>
            <a:prstGeom prst="arc">
              <a:avLst>
                <a:gd name="adj1" fmla="val 16657186"/>
                <a:gd name="adj2" fmla="val 20972173"/>
              </a:avLst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189660" y="2683219"/>
            <a:ext cx="3372973" cy="2081821"/>
            <a:chOff x="2189660" y="2683219"/>
            <a:chExt cx="3372973" cy="2081821"/>
          </a:xfrm>
        </p:grpSpPr>
        <p:sp>
          <p:nvSpPr>
            <p:cNvPr id="19" name="Oval 18"/>
            <p:cNvSpPr/>
            <p:nvPr/>
          </p:nvSpPr>
          <p:spPr>
            <a:xfrm>
              <a:off x="2189660" y="3180080"/>
              <a:ext cx="1596411" cy="158496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3745431" y="2683219"/>
              <a:ext cx="259458" cy="10076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596838" y="3007500"/>
                  <a:ext cx="208416" cy="34515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6838" y="3007500"/>
                  <a:ext cx="208416" cy="345159"/>
                </a:xfrm>
                <a:prstGeom prst="rect">
                  <a:avLst/>
                </a:prstGeom>
                <a:blipFill>
                  <a:blip r:embed="rId5"/>
                  <a:stretch>
                    <a:fillRect l="-32353" t="-33333" r="-97059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/>
            <p:cNvCxnSpPr/>
            <p:nvPr/>
          </p:nvCxnSpPr>
          <p:spPr>
            <a:xfrm flipV="1">
              <a:off x="2942791" y="3690912"/>
              <a:ext cx="802640" cy="3103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3344111" y="3866025"/>
                  <a:ext cx="1980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4111" y="3866025"/>
                  <a:ext cx="198003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31250" t="-33333" r="-96875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/>
            <p:nvPr/>
          </p:nvCxnSpPr>
          <p:spPr>
            <a:xfrm flipV="1">
              <a:off x="4770153" y="2848813"/>
              <a:ext cx="259458" cy="10076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4611400" y="3162934"/>
                  <a:ext cx="208416" cy="34515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1400" y="3162934"/>
                  <a:ext cx="208416" cy="345159"/>
                </a:xfrm>
                <a:prstGeom prst="rect">
                  <a:avLst/>
                </a:prstGeom>
                <a:blipFill>
                  <a:blip r:embed="rId7"/>
                  <a:stretch>
                    <a:fillRect l="-31429" t="-35714" r="-91429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5201478" y="3722003"/>
                  <a:ext cx="1980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1478" y="3722003"/>
                  <a:ext cx="198003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27273" t="-36000" r="-93939"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/>
            <p:cNvCxnSpPr/>
            <p:nvPr/>
          </p:nvCxnSpPr>
          <p:spPr>
            <a:xfrm flipV="1">
              <a:off x="4759993" y="3541845"/>
              <a:ext cx="802640" cy="31031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Arc 39"/>
            <p:cNvSpPr/>
            <p:nvPr/>
          </p:nvSpPr>
          <p:spPr>
            <a:xfrm rot="21358464">
              <a:off x="4674794" y="3544951"/>
              <a:ext cx="363438" cy="430210"/>
            </a:xfrm>
            <a:prstGeom prst="arc">
              <a:avLst>
                <a:gd name="adj1" fmla="val 16657186"/>
                <a:gd name="adj2" fmla="val 20972173"/>
              </a:avLst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4956753" y="3340453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6753" y="3340453"/>
                  <a:ext cx="222304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24324" r="-21622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061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0840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4858</TotalTime>
  <Words>127</Words>
  <Application>Microsoft Office PowerPoint</Application>
  <PresentationFormat>Widescreen</PresentationFormat>
  <Paragraphs>206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60</cp:revision>
  <dcterms:created xsi:type="dcterms:W3CDTF">2017-07-11T12:03:09Z</dcterms:created>
  <dcterms:modified xsi:type="dcterms:W3CDTF">2018-05-15T14:18:16Z</dcterms:modified>
</cp:coreProperties>
</file>