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69" d="100"/>
          <a:sy n="69" d="100"/>
        </p:scale>
        <p:origin x="9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7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26720" y="406400"/>
            <a:ext cx="5262880" cy="3291840"/>
            <a:chOff x="1412240" y="853440"/>
            <a:chExt cx="5262880" cy="3291840"/>
          </a:xfrm>
        </p:grpSpPr>
        <p:grpSp>
          <p:nvGrpSpPr>
            <p:cNvPr id="18" name="Group 17"/>
            <p:cNvGrpSpPr/>
            <p:nvPr/>
          </p:nvGrpSpPr>
          <p:grpSpPr>
            <a:xfrm>
              <a:off x="1412240" y="853440"/>
              <a:ext cx="5262880" cy="3291840"/>
              <a:chOff x="4074160" y="1076960"/>
              <a:chExt cx="5262880" cy="32918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0475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9923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0" idx="2"/>
                <a:endCxn id="10" idx="6"/>
              </p:cNvCxnSpPr>
              <p:nvPr/>
            </p:nvCxnSpPr>
            <p:spPr>
              <a:xfrm>
                <a:off x="4074160" y="2722880"/>
                <a:ext cx="526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0"/>
                <a:endCxn id="10" idx="4"/>
              </p:cNvCxnSpPr>
              <p:nvPr/>
            </p:nvCxnSpPr>
            <p:spPr>
              <a:xfrm>
                <a:off x="6705600" y="1076960"/>
                <a:ext cx="0" cy="32918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4185920" y="85344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043680" y="2682240"/>
              <a:ext cx="2631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129" r="-1290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452" r="-56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317" r="-569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2063774" y="2682240"/>
              <a:ext cx="1979906" cy="86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6405643" y="148448"/>
            <a:ext cx="5518620" cy="4137995"/>
            <a:chOff x="6405643" y="148448"/>
            <a:chExt cx="5518620" cy="4137995"/>
          </a:xfrm>
        </p:grpSpPr>
        <p:grpSp>
          <p:nvGrpSpPr>
            <p:cNvPr id="64" name="Group 63"/>
            <p:cNvGrpSpPr/>
            <p:nvPr/>
          </p:nvGrpSpPr>
          <p:grpSpPr>
            <a:xfrm>
              <a:off x="6405643" y="557080"/>
              <a:ext cx="5518620" cy="3729363"/>
              <a:chOff x="6463142" y="28760"/>
              <a:chExt cx="5518620" cy="372936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464716" y="466283"/>
                <a:ext cx="5262880" cy="3291840"/>
                <a:chOff x="6464716" y="466283"/>
                <a:chExt cx="5262880" cy="32918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>
                  <a:off x="7239837" y="688312"/>
                  <a:ext cx="3778181" cy="1391697"/>
                </a:xfrm>
                <a:custGeom>
                  <a:avLst/>
                  <a:gdLst>
                    <a:gd name="connsiteX0" fmla="*/ 537587 w 3778181"/>
                    <a:gd name="connsiteY0" fmla="*/ 0 h 1391697"/>
                    <a:gd name="connsiteX1" fmla="*/ 442128 w 3778181"/>
                    <a:gd name="connsiteY1" fmla="*/ 40193 h 1391697"/>
                    <a:gd name="connsiteX2" fmla="*/ 366765 w 3778181"/>
                    <a:gd name="connsiteY2" fmla="*/ 70339 h 1391697"/>
                    <a:gd name="connsiteX3" fmla="*/ 301451 w 3778181"/>
                    <a:gd name="connsiteY3" fmla="*/ 100484 h 1391697"/>
                    <a:gd name="connsiteX4" fmla="*/ 246185 w 3778181"/>
                    <a:gd name="connsiteY4" fmla="*/ 120580 h 1391697"/>
                    <a:gd name="connsiteX5" fmla="*/ 180871 w 3778181"/>
                    <a:gd name="connsiteY5" fmla="*/ 150725 h 1391697"/>
                    <a:gd name="connsiteX6" fmla="*/ 120581 w 3778181"/>
                    <a:gd name="connsiteY6" fmla="*/ 190919 h 1391697"/>
                    <a:gd name="connsiteX7" fmla="*/ 65315 w 3778181"/>
                    <a:gd name="connsiteY7" fmla="*/ 216040 h 1391697"/>
                    <a:gd name="connsiteX8" fmla="*/ 0 w 3778181"/>
                    <a:gd name="connsiteY8" fmla="*/ 261257 h 1391697"/>
                    <a:gd name="connsiteX9" fmla="*/ 3778181 w 3778181"/>
                    <a:gd name="connsiteY9" fmla="*/ 1391697 h 1391697"/>
                    <a:gd name="connsiteX10" fmla="*/ 537587 w 3778181"/>
                    <a:gd name="connsiteY10" fmla="*/ 0 h 13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78181" h="1391697">
                      <a:moveTo>
                        <a:pt x="537587" y="0"/>
                      </a:moveTo>
                      <a:lnTo>
                        <a:pt x="442128" y="40193"/>
                      </a:lnTo>
                      <a:lnTo>
                        <a:pt x="366765" y="70339"/>
                      </a:lnTo>
                      <a:lnTo>
                        <a:pt x="301451" y="100484"/>
                      </a:lnTo>
                      <a:lnTo>
                        <a:pt x="246185" y="120580"/>
                      </a:lnTo>
                      <a:lnTo>
                        <a:pt x="180871" y="150725"/>
                      </a:lnTo>
                      <a:lnTo>
                        <a:pt x="120581" y="190919"/>
                      </a:lnTo>
                      <a:lnTo>
                        <a:pt x="65315" y="216040"/>
                      </a:lnTo>
                      <a:lnTo>
                        <a:pt x="0" y="261257"/>
                      </a:lnTo>
                      <a:lnTo>
                        <a:pt x="3778181" y="1391697"/>
                      </a:lnTo>
                      <a:lnTo>
                        <a:pt x="537587" y="0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10661301" y="793820"/>
                  <a:ext cx="989763" cy="1331406"/>
                </a:xfrm>
                <a:custGeom>
                  <a:avLst/>
                  <a:gdLst>
                    <a:gd name="connsiteX0" fmla="*/ 497394 w 989763"/>
                    <a:gd name="connsiteY0" fmla="*/ 1331406 h 1331406"/>
                    <a:gd name="connsiteX1" fmla="*/ 989763 w 989763"/>
                    <a:gd name="connsiteY1" fmla="*/ 919424 h 1331406"/>
                    <a:gd name="connsiteX2" fmla="*/ 949569 w 989763"/>
                    <a:gd name="connsiteY2" fmla="*/ 818940 h 1331406"/>
                    <a:gd name="connsiteX3" fmla="*/ 909376 w 989763"/>
                    <a:gd name="connsiteY3" fmla="*/ 753626 h 1331406"/>
                    <a:gd name="connsiteX4" fmla="*/ 823965 w 989763"/>
                    <a:gd name="connsiteY4" fmla="*/ 633046 h 1331406"/>
                    <a:gd name="connsiteX5" fmla="*/ 763675 w 989763"/>
                    <a:gd name="connsiteY5" fmla="*/ 547635 h 1331406"/>
                    <a:gd name="connsiteX6" fmla="*/ 683288 w 989763"/>
                    <a:gd name="connsiteY6" fmla="*/ 467248 h 1331406"/>
                    <a:gd name="connsiteX7" fmla="*/ 622998 w 989763"/>
                    <a:gd name="connsiteY7" fmla="*/ 401934 h 1331406"/>
                    <a:gd name="connsiteX8" fmla="*/ 552659 w 989763"/>
                    <a:gd name="connsiteY8" fmla="*/ 341644 h 1331406"/>
                    <a:gd name="connsiteX9" fmla="*/ 427055 w 989763"/>
                    <a:gd name="connsiteY9" fmla="*/ 241160 h 1331406"/>
                    <a:gd name="connsiteX10" fmla="*/ 346668 w 989763"/>
                    <a:gd name="connsiteY10" fmla="*/ 190918 h 1331406"/>
                    <a:gd name="connsiteX11" fmla="*/ 276330 w 989763"/>
                    <a:gd name="connsiteY11" fmla="*/ 145701 h 1331406"/>
                    <a:gd name="connsiteX12" fmla="*/ 211015 w 989763"/>
                    <a:gd name="connsiteY12" fmla="*/ 105507 h 1331406"/>
                    <a:gd name="connsiteX13" fmla="*/ 125604 w 989763"/>
                    <a:gd name="connsiteY13" fmla="*/ 50242 h 1331406"/>
                    <a:gd name="connsiteX14" fmla="*/ 0 w 989763"/>
                    <a:gd name="connsiteY14" fmla="*/ 0 h 1331406"/>
                    <a:gd name="connsiteX15" fmla="*/ 467248 w 989763"/>
                    <a:gd name="connsiteY15" fmla="*/ 1266092 h 1331406"/>
                    <a:gd name="connsiteX16" fmla="*/ 497394 w 989763"/>
                    <a:gd name="connsiteY16" fmla="*/ 1331406 h 133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9763" h="1331406">
                      <a:moveTo>
                        <a:pt x="497394" y="1331406"/>
                      </a:moveTo>
                      <a:lnTo>
                        <a:pt x="989763" y="919424"/>
                      </a:lnTo>
                      <a:lnTo>
                        <a:pt x="949569" y="818940"/>
                      </a:lnTo>
                      <a:lnTo>
                        <a:pt x="909376" y="753626"/>
                      </a:lnTo>
                      <a:lnTo>
                        <a:pt x="823965" y="633046"/>
                      </a:lnTo>
                      <a:lnTo>
                        <a:pt x="763675" y="547635"/>
                      </a:lnTo>
                      <a:lnTo>
                        <a:pt x="683288" y="467248"/>
                      </a:lnTo>
                      <a:lnTo>
                        <a:pt x="622998" y="401934"/>
                      </a:lnTo>
                      <a:lnTo>
                        <a:pt x="552659" y="341644"/>
                      </a:lnTo>
                      <a:lnTo>
                        <a:pt x="427055" y="241160"/>
                      </a:lnTo>
                      <a:lnTo>
                        <a:pt x="346668" y="190918"/>
                      </a:lnTo>
                      <a:lnTo>
                        <a:pt x="276330" y="145701"/>
                      </a:lnTo>
                      <a:lnTo>
                        <a:pt x="211015" y="105507"/>
                      </a:lnTo>
                      <a:lnTo>
                        <a:pt x="125604" y="50242"/>
                      </a:lnTo>
                      <a:lnTo>
                        <a:pt x="0" y="0"/>
                      </a:lnTo>
                      <a:lnTo>
                        <a:pt x="467248" y="1266092"/>
                      </a:lnTo>
                      <a:lnTo>
                        <a:pt x="497394" y="1331406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089787" y="205232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Arc 58"/>
              <p:cNvSpPr/>
              <p:nvPr/>
            </p:nvSpPr>
            <p:spPr>
              <a:xfrm>
                <a:off x="6463142" y="28760"/>
                <a:ext cx="5315039" cy="2338339"/>
              </a:xfrm>
              <a:prstGeom prst="arc">
                <a:avLst>
                  <a:gd name="adj1" fmla="val 11859802"/>
                  <a:gd name="adj2" fmla="val 21085770"/>
                </a:avLst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84" r="-1842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𝑝𝑙𝑎𝑛𝑒𝑡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96" r="-359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639" r="-963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22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22138" y="482551"/>
            <a:ext cx="3171419" cy="2733073"/>
            <a:chOff x="3491415" y="1256331"/>
            <a:chExt cx="3171419" cy="2733073"/>
          </a:xfrm>
        </p:grpSpPr>
        <p:sp>
          <p:nvSpPr>
            <p:cNvPr id="4" name="Oval 3"/>
            <p:cNvSpPr/>
            <p:nvPr/>
          </p:nvSpPr>
          <p:spPr>
            <a:xfrm>
              <a:off x="4462511" y="22025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78655" y="186252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91415" y="1843088"/>
              <a:ext cx="2214558" cy="2146316"/>
              <a:chOff x="1129904" y="708040"/>
              <a:chExt cx="2214558" cy="2146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3211" y="708040"/>
                <a:ext cx="2181251" cy="2146316"/>
                <a:chOff x="1190506" y="680744"/>
                <a:chExt cx="2181251" cy="2146316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3850799" y="2322221"/>
              <a:ext cx="632032" cy="13652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850799" y="1952889"/>
              <a:ext cx="2236335" cy="17345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500" r="-468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308" r="-61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4517657" y="1912706"/>
              <a:ext cx="1699463" cy="3538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546480" y="2137555"/>
              <a:ext cx="641002" cy="1286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625" t="-33333" r="-4843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149" t="-33333" r="-659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1739" t="-33333" r="-6739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>
              <a:off x="4456865" y="1769749"/>
              <a:ext cx="1630269" cy="324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3043" t="-33333" r="-4347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>
              <a:off x="5761233" y="1629103"/>
              <a:ext cx="278106" cy="571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250" t="-17647" r="-390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7605346" y="288596"/>
            <a:ext cx="3931311" cy="4113371"/>
            <a:chOff x="7605346" y="288596"/>
            <a:chExt cx="3931311" cy="4113371"/>
          </a:xfrm>
        </p:grpSpPr>
        <p:cxnSp>
          <p:nvCxnSpPr>
            <p:cNvPr id="117" name="Straight Connector 116"/>
            <p:cNvCxnSpPr>
              <a:endCxn id="51" idx="0"/>
            </p:cNvCxnSpPr>
            <p:nvPr/>
          </p:nvCxnSpPr>
          <p:spPr>
            <a:xfrm>
              <a:off x="8803596" y="2885989"/>
              <a:ext cx="1165174" cy="263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605346" y="288596"/>
              <a:ext cx="3931311" cy="4113371"/>
              <a:chOff x="7605346" y="288596"/>
              <a:chExt cx="3931311" cy="411337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605346" y="288596"/>
                <a:ext cx="3931311" cy="4113371"/>
                <a:chOff x="4932484" y="471343"/>
                <a:chExt cx="3931311" cy="411337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932484" y="471343"/>
                  <a:ext cx="3732042" cy="4113371"/>
                  <a:chOff x="4932484" y="1453402"/>
                  <a:chExt cx="3732042" cy="4113371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4932484" y="2670030"/>
                    <a:ext cx="2496525" cy="2500410"/>
                    <a:chOff x="5099538" y="1138926"/>
                    <a:chExt cx="2496525" cy="250041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5099539" y="1274206"/>
                      <a:ext cx="2365130" cy="236513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6221632" y="113892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7475120" y="2475322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Arc 50"/>
                    <p:cNvSpPr/>
                    <p:nvPr/>
                  </p:nvSpPr>
                  <p:spPr>
                    <a:xfrm>
                      <a:off x="5099538" y="2333845"/>
                      <a:ext cx="2365130" cy="402721"/>
                    </a:xfrm>
                    <a:prstGeom prst="arc">
                      <a:avLst>
                        <a:gd name="adj1" fmla="val 31471"/>
                        <a:gd name="adj2" fmla="val 10840678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Arc 51"/>
                    <p:cNvSpPr/>
                    <p:nvPr/>
                  </p:nvSpPr>
                  <p:spPr>
                    <a:xfrm>
                      <a:off x="5099538" y="2318331"/>
                      <a:ext cx="2365130" cy="402721"/>
                    </a:xfrm>
                    <a:prstGeom prst="arc">
                      <a:avLst>
                        <a:gd name="adj1" fmla="val 10819517"/>
                        <a:gd name="adj2" fmla="val 21596417"/>
                      </a:avLst>
                    </a:prstGeom>
                    <a:ln w="3810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5" name="Straight Connector 54"/>
                  <p:cNvCxnSpPr>
                    <a:stCxn id="48" idx="4"/>
                  </p:cNvCxnSpPr>
                  <p:nvPr/>
                </p:nvCxnSpPr>
                <p:spPr>
                  <a:xfrm flipH="1">
                    <a:off x="6100201" y="2789796"/>
                    <a:ext cx="14849" cy="277697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Curved Left Arrow 58"/>
                  <p:cNvSpPr/>
                  <p:nvPr/>
                </p:nvSpPr>
                <p:spPr>
                  <a:xfrm flipV="1">
                    <a:off x="5816948" y="5334127"/>
                    <a:ext cx="731520" cy="215464"/>
                  </a:xfrm>
                  <a:prstGeom prst="curvedLeftArrow">
                    <a:avLst>
                      <a:gd name="adj1" fmla="val 13562"/>
                      <a:gd name="adj2" fmla="val 31562"/>
                      <a:gd name="adj3" fmla="val 19346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216604" y="40064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Arrow Connector 61"/>
                  <p:cNvCxnSpPr>
                    <a:stCxn id="60" idx="2"/>
                  </p:cNvCxnSpPr>
                  <p:nvPr/>
                </p:nvCxnSpPr>
                <p:spPr>
                  <a:xfrm flipH="1">
                    <a:off x="7716325" y="4066309"/>
                    <a:ext cx="5002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>
                    <a:off x="8337547" y="4066309"/>
                    <a:ext cx="3269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6054578" y="1987973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6117785" y="2087086"/>
                    <a:ext cx="0" cy="5327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6115050" y="1453402"/>
                    <a:ext cx="0" cy="52254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6000" t="-32258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6" name="TextBox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8182" r="-18182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" name="Text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8" name="Right Arrow 77"/>
                  <p:cNvSpPr/>
                  <p:nvPr/>
                </p:nvSpPr>
                <p:spPr>
                  <a:xfrm rot="10800000">
                    <a:off x="7866140" y="3730456"/>
                    <a:ext cx="700928" cy="118979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9444" t="-36000" r="-94444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𝑒𝑞𝑢𝑎𝑡𝑜𝑟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6790" r="-7407" b="-3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5217" r="-13043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" name="Group 20"/>
          <p:cNvGrpSpPr/>
          <p:nvPr/>
        </p:nvGrpSpPr>
        <p:grpSpPr>
          <a:xfrm>
            <a:off x="975117" y="3466061"/>
            <a:ext cx="5830479" cy="3201062"/>
            <a:chOff x="975117" y="3466061"/>
            <a:chExt cx="5830479" cy="3201062"/>
          </a:xfrm>
        </p:grpSpPr>
        <p:grpSp>
          <p:nvGrpSpPr>
            <p:cNvPr id="18" name="Group 17"/>
            <p:cNvGrpSpPr/>
            <p:nvPr/>
          </p:nvGrpSpPr>
          <p:grpSpPr>
            <a:xfrm>
              <a:off x="975117" y="3466061"/>
              <a:ext cx="5830479" cy="3201062"/>
              <a:chOff x="975117" y="3466061"/>
              <a:chExt cx="5830479" cy="3201062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3143906" y="3466061"/>
                <a:ext cx="3661690" cy="3201062"/>
                <a:chOff x="2802070" y="2713455"/>
                <a:chExt cx="3661690" cy="3201062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2802070" y="2713455"/>
                  <a:ext cx="3661690" cy="3201062"/>
                  <a:chOff x="4932484" y="1383652"/>
                  <a:chExt cx="3661690" cy="3201062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4932484" y="1724150"/>
                    <a:ext cx="3661690" cy="2860564"/>
                    <a:chOff x="4932484" y="2706209"/>
                    <a:chExt cx="3661690" cy="286056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4932484" y="2805310"/>
                      <a:ext cx="2380310" cy="2365130"/>
                      <a:chOff x="5099538" y="1274206"/>
                      <a:chExt cx="2380310" cy="2365130"/>
                    </a:xfrm>
                  </p:grpSpPr>
                  <p:sp>
                    <p:nvSpPr>
                      <p:cNvPr id="103" name="Oval 102"/>
                      <p:cNvSpPr/>
                      <p:nvPr/>
                    </p:nvSpPr>
                    <p:spPr>
                      <a:xfrm>
                        <a:off x="5099539" y="1274206"/>
                        <a:ext cx="2365130" cy="236513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5" name="Oval 104"/>
                      <p:cNvSpPr/>
                      <p:nvPr/>
                    </p:nvSpPr>
                    <p:spPr>
                      <a:xfrm>
                        <a:off x="7358905" y="1882532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6" name="Arc 105"/>
                      <p:cNvSpPr/>
                      <p:nvPr/>
                    </p:nvSpPr>
                    <p:spPr>
                      <a:xfrm>
                        <a:off x="5099538" y="2333845"/>
                        <a:ext cx="2365130" cy="402721"/>
                      </a:xfrm>
                      <a:prstGeom prst="arc">
                        <a:avLst>
                          <a:gd name="adj1" fmla="val 31471"/>
                          <a:gd name="adj2" fmla="val 10840678"/>
                        </a:avLst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7" name="Arc 106"/>
                      <p:cNvSpPr/>
                      <p:nvPr/>
                    </p:nvSpPr>
                    <p:spPr>
                      <a:xfrm>
                        <a:off x="5099538" y="2318331"/>
                        <a:ext cx="2365130" cy="402721"/>
                      </a:xfrm>
                      <a:prstGeom prst="arc">
                        <a:avLst>
                          <a:gd name="adj1" fmla="val 10819517"/>
                          <a:gd name="adj2" fmla="val 21596417"/>
                        </a:avLst>
                      </a:prstGeom>
                      <a:ln w="3810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H="1">
                      <a:off x="6100201" y="2789796"/>
                      <a:ext cx="14849" cy="277697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Curved Left Arrow 89"/>
                    <p:cNvSpPr/>
                    <p:nvPr/>
                  </p:nvSpPr>
                  <p:spPr>
                    <a:xfrm flipV="1">
                      <a:off x="5816948" y="5334127"/>
                      <a:ext cx="731520" cy="215464"/>
                    </a:xfrm>
                    <a:prstGeom prst="curvedLeftArrow">
                      <a:avLst>
                        <a:gd name="adj1" fmla="val 13562"/>
                        <a:gd name="adj2" fmla="val 31562"/>
                        <a:gd name="adj3" fmla="val 19346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8083769" y="341363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Arrow Connector 91"/>
                    <p:cNvCxnSpPr/>
                    <p:nvPr/>
                  </p:nvCxnSpPr>
                  <p:spPr>
                    <a:xfrm flipH="1">
                      <a:off x="7613049" y="3515818"/>
                      <a:ext cx="483566" cy="25205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/>
                    <p:cNvCxnSpPr/>
                    <p:nvPr/>
                  </p:nvCxnSpPr>
                  <p:spPr>
                    <a:xfrm flipV="1">
                      <a:off x="8172978" y="3108156"/>
                      <a:ext cx="249355" cy="33304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8" name="TextBox 97"/>
                        <p:cNvSpPr txBox="1"/>
                        <p:nvPr/>
                      </p:nvSpPr>
                      <p:spPr>
                        <a:xfrm>
                          <a:off x="7823872" y="3644376"/>
                          <a:ext cx="303865" cy="3772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8" name="TextBox 9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23872" y="3644376"/>
                          <a:ext cx="303865" cy="377219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6000" t="-30645" r="-72000" b="-1774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/>
                        <p:cNvSpPr txBox="1"/>
                        <p:nvPr/>
                      </p:nvSpPr>
                      <p:spPr>
                        <a:xfrm>
                          <a:off x="8365714" y="3272205"/>
                          <a:ext cx="22846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65714" y="3272205"/>
                          <a:ext cx="228460" cy="345159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21053" r="-21053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01" name="Right Arrow 100"/>
                    <p:cNvSpPr/>
                    <p:nvPr/>
                  </p:nvSpPr>
                  <p:spPr>
                    <a:xfrm rot="10800000">
                      <a:off x="7452306" y="3022235"/>
                      <a:ext cx="700928" cy="118979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2" name="TextBox 101"/>
                        <p:cNvSpPr txBox="1"/>
                        <p:nvPr/>
                      </p:nvSpPr>
                      <p:spPr>
                        <a:xfrm>
                          <a:off x="7704790" y="2706209"/>
                          <a:ext cx="21948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2" name="TextBox 10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4790" y="2706209"/>
                          <a:ext cx="219483" cy="307777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 l="-22222" t="-33333" r="-91667" b="-58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5809631" y="1383652"/>
                        <a:ext cx="5634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𝑝𝑜𝑙𝑒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7" name="TextBox 8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09631" y="1383652"/>
                        <a:ext cx="563488" cy="307777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5217" r="-13043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5" name="Arc 114"/>
                <p:cNvSpPr/>
                <p:nvPr/>
              </p:nvSpPr>
              <p:spPr>
                <a:xfrm>
                  <a:off x="2916847" y="3705225"/>
                  <a:ext cx="2120801" cy="268934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Arc 115"/>
                <p:cNvSpPr/>
                <p:nvPr/>
              </p:nvSpPr>
              <p:spPr>
                <a:xfrm>
                  <a:off x="2933137" y="3709283"/>
                  <a:ext cx="2120801" cy="268934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7" name="Straight Connector 176"/>
                <p:cNvCxnSpPr/>
                <p:nvPr/>
              </p:nvCxnSpPr>
              <p:spPr>
                <a:xfrm flipV="1">
                  <a:off x="3969787" y="3877177"/>
                  <a:ext cx="1100827" cy="5120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3984635" y="3840314"/>
                  <a:ext cx="1124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4060584" y="3393320"/>
                      <a:ext cx="73366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𝑅𝑠𝑖𝑛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1" name="TextBox 1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60584" y="3393320"/>
                      <a:ext cx="733662" cy="307777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7500" r="-666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TextBox 181"/>
                    <p:cNvSpPr txBox="1"/>
                    <p:nvPr/>
                  </p:nvSpPr>
                  <p:spPr>
                    <a:xfrm>
                      <a:off x="4836861" y="3955781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2" name="TextBox 1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6861" y="3955781"/>
                      <a:ext cx="241540" cy="30777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23077" r="-2051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/>
                    <p:cNvSpPr txBox="1"/>
                    <p:nvPr/>
                  </p:nvSpPr>
                  <p:spPr>
                    <a:xfrm>
                      <a:off x="4067813" y="392175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3" name="TextBox 1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67813" y="3921755"/>
                      <a:ext cx="222304" cy="307777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25000" r="-25000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975117" y="4226713"/>
                <a:ext cx="1512159" cy="1522244"/>
                <a:chOff x="756385" y="3905659"/>
                <a:chExt cx="1512159" cy="1522244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1606496" y="530813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" name="Straight Connector 2"/>
                <p:cNvCxnSpPr/>
                <p:nvPr/>
              </p:nvCxnSpPr>
              <p:spPr>
                <a:xfrm flipH="1" flipV="1">
                  <a:off x="1499244" y="4005634"/>
                  <a:ext cx="158931" cy="13392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756385" y="3905659"/>
                  <a:ext cx="1512159" cy="99973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014469" y="5963013"/>
                  <a:ext cx="13161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𝑃𝑙𝑢𝑚𝑏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𝑙𝑖𝑛𝑒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69" y="5963013"/>
                  <a:ext cx="1316130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3704" r="-324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382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76331" y="952131"/>
            <a:ext cx="2576980" cy="2365130"/>
            <a:chOff x="2248277" y="1229533"/>
            <a:chExt cx="2576980" cy="2365130"/>
          </a:xfrm>
        </p:grpSpPr>
        <p:grpSp>
          <p:nvGrpSpPr>
            <p:cNvPr id="58" name="Group 57"/>
            <p:cNvGrpSpPr/>
            <p:nvPr/>
          </p:nvGrpSpPr>
          <p:grpSpPr>
            <a:xfrm>
              <a:off x="2248277" y="1229533"/>
              <a:ext cx="2576980" cy="2365130"/>
              <a:chOff x="2189284" y="1789972"/>
              <a:chExt cx="2576980" cy="2365130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H="1">
                <a:off x="3713800" y="2266510"/>
                <a:ext cx="273966" cy="2957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2189284" y="1789972"/>
                <a:ext cx="2365131" cy="2365130"/>
                <a:chOff x="5099538" y="1274206"/>
                <a:chExt cx="2365131" cy="236513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099539" y="1274206"/>
                  <a:ext cx="2365130" cy="236513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3200399" y="2864007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endCxn id="30" idx="2"/>
              </p:cNvCxnSpPr>
              <p:nvPr/>
            </p:nvCxnSpPr>
            <p:spPr>
              <a:xfrm flipH="1">
                <a:off x="2192129" y="3035457"/>
                <a:ext cx="1179720" cy="155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682987" y="278129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987" y="2781295"/>
                    <a:ext cx="198003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215846" y="2135645"/>
                    <a:ext cx="57105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846" y="2135645"/>
                    <a:ext cx="57105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574" t="-36000" r="-4893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ectangle 47"/>
              <p:cNvSpPr/>
              <p:nvPr/>
            </p:nvSpPr>
            <p:spPr>
              <a:xfrm rot="18506906">
                <a:off x="3891181" y="2128949"/>
                <a:ext cx="193165" cy="279042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chemeClr val="tx1">
                  <a:alpha val="42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V="1">
                <a:off x="3987763" y="1905767"/>
                <a:ext cx="351681" cy="3627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374105" y="1789972"/>
                    <a:ext cx="392159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4105" y="1789972"/>
                    <a:ext cx="392159" cy="3471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846" t="-33333" r="-9846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268211" y="3838006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8211" y="3838006"/>
                    <a:ext cx="21178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39499" y="2321129"/>
                  <a:ext cx="561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499" y="2321129"/>
                  <a:ext cx="56150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8696" r="-869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4215166" y="672648"/>
            <a:ext cx="3029936" cy="2924096"/>
            <a:chOff x="4103967" y="952131"/>
            <a:chExt cx="3029936" cy="2924096"/>
          </a:xfrm>
        </p:grpSpPr>
        <p:cxnSp>
          <p:nvCxnSpPr>
            <p:cNvPr id="76" name="Straight Arrow Connector 75"/>
            <p:cNvCxnSpPr/>
            <p:nvPr/>
          </p:nvCxnSpPr>
          <p:spPr>
            <a:xfrm flipH="1">
              <a:off x="5707559" y="2031619"/>
              <a:ext cx="248142" cy="26942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4946322" y="1792672"/>
              <a:ext cx="1345224" cy="1345224"/>
              <a:chOff x="5099538" y="1274206"/>
              <a:chExt cx="2365131" cy="236513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c 6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103967" y="952131"/>
              <a:ext cx="3029936" cy="2873420"/>
              <a:chOff x="5099538" y="1274206"/>
              <a:chExt cx="2365131" cy="236513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rc 67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463180" y="3568450"/>
                  <a:ext cx="561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180" y="3568450"/>
                  <a:ext cx="56150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602" r="-752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endCxn id="64" idx="0"/>
            </p:cNvCxnSpPr>
            <p:nvPr/>
          </p:nvCxnSpPr>
          <p:spPr>
            <a:xfrm flipH="1">
              <a:off x="4946696" y="2494319"/>
              <a:ext cx="589486" cy="293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205836" y="2172044"/>
                  <a:ext cx="15998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836" y="2172044"/>
                  <a:ext cx="159980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1538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5942461" y="2989484"/>
                  <a:ext cx="1707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461" y="2989484"/>
                  <a:ext cx="170752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1429" r="-2142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47"/>
            <p:cNvSpPr/>
            <p:nvPr/>
          </p:nvSpPr>
          <p:spPr>
            <a:xfrm rot="18506906">
              <a:off x="5898782" y="1964340"/>
              <a:ext cx="95555" cy="154926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chemeClr val="tx1">
                <a:alpha val="37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223206" y="1629229"/>
                  <a:ext cx="314702" cy="27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206" y="1629229"/>
                  <a:ext cx="314702" cy="277768"/>
                </a:xfrm>
                <a:prstGeom prst="rect">
                  <a:avLst/>
                </a:prstGeom>
                <a:blipFill>
                  <a:blip r:embed="rId10"/>
                  <a:stretch>
                    <a:fillRect l="-13462" t="-30435" r="-100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V="1">
              <a:off x="5949054" y="1754809"/>
              <a:ext cx="274152" cy="28326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97540" y="1921241"/>
                  <a:ext cx="3997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40" y="1921241"/>
                  <a:ext cx="399789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0769" t="-33333" r="-4769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039675" y="4339492"/>
            <a:ext cx="3826535" cy="1524684"/>
            <a:chOff x="1039675" y="4339492"/>
            <a:chExt cx="3826535" cy="1524684"/>
          </a:xfrm>
        </p:grpSpPr>
        <p:grpSp>
          <p:nvGrpSpPr>
            <p:cNvPr id="97" name="Group 96"/>
            <p:cNvGrpSpPr/>
            <p:nvPr/>
          </p:nvGrpSpPr>
          <p:grpSpPr>
            <a:xfrm>
              <a:off x="1190235" y="4339492"/>
              <a:ext cx="3675975" cy="1524684"/>
              <a:chOff x="1190235" y="4339492"/>
              <a:chExt cx="3675975" cy="1524684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1368037" y="5116975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541124" y="5280917"/>
                <a:ext cx="32260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Connector 86"/>
              <p:cNvCxnSpPr/>
              <p:nvPr/>
            </p:nvCxnSpPr>
            <p:spPr>
              <a:xfrm flipV="1">
                <a:off x="1530850" y="533122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/>
              <p:cNvCxnSpPr/>
              <p:nvPr/>
            </p:nvCxnSpPr>
            <p:spPr>
              <a:xfrm flipV="1">
                <a:off x="2067553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3253311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511" r="-851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0000" r="-400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Arrow Connector 94"/>
              <p:cNvCxnSpPr/>
              <p:nvPr/>
            </p:nvCxnSpPr>
            <p:spPr>
              <a:xfrm flipH="1">
                <a:off x="1190235" y="4841808"/>
                <a:ext cx="9181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421" t="-35714" r="-13684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8" name="Oval 97"/>
            <p:cNvSpPr/>
            <p:nvPr/>
          </p:nvSpPr>
          <p:spPr>
            <a:xfrm>
              <a:off x="2002647" y="521826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89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78969" y="194358"/>
            <a:ext cx="6011310" cy="6123315"/>
            <a:chOff x="878969" y="194358"/>
            <a:chExt cx="6011310" cy="6123315"/>
          </a:xfrm>
        </p:grpSpPr>
        <p:grpSp>
          <p:nvGrpSpPr>
            <p:cNvPr id="25" name="Group 24"/>
            <p:cNvGrpSpPr/>
            <p:nvPr/>
          </p:nvGrpSpPr>
          <p:grpSpPr>
            <a:xfrm>
              <a:off x="878969" y="512618"/>
              <a:ext cx="6011310" cy="5805055"/>
              <a:chOff x="1086787" y="207818"/>
              <a:chExt cx="6011310" cy="580505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86787" y="1233055"/>
                <a:ext cx="6011310" cy="3759970"/>
                <a:chOff x="6464716" y="466283"/>
                <a:chExt cx="5262880" cy="329184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114047" y="206445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3791794" y="855030"/>
                <a:ext cx="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endPara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62680" y="2866371"/>
                    <a:ext cx="59884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2680" y="2866371"/>
                    <a:ext cx="59884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Oval 17"/>
              <p:cNvSpPr/>
              <p:nvPr/>
            </p:nvSpPr>
            <p:spPr>
              <a:xfrm>
                <a:off x="5866185" y="2547557"/>
                <a:ext cx="1207025" cy="12070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4094741" y="263236"/>
                <a:ext cx="2997109" cy="5606508"/>
                <a:chOff x="4142509" y="263236"/>
                <a:chExt cx="2997109" cy="5606508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4142509" y="263236"/>
                  <a:ext cx="2997109" cy="2881745"/>
                </a:xfrm>
                <a:custGeom>
                  <a:avLst/>
                  <a:gdLst>
                    <a:gd name="connsiteX0" fmla="*/ 0 w 2997109"/>
                    <a:gd name="connsiteY0" fmla="*/ 0 h 2881745"/>
                    <a:gd name="connsiteX1" fmla="*/ 304800 w 2997109"/>
                    <a:gd name="connsiteY1" fmla="*/ 138545 h 2881745"/>
                    <a:gd name="connsiteX2" fmla="*/ 568036 w 2997109"/>
                    <a:gd name="connsiteY2" fmla="*/ 290945 h 2881745"/>
                    <a:gd name="connsiteX3" fmla="*/ 914400 w 2997109"/>
                    <a:gd name="connsiteY3" fmla="*/ 471054 h 2881745"/>
                    <a:gd name="connsiteX4" fmla="*/ 1149927 w 2997109"/>
                    <a:gd name="connsiteY4" fmla="*/ 623454 h 2881745"/>
                    <a:gd name="connsiteX5" fmla="*/ 1385454 w 2997109"/>
                    <a:gd name="connsiteY5" fmla="*/ 762000 h 2881745"/>
                    <a:gd name="connsiteX6" fmla="*/ 1870363 w 2997109"/>
                    <a:gd name="connsiteY6" fmla="*/ 1108364 h 2881745"/>
                    <a:gd name="connsiteX7" fmla="*/ 2105891 w 2997109"/>
                    <a:gd name="connsiteY7" fmla="*/ 1330036 h 2881745"/>
                    <a:gd name="connsiteX8" fmla="*/ 2313709 w 2997109"/>
                    <a:gd name="connsiteY8" fmla="*/ 1482436 h 2881745"/>
                    <a:gd name="connsiteX9" fmla="*/ 2563091 w 2997109"/>
                    <a:gd name="connsiteY9" fmla="*/ 1801091 h 2881745"/>
                    <a:gd name="connsiteX10" fmla="*/ 2770909 w 2997109"/>
                    <a:gd name="connsiteY10" fmla="*/ 2105891 h 2881745"/>
                    <a:gd name="connsiteX11" fmla="*/ 2909454 w 2997109"/>
                    <a:gd name="connsiteY11" fmla="*/ 2396836 h 2881745"/>
                    <a:gd name="connsiteX12" fmla="*/ 2992581 w 2997109"/>
                    <a:gd name="connsiteY12" fmla="*/ 2757054 h 2881745"/>
                    <a:gd name="connsiteX13" fmla="*/ 2978727 w 2997109"/>
                    <a:gd name="connsiteY13" fmla="*/ 2881745 h 2881745"/>
                    <a:gd name="connsiteX0" fmla="*/ 0 w 2997109"/>
                    <a:gd name="connsiteY0" fmla="*/ 0 h 2881745"/>
                    <a:gd name="connsiteX1" fmla="*/ 304800 w 2997109"/>
                    <a:gd name="connsiteY1" fmla="*/ 138545 h 2881745"/>
                    <a:gd name="connsiteX2" fmla="*/ 568036 w 2997109"/>
                    <a:gd name="connsiteY2" fmla="*/ 290945 h 2881745"/>
                    <a:gd name="connsiteX3" fmla="*/ 914400 w 2997109"/>
                    <a:gd name="connsiteY3" fmla="*/ 471054 h 2881745"/>
                    <a:gd name="connsiteX4" fmla="*/ 1149927 w 2997109"/>
                    <a:gd name="connsiteY4" fmla="*/ 623454 h 2881745"/>
                    <a:gd name="connsiteX5" fmla="*/ 1385454 w 2997109"/>
                    <a:gd name="connsiteY5" fmla="*/ 762000 h 2881745"/>
                    <a:gd name="connsiteX6" fmla="*/ 1870363 w 2997109"/>
                    <a:gd name="connsiteY6" fmla="*/ 1108364 h 2881745"/>
                    <a:gd name="connsiteX7" fmla="*/ 2133601 w 2997109"/>
                    <a:gd name="connsiteY7" fmla="*/ 1330036 h 2881745"/>
                    <a:gd name="connsiteX8" fmla="*/ 2313709 w 2997109"/>
                    <a:gd name="connsiteY8" fmla="*/ 1482436 h 2881745"/>
                    <a:gd name="connsiteX9" fmla="*/ 2563091 w 2997109"/>
                    <a:gd name="connsiteY9" fmla="*/ 1801091 h 2881745"/>
                    <a:gd name="connsiteX10" fmla="*/ 2770909 w 2997109"/>
                    <a:gd name="connsiteY10" fmla="*/ 2105891 h 2881745"/>
                    <a:gd name="connsiteX11" fmla="*/ 2909454 w 2997109"/>
                    <a:gd name="connsiteY11" fmla="*/ 2396836 h 2881745"/>
                    <a:gd name="connsiteX12" fmla="*/ 2992581 w 2997109"/>
                    <a:gd name="connsiteY12" fmla="*/ 2757054 h 2881745"/>
                    <a:gd name="connsiteX13" fmla="*/ 2978727 w 2997109"/>
                    <a:gd name="connsiteY13" fmla="*/ 2881745 h 2881745"/>
                    <a:gd name="connsiteX0" fmla="*/ 0 w 2997109"/>
                    <a:gd name="connsiteY0" fmla="*/ 0 h 2881745"/>
                    <a:gd name="connsiteX1" fmla="*/ 304800 w 2997109"/>
                    <a:gd name="connsiteY1" fmla="*/ 138545 h 2881745"/>
                    <a:gd name="connsiteX2" fmla="*/ 568036 w 2997109"/>
                    <a:gd name="connsiteY2" fmla="*/ 290945 h 2881745"/>
                    <a:gd name="connsiteX3" fmla="*/ 914400 w 2997109"/>
                    <a:gd name="connsiteY3" fmla="*/ 471054 h 2881745"/>
                    <a:gd name="connsiteX4" fmla="*/ 1149927 w 2997109"/>
                    <a:gd name="connsiteY4" fmla="*/ 623454 h 2881745"/>
                    <a:gd name="connsiteX5" fmla="*/ 1385454 w 2997109"/>
                    <a:gd name="connsiteY5" fmla="*/ 762000 h 2881745"/>
                    <a:gd name="connsiteX6" fmla="*/ 1870363 w 2997109"/>
                    <a:gd name="connsiteY6" fmla="*/ 1108364 h 2881745"/>
                    <a:gd name="connsiteX7" fmla="*/ 2133601 w 2997109"/>
                    <a:gd name="connsiteY7" fmla="*/ 1330036 h 2881745"/>
                    <a:gd name="connsiteX8" fmla="*/ 2355272 w 2997109"/>
                    <a:gd name="connsiteY8" fmla="*/ 1551709 h 2881745"/>
                    <a:gd name="connsiteX9" fmla="*/ 2563091 w 2997109"/>
                    <a:gd name="connsiteY9" fmla="*/ 1801091 h 2881745"/>
                    <a:gd name="connsiteX10" fmla="*/ 2770909 w 2997109"/>
                    <a:gd name="connsiteY10" fmla="*/ 2105891 h 2881745"/>
                    <a:gd name="connsiteX11" fmla="*/ 2909454 w 2997109"/>
                    <a:gd name="connsiteY11" fmla="*/ 2396836 h 2881745"/>
                    <a:gd name="connsiteX12" fmla="*/ 2992581 w 2997109"/>
                    <a:gd name="connsiteY12" fmla="*/ 2757054 h 2881745"/>
                    <a:gd name="connsiteX13" fmla="*/ 2978727 w 2997109"/>
                    <a:gd name="connsiteY13" fmla="*/ 2881745 h 288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997109" h="2881745">
                      <a:moveTo>
                        <a:pt x="0" y="0"/>
                      </a:moveTo>
                      <a:cubicBezTo>
                        <a:pt x="105063" y="45027"/>
                        <a:pt x="210127" y="90054"/>
                        <a:pt x="304800" y="138545"/>
                      </a:cubicBezTo>
                      <a:cubicBezTo>
                        <a:pt x="399473" y="187036"/>
                        <a:pt x="466436" y="235527"/>
                        <a:pt x="568036" y="290945"/>
                      </a:cubicBezTo>
                      <a:cubicBezTo>
                        <a:pt x="669636" y="346363"/>
                        <a:pt x="817418" y="415636"/>
                        <a:pt x="914400" y="471054"/>
                      </a:cubicBezTo>
                      <a:cubicBezTo>
                        <a:pt x="1011382" y="526472"/>
                        <a:pt x="1071418" y="574963"/>
                        <a:pt x="1149927" y="623454"/>
                      </a:cubicBezTo>
                      <a:cubicBezTo>
                        <a:pt x="1228436" y="671945"/>
                        <a:pt x="1265381" y="681182"/>
                        <a:pt x="1385454" y="762000"/>
                      </a:cubicBezTo>
                      <a:cubicBezTo>
                        <a:pt x="1505527" y="842818"/>
                        <a:pt x="1745672" y="1013691"/>
                        <a:pt x="1870363" y="1108364"/>
                      </a:cubicBezTo>
                      <a:cubicBezTo>
                        <a:pt x="1995054" y="1203037"/>
                        <a:pt x="2052783" y="1256145"/>
                        <a:pt x="2133601" y="1330036"/>
                      </a:cubicBezTo>
                      <a:cubicBezTo>
                        <a:pt x="2214419" y="1403927"/>
                        <a:pt x="2283690" y="1473200"/>
                        <a:pt x="2355272" y="1551709"/>
                      </a:cubicBezTo>
                      <a:cubicBezTo>
                        <a:pt x="2426854" y="1630218"/>
                        <a:pt x="2493818" y="1708727"/>
                        <a:pt x="2563091" y="1801091"/>
                      </a:cubicBezTo>
                      <a:cubicBezTo>
                        <a:pt x="2632364" y="1893455"/>
                        <a:pt x="2713182" y="2006600"/>
                        <a:pt x="2770909" y="2105891"/>
                      </a:cubicBezTo>
                      <a:cubicBezTo>
                        <a:pt x="2828636" y="2205182"/>
                        <a:pt x="2872509" y="2288309"/>
                        <a:pt x="2909454" y="2396836"/>
                      </a:cubicBezTo>
                      <a:cubicBezTo>
                        <a:pt x="2946399" y="2505363"/>
                        <a:pt x="2981036" y="2676236"/>
                        <a:pt x="2992581" y="2757054"/>
                      </a:cubicBezTo>
                      <a:cubicBezTo>
                        <a:pt x="3004127" y="2837872"/>
                        <a:pt x="2991427" y="2859808"/>
                        <a:pt x="2978727" y="288174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 flipV="1">
                  <a:off x="4293455" y="3139874"/>
                  <a:ext cx="2839154" cy="2729870"/>
                </a:xfrm>
                <a:custGeom>
                  <a:avLst/>
                  <a:gdLst>
                    <a:gd name="connsiteX0" fmla="*/ 0 w 2997109"/>
                    <a:gd name="connsiteY0" fmla="*/ 0 h 2881745"/>
                    <a:gd name="connsiteX1" fmla="*/ 304800 w 2997109"/>
                    <a:gd name="connsiteY1" fmla="*/ 138545 h 2881745"/>
                    <a:gd name="connsiteX2" fmla="*/ 568036 w 2997109"/>
                    <a:gd name="connsiteY2" fmla="*/ 290945 h 2881745"/>
                    <a:gd name="connsiteX3" fmla="*/ 914400 w 2997109"/>
                    <a:gd name="connsiteY3" fmla="*/ 471054 h 2881745"/>
                    <a:gd name="connsiteX4" fmla="*/ 1149927 w 2997109"/>
                    <a:gd name="connsiteY4" fmla="*/ 623454 h 2881745"/>
                    <a:gd name="connsiteX5" fmla="*/ 1385454 w 2997109"/>
                    <a:gd name="connsiteY5" fmla="*/ 762000 h 2881745"/>
                    <a:gd name="connsiteX6" fmla="*/ 1870363 w 2997109"/>
                    <a:gd name="connsiteY6" fmla="*/ 1108364 h 2881745"/>
                    <a:gd name="connsiteX7" fmla="*/ 2105891 w 2997109"/>
                    <a:gd name="connsiteY7" fmla="*/ 1330036 h 2881745"/>
                    <a:gd name="connsiteX8" fmla="*/ 2313709 w 2997109"/>
                    <a:gd name="connsiteY8" fmla="*/ 1482436 h 2881745"/>
                    <a:gd name="connsiteX9" fmla="*/ 2563091 w 2997109"/>
                    <a:gd name="connsiteY9" fmla="*/ 1801091 h 2881745"/>
                    <a:gd name="connsiteX10" fmla="*/ 2770909 w 2997109"/>
                    <a:gd name="connsiteY10" fmla="*/ 2105891 h 2881745"/>
                    <a:gd name="connsiteX11" fmla="*/ 2909454 w 2997109"/>
                    <a:gd name="connsiteY11" fmla="*/ 2396836 h 2881745"/>
                    <a:gd name="connsiteX12" fmla="*/ 2992581 w 2997109"/>
                    <a:gd name="connsiteY12" fmla="*/ 2757054 h 2881745"/>
                    <a:gd name="connsiteX13" fmla="*/ 2978727 w 2997109"/>
                    <a:gd name="connsiteY13" fmla="*/ 2881745 h 2881745"/>
                    <a:gd name="connsiteX0" fmla="*/ 0 w 2997109"/>
                    <a:gd name="connsiteY0" fmla="*/ 0 h 2881745"/>
                    <a:gd name="connsiteX1" fmla="*/ 304800 w 2997109"/>
                    <a:gd name="connsiteY1" fmla="*/ 138545 h 2881745"/>
                    <a:gd name="connsiteX2" fmla="*/ 568036 w 2997109"/>
                    <a:gd name="connsiteY2" fmla="*/ 290945 h 2881745"/>
                    <a:gd name="connsiteX3" fmla="*/ 914400 w 2997109"/>
                    <a:gd name="connsiteY3" fmla="*/ 471054 h 2881745"/>
                    <a:gd name="connsiteX4" fmla="*/ 1149927 w 2997109"/>
                    <a:gd name="connsiteY4" fmla="*/ 623454 h 2881745"/>
                    <a:gd name="connsiteX5" fmla="*/ 1385454 w 2997109"/>
                    <a:gd name="connsiteY5" fmla="*/ 762000 h 2881745"/>
                    <a:gd name="connsiteX6" fmla="*/ 1870363 w 2997109"/>
                    <a:gd name="connsiteY6" fmla="*/ 1108364 h 2881745"/>
                    <a:gd name="connsiteX7" fmla="*/ 2133601 w 2997109"/>
                    <a:gd name="connsiteY7" fmla="*/ 1330036 h 2881745"/>
                    <a:gd name="connsiteX8" fmla="*/ 2313709 w 2997109"/>
                    <a:gd name="connsiteY8" fmla="*/ 1482436 h 2881745"/>
                    <a:gd name="connsiteX9" fmla="*/ 2563091 w 2997109"/>
                    <a:gd name="connsiteY9" fmla="*/ 1801091 h 2881745"/>
                    <a:gd name="connsiteX10" fmla="*/ 2770909 w 2997109"/>
                    <a:gd name="connsiteY10" fmla="*/ 2105891 h 2881745"/>
                    <a:gd name="connsiteX11" fmla="*/ 2909454 w 2997109"/>
                    <a:gd name="connsiteY11" fmla="*/ 2396836 h 2881745"/>
                    <a:gd name="connsiteX12" fmla="*/ 2992581 w 2997109"/>
                    <a:gd name="connsiteY12" fmla="*/ 2757054 h 2881745"/>
                    <a:gd name="connsiteX13" fmla="*/ 2978727 w 2997109"/>
                    <a:gd name="connsiteY13" fmla="*/ 2881745 h 2881745"/>
                    <a:gd name="connsiteX0" fmla="*/ 0 w 2997109"/>
                    <a:gd name="connsiteY0" fmla="*/ 0 h 2881745"/>
                    <a:gd name="connsiteX1" fmla="*/ 304800 w 2997109"/>
                    <a:gd name="connsiteY1" fmla="*/ 138545 h 2881745"/>
                    <a:gd name="connsiteX2" fmla="*/ 568036 w 2997109"/>
                    <a:gd name="connsiteY2" fmla="*/ 290945 h 2881745"/>
                    <a:gd name="connsiteX3" fmla="*/ 914400 w 2997109"/>
                    <a:gd name="connsiteY3" fmla="*/ 471054 h 2881745"/>
                    <a:gd name="connsiteX4" fmla="*/ 1149927 w 2997109"/>
                    <a:gd name="connsiteY4" fmla="*/ 623454 h 2881745"/>
                    <a:gd name="connsiteX5" fmla="*/ 1385454 w 2997109"/>
                    <a:gd name="connsiteY5" fmla="*/ 762000 h 2881745"/>
                    <a:gd name="connsiteX6" fmla="*/ 1870363 w 2997109"/>
                    <a:gd name="connsiteY6" fmla="*/ 1108364 h 2881745"/>
                    <a:gd name="connsiteX7" fmla="*/ 2133601 w 2997109"/>
                    <a:gd name="connsiteY7" fmla="*/ 1330036 h 2881745"/>
                    <a:gd name="connsiteX8" fmla="*/ 2355272 w 2997109"/>
                    <a:gd name="connsiteY8" fmla="*/ 1551709 h 2881745"/>
                    <a:gd name="connsiteX9" fmla="*/ 2563091 w 2997109"/>
                    <a:gd name="connsiteY9" fmla="*/ 1801091 h 2881745"/>
                    <a:gd name="connsiteX10" fmla="*/ 2770909 w 2997109"/>
                    <a:gd name="connsiteY10" fmla="*/ 2105891 h 2881745"/>
                    <a:gd name="connsiteX11" fmla="*/ 2909454 w 2997109"/>
                    <a:gd name="connsiteY11" fmla="*/ 2396836 h 2881745"/>
                    <a:gd name="connsiteX12" fmla="*/ 2992581 w 2997109"/>
                    <a:gd name="connsiteY12" fmla="*/ 2757054 h 2881745"/>
                    <a:gd name="connsiteX13" fmla="*/ 2978727 w 2997109"/>
                    <a:gd name="connsiteY13" fmla="*/ 2881745 h 288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997109" h="2881745">
                      <a:moveTo>
                        <a:pt x="0" y="0"/>
                      </a:moveTo>
                      <a:cubicBezTo>
                        <a:pt x="105063" y="45027"/>
                        <a:pt x="210127" y="90054"/>
                        <a:pt x="304800" y="138545"/>
                      </a:cubicBezTo>
                      <a:cubicBezTo>
                        <a:pt x="399473" y="187036"/>
                        <a:pt x="466436" y="235527"/>
                        <a:pt x="568036" y="290945"/>
                      </a:cubicBezTo>
                      <a:cubicBezTo>
                        <a:pt x="669636" y="346363"/>
                        <a:pt x="817418" y="415636"/>
                        <a:pt x="914400" y="471054"/>
                      </a:cubicBezTo>
                      <a:cubicBezTo>
                        <a:pt x="1011382" y="526472"/>
                        <a:pt x="1071418" y="574963"/>
                        <a:pt x="1149927" y="623454"/>
                      </a:cubicBezTo>
                      <a:cubicBezTo>
                        <a:pt x="1228436" y="671945"/>
                        <a:pt x="1265381" y="681182"/>
                        <a:pt x="1385454" y="762000"/>
                      </a:cubicBezTo>
                      <a:cubicBezTo>
                        <a:pt x="1505527" y="842818"/>
                        <a:pt x="1745672" y="1013691"/>
                        <a:pt x="1870363" y="1108364"/>
                      </a:cubicBezTo>
                      <a:cubicBezTo>
                        <a:pt x="1995054" y="1203037"/>
                        <a:pt x="2052783" y="1256145"/>
                        <a:pt x="2133601" y="1330036"/>
                      </a:cubicBezTo>
                      <a:cubicBezTo>
                        <a:pt x="2214419" y="1403927"/>
                        <a:pt x="2283690" y="1473200"/>
                        <a:pt x="2355272" y="1551709"/>
                      </a:cubicBezTo>
                      <a:cubicBezTo>
                        <a:pt x="2426854" y="1630218"/>
                        <a:pt x="2493818" y="1708727"/>
                        <a:pt x="2563091" y="1801091"/>
                      </a:cubicBezTo>
                      <a:cubicBezTo>
                        <a:pt x="2632364" y="1893455"/>
                        <a:pt x="2713182" y="2006600"/>
                        <a:pt x="2770909" y="2105891"/>
                      </a:cubicBezTo>
                      <a:cubicBezTo>
                        <a:pt x="2828636" y="2205182"/>
                        <a:pt x="2872509" y="2288309"/>
                        <a:pt x="2909454" y="2396836"/>
                      </a:cubicBezTo>
                      <a:cubicBezTo>
                        <a:pt x="2946399" y="2505363"/>
                        <a:pt x="2981036" y="2676236"/>
                        <a:pt x="2992581" y="2757054"/>
                      </a:cubicBezTo>
                      <a:cubicBezTo>
                        <a:pt x="3004127" y="2837872"/>
                        <a:pt x="2991427" y="2859808"/>
                        <a:pt x="2978727" y="288174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Freeform 22"/>
              <p:cNvSpPr/>
              <p:nvPr/>
            </p:nvSpPr>
            <p:spPr>
              <a:xfrm>
                <a:off x="5134452" y="207818"/>
                <a:ext cx="1953566" cy="5805055"/>
              </a:xfrm>
              <a:custGeom>
                <a:avLst/>
                <a:gdLst>
                  <a:gd name="connsiteX0" fmla="*/ 0 w 1953566"/>
                  <a:gd name="connsiteY0" fmla="*/ 0 h 5805055"/>
                  <a:gd name="connsiteX1" fmla="*/ 346363 w 1953566"/>
                  <a:gd name="connsiteY1" fmla="*/ 346364 h 5805055"/>
                  <a:gd name="connsiteX2" fmla="*/ 720436 w 1953566"/>
                  <a:gd name="connsiteY2" fmla="*/ 748146 h 5805055"/>
                  <a:gd name="connsiteX3" fmla="*/ 1052945 w 1953566"/>
                  <a:gd name="connsiteY3" fmla="*/ 1122218 h 5805055"/>
                  <a:gd name="connsiteX4" fmla="*/ 1330036 w 1953566"/>
                  <a:gd name="connsiteY4" fmla="*/ 1454727 h 5805055"/>
                  <a:gd name="connsiteX5" fmla="*/ 1662545 w 1953566"/>
                  <a:gd name="connsiteY5" fmla="*/ 1953491 h 5805055"/>
                  <a:gd name="connsiteX6" fmla="*/ 1856509 w 1953566"/>
                  <a:gd name="connsiteY6" fmla="*/ 2466109 h 5805055"/>
                  <a:gd name="connsiteX7" fmla="*/ 1953491 w 1953566"/>
                  <a:gd name="connsiteY7" fmla="*/ 2923309 h 5805055"/>
                  <a:gd name="connsiteX8" fmla="*/ 1842654 w 1953566"/>
                  <a:gd name="connsiteY8" fmla="*/ 3532909 h 5805055"/>
                  <a:gd name="connsiteX9" fmla="*/ 1496291 w 1953566"/>
                  <a:gd name="connsiteY9" fmla="*/ 4170218 h 5805055"/>
                  <a:gd name="connsiteX10" fmla="*/ 1011381 w 1953566"/>
                  <a:gd name="connsiteY10" fmla="*/ 4807527 h 5805055"/>
                  <a:gd name="connsiteX11" fmla="*/ 706581 w 1953566"/>
                  <a:gd name="connsiteY11" fmla="*/ 5126182 h 5805055"/>
                  <a:gd name="connsiteX12" fmla="*/ 387927 w 1953566"/>
                  <a:gd name="connsiteY12" fmla="*/ 5444837 h 5805055"/>
                  <a:gd name="connsiteX13" fmla="*/ 0 w 1953566"/>
                  <a:gd name="connsiteY13" fmla="*/ 5805055 h 5805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53566" h="5805055">
                    <a:moveTo>
                      <a:pt x="0" y="0"/>
                    </a:moveTo>
                    <a:cubicBezTo>
                      <a:pt x="113145" y="110836"/>
                      <a:pt x="226290" y="221673"/>
                      <a:pt x="346363" y="346364"/>
                    </a:cubicBezTo>
                    <a:cubicBezTo>
                      <a:pt x="466436" y="471055"/>
                      <a:pt x="602672" y="618837"/>
                      <a:pt x="720436" y="748146"/>
                    </a:cubicBezTo>
                    <a:cubicBezTo>
                      <a:pt x="838200" y="877455"/>
                      <a:pt x="951345" y="1004455"/>
                      <a:pt x="1052945" y="1122218"/>
                    </a:cubicBezTo>
                    <a:cubicBezTo>
                      <a:pt x="1154545" y="1239981"/>
                      <a:pt x="1228436" y="1316182"/>
                      <a:pt x="1330036" y="1454727"/>
                    </a:cubicBezTo>
                    <a:cubicBezTo>
                      <a:pt x="1431636" y="1593272"/>
                      <a:pt x="1574800" y="1784927"/>
                      <a:pt x="1662545" y="1953491"/>
                    </a:cubicBezTo>
                    <a:cubicBezTo>
                      <a:pt x="1750290" y="2122055"/>
                      <a:pt x="1808018" y="2304473"/>
                      <a:pt x="1856509" y="2466109"/>
                    </a:cubicBezTo>
                    <a:cubicBezTo>
                      <a:pt x="1905000" y="2627745"/>
                      <a:pt x="1955800" y="2745509"/>
                      <a:pt x="1953491" y="2923309"/>
                    </a:cubicBezTo>
                    <a:cubicBezTo>
                      <a:pt x="1951182" y="3101109"/>
                      <a:pt x="1918854" y="3325091"/>
                      <a:pt x="1842654" y="3532909"/>
                    </a:cubicBezTo>
                    <a:cubicBezTo>
                      <a:pt x="1766454" y="3740727"/>
                      <a:pt x="1634837" y="3957782"/>
                      <a:pt x="1496291" y="4170218"/>
                    </a:cubicBezTo>
                    <a:cubicBezTo>
                      <a:pt x="1357746" y="4382654"/>
                      <a:pt x="1142999" y="4648200"/>
                      <a:pt x="1011381" y="4807527"/>
                    </a:cubicBezTo>
                    <a:cubicBezTo>
                      <a:pt x="879763" y="4966854"/>
                      <a:pt x="810490" y="5019964"/>
                      <a:pt x="706581" y="5126182"/>
                    </a:cubicBezTo>
                    <a:cubicBezTo>
                      <a:pt x="602672" y="5232400"/>
                      <a:pt x="505690" y="5331692"/>
                      <a:pt x="387927" y="5444837"/>
                    </a:cubicBezTo>
                    <a:cubicBezTo>
                      <a:pt x="270164" y="5557982"/>
                      <a:pt x="135082" y="5681518"/>
                      <a:pt x="0" y="580505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05275" y="416820"/>
                  <a:ext cx="8594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275" y="416820"/>
                  <a:ext cx="85946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092" r="-7092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094820" y="194358"/>
                  <a:ext cx="8594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&gt;0</m:t>
                        </m:r>
                      </m:oMath>
                    </m:oMathPara>
                  </a14:m>
                  <a:endPara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820" y="194358"/>
                  <a:ext cx="85946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801" r="-709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18274" y="3178630"/>
                  <a:ext cx="8594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&lt;0</m:t>
                        </m:r>
                      </m:oMath>
                    </m:oMathPara>
                  </a14:m>
                  <a:endPara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274" y="3178630"/>
                  <a:ext cx="85946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092" r="-7801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733345" y="3236609"/>
                  <a:ext cx="8594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&lt;0</m:t>
                        </m:r>
                      </m:oMath>
                    </m:oMathPara>
                  </a14:m>
                  <a:endPara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345" y="3236609"/>
                  <a:ext cx="85946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092" r="-7801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024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12469</TotalTime>
  <Words>64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233</cp:revision>
  <dcterms:created xsi:type="dcterms:W3CDTF">2017-07-11T12:03:09Z</dcterms:created>
  <dcterms:modified xsi:type="dcterms:W3CDTF">2018-06-20T15:34:15Z</dcterms:modified>
</cp:coreProperties>
</file>