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5" d="100"/>
          <a:sy n="85" d="100"/>
        </p:scale>
        <p:origin x="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59" Type="http://schemas.openxmlformats.org/officeDocument/2006/relationships/image" Target="../media/image31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10296</TotalTime>
  <Words>36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195</cp:revision>
  <dcterms:created xsi:type="dcterms:W3CDTF">2017-07-11T12:03:09Z</dcterms:created>
  <dcterms:modified xsi:type="dcterms:W3CDTF">2018-06-11T01:01:26Z</dcterms:modified>
</cp:coreProperties>
</file>