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32.png"/><Relationship Id="rId50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35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29.png"/><Relationship Id="rId19" Type="http://schemas.openxmlformats.org/officeDocument/2006/relationships/image" Target="../media/image33.png"/><Relationship Id="rId52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34.png"/><Relationship Id="rId8" Type="http://schemas.openxmlformats.org/officeDocument/2006/relationships/image" Target="../media/image22.png"/><Relationship Id="rId51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31" Type="http://schemas.openxmlformats.org/officeDocument/2006/relationships/image" Target="../media/image134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16092" cy="2146316"/>
            <a:chOff x="1129904" y="708040"/>
            <a:chExt cx="2216092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</a:t>
                </a:r>
                <a:endParaRPr lang="en-CA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A</a:t>
                </a:r>
                <a:endParaRPr lang="en-CA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 smtClean="0"/>
                          <a:t>’</a:t>
                        </a:r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70840" y="487680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0840" y="2440028"/>
            <a:ext cx="3372973" cy="2081821"/>
            <a:chOff x="2189660" y="2683219"/>
            <a:chExt cx="3372973" cy="2081821"/>
          </a:xfrm>
        </p:grpSpPr>
        <p:sp>
          <p:nvSpPr>
            <p:cNvPr id="19" name="Oval 18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45431" y="2683219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2353" t="-33333" r="-9705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V="1">
              <a:off x="4770153" y="2848813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31429" t="-35714" r="-914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21358464">
              <a:off x="4674794" y="3544951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127</Words>
  <Application>Microsoft Office PowerPoint</Application>
  <PresentationFormat>Widescreen</PresentationFormat>
  <Paragraphs>206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62</cp:revision>
  <dcterms:created xsi:type="dcterms:W3CDTF">2017-07-11T12:03:09Z</dcterms:created>
  <dcterms:modified xsi:type="dcterms:W3CDTF">2018-05-16T12:01:48Z</dcterms:modified>
</cp:coreProperties>
</file>