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467"/>
    <p:restoredTop sz="55685" autoAdjust="0"/>
  </p:normalViewPr>
  <p:slideViewPr>
    <p:cSldViewPr snapToGrid="0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9.png"/><Relationship Id="rId45" Type="http://schemas.openxmlformats.org/officeDocument/2006/relationships/image" Target="../media/image10.png"/><Relationship Id="rId46" Type="http://schemas.openxmlformats.org/officeDocument/2006/relationships/image" Target="../media/image12.png"/><Relationship Id="rId47" Type="http://schemas.openxmlformats.org/officeDocument/2006/relationships/image" Target="../media/image13.png"/><Relationship Id="rId48" Type="http://schemas.openxmlformats.org/officeDocument/2006/relationships/image" Target="../media/image14.png"/><Relationship Id="rId49" Type="http://schemas.openxmlformats.org/officeDocument/2006/relationships/image" Target="../media/image15.png"/><Relationship Id="rId30" Type="http://schemas.openxmlformats.org/officeDocument/2006/relationships/image" Target="../media/image64.png"/><Relationship Id="rId31" Type="http://schemas.openxmlformats.org/officeDocument/2006/relationships/image" Target="../media/image1.png"/><Relationship Id="rId32" Type="http://schemas.openxmlformats.org/officeDocument/2006/relationships/image" Target="../media/image2.png"/><Relationship Id="rId33" Type="http://schemas.openxmlformats.org/officeDocument/2006/relationships/image" Target="../media/image3.png"/><Relationship Id="rId34" Type="http://schemas.openxmlformats.org/officeDocument/2006/relationships/image" Target="../media/image4.png"/><Relationship Id="rId36" Type="http://schemas.openxmlformats.org/officeDocument/2006/relationships/image" Target="../media/image70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5.png"/><Relationship Id="rId4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5" Type="http://schemas.openxmlformats.org/officeDocument/2006/relationships/image" Target="../media/image35.png"/><Relationship Id="rId66" Type="http://schemas.openxmlformats.org/officeDocument/2006/relationships/image" Target="../media/image36.png"/><Relationship Id="rId67" Type="http://schemas.openxmlformats.org/officeDocument/2006/relationships/image" Target="../media/image37.png"/><Relationship Id="rId68" Type="http://schemas.openxmlformats.org/officeDocument/2006/relationships/image" Target="../media/image38.png"/><Relationship Id="rId69" Type="http://schemas.openxmlformats.org/officeDocument/2006/relationships/image" Target="../media/image39.png"/><Relationship Id="rId49" Type="http://schemas.openxmlformats.org/officeDocument/2006/relationships/image" Target="../media/image45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70" Type="http://schemas.openxmlformats.org/officeDocument/2006/relationships/image" Target="../media/image40.png"/><Relationship Id="rId71" Type="http://schemas.openxmlformats.org/officeDocument/2006/relationships/image" Target="../media/image41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30" Type="http://schemas.openxmlformats.org/officeDocument/2006/relationships/image" Target="../media/image26.png"/><Relationship Id="rId54" Type="http://schemas.openxmlformats.org/officeDocument/2006/relationships/image" Target="../media/image49.png"/><Relationship Id="rId55" Type="http://schemas.openxmlformats.org/officeDocument/2006/relationships/image" Target="../media/image50.png"/><Relationship Id="rId56" Type="http://schemas.openxmlformats.org/officeDocument/2006/relationships/image" Target="../media/image51.png"/><Relationship Id="rId57" Type="http://schemas.openxmlformats.org/officeDocument/2006/relationships/image" Target="../media/image27.png"/><Relationship Id="rId58" Type="http://schemas.openxmlformats.org/officeDocument/2006/relationships/image" Target="../media/image28.png"/><Relationship Id="rId59" Type="http://schemas.openxmlformats.org/officeDocument/2006/relationships/image" Target="../media/image29.png"/><Relationship Id="rId53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60" Type="http://schemas.openxmlformats.org/officeDocument/2006/relationships/image" Target="../media/image30.png"/><Relationship Id="rId61" Type="http://schemas.openxmlformats.org/officeDocument/2006/relationships/image" Target="../media/image31.png"/><Relationship Id="rId62" Type="http://schemas.openxmlformats.org/officeDocument/2006/relationships/image" Target="../media/image32.png"/><Relationship Id="rId63" Type="http://schemas.openxmlformats.org/officeDocument/2006/relationships/image" Target="../media/image33.png"/><Relationship Id="rId6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4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49" Type="http://schemas.openxmlformats.org/officeDocument/2006/relationships/image" Target="../media/image69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1" Type="http://schemas.openxmlformats.org/officeDocument/2006/relationships/image" Target="../media/image95.png"/><Relationship Id="rId72" Type="http://schemas.openxmlformats.org/officeDocument/2006/relationships/image" Target="../media/image96.png"/><Relationship Id="rId73" Type="http://schemas.openxmlformats.org/officeDocument/2006/relationships/image" Target="../media/image97.png"/><Relationship Id="rId74" Type="http://schemas.openxmlformats.org/officeDocument/2006/relationships/image" Target="../media/image98.png"/><Relationship Id="rId75" Type="http://schemas.openxmlformats.org/officeDocument/2006/relationships/image" Target="../media/image99.png"/><Relationship Id="rId76" Type="http://schemas.openxmlformats.org/officeDocument/2006/relationships/image" Target="../media/image100.png"/><Relationship Id="rId77" Type="http://schemas.openxmlformats.org/officeDocument/2006/relationships/image" Target="../media/image101.png"/><Relationship Id="rId78" Type="http://schemas.openxmlformats.org/officeDocument/2006/relationships/image" Target="../media/image102.png"/><Relationship Id="rId50" Type="http://schemas.openxmlformats.org/officeDocument/2006/relationships/image" Target="../media/image74.png"/><Relationship Id="rId51" Type="http://schemas.openxmlformats.org/officeDocument/2006/relationships/image" Target="../media/image75.png"/><Relationship Id="rId52" Type="http://schemas.openxmlformats.org/officeDocument/2006/relationships/image" Target="../media/image76.png"/><Relationship Id="rId53" Type="http://schemas.openxmlformats.org/officeDocument/2006/relationships/image" Target="../media/image77.png"/><Relationship Id="rId54" Type="http://schemas.openxmlformats.org/officeDocument/2006/relationships/image" Target="../media/image78.png"/><Relationship Id="rId55" Type="http://schemas.openxmlformats.org/officeDocument/2006/relationships/image" Target="../media/image79.png"/><Relationship Id="rId56" Type="http://schemas.openxmlformats.org/officeDocument/2006/relationships/image" Target="../media/image80.png"/><Relationship Id="rId57" Type="http://schemas.openxmlformats.org/officeDocument/2006/relationships/image" Target="../media/image81.png"/><Relationship Id="rId58" Type="http://schemas.openxmlformats.org/officeDocument/2006/relationships/image" Target="../media/image82.png"/><Relationship Id="rId5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79" Type="http://schemas.openxmlformats.org/officeDocument/2006/relationships/image" Target="../media/image103.png"/><Relationship Id="rId60" Type="http://schemas.openxmlformats.org/officeDocument/2006/relationships/image" Target="../media/image84.png"/><Relationship Id="rId61" Type="http://schemas.openxmlformats.org/officeDocument/2006/relationships/image" Target="../media/image85.png"/><Relationship Id="rId62" Type="http://schemas.openxmlformats.org/officeDocument/2006/relationships/image" Target="../media/image86.png"/><Relationship Id="rId63" Type="http://schemas.openxmlformats.org/officeDocument/2006/relationships/image" Target="../media/image87.png"/><Relationship Id="rId64" Type="http://schemas.openxmlformats.org/officeDocument/2006/relationships/image" Target="../media/image88.png"/><Relationship Id="rId65" Type="http://schemas.openxmlformats.org/officeDocument/2006/relationships/image" Target="../media/image89.png"/><Relationship Id="rId66" Type="http://schemas.openxmlformats.org/officeDocument/2006/relationships/image" Target="../media/image90.png"/><Relationship Id="rId67" Type="http://schemas.openxmlformats.org/officeDocument/2006/relationships/image" Target="../media/image91.png"/><Relationship Id="rId68" Type="http://schemas.openxmlformats.org/officeDocument/2006/relationships/image" Target="../media/image92.png"/><Relationship Id="rId69" Type="http://schemas.openxmlformats.org/officeDocument/2006/relationships/image" Target="../media/image93.png"/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61" Type="http://schemas.openxmlformats.org/officeDocument/2006/relationships/image" Target="../media/image107.png"/><Relationship Id="rId62" Type="http://schemas.openxmlformats.org/officeDocument/2006/relationships/image" Target="../media/image108.png"/><Relationship Id="rId42" Type="http://schemas.openxmlformats.org/officeDocument/2006/relationships/image" Target="../media/image7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68.png"/><Relationship Id="rId2" Type="http://schemas.openxmlformats.org/officeDocument/2006/relationships/image" Target="../media/image104.png"/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9.png"/><Relationship Id="rId54" Type="http://schemas.openxmlformats.org/officeDocument/2006/relationships/image" Target="../media/image110.png"/><Relationship Id="rId55" Type="http://schemas.openxmlformats.org/officeDocument/2006/relationships/image" Target="../media/image111.png"/><Relationship Id="rId56" Type="http://schemas.openxmlformats.org/officeDocument/2006/relationships/image" Target="../media/image112.png"/><Relationship Id="rId57" Type="http://schemas.openxmlformats.org/officeDocument/2006/relationships/image" Target="../media/image43.png"/><Relationship Id="rId58" Type="http://schemas.openxmlformats.org/officeDocument/2006/relationships/image" Target="../media/image44.png"/><Relationship Id="rId59" Type="http://schemas.openxmlformats.org/officeDocument/2006/relationships/image" Target="../media/image105.png"/><Relationship Id="rId60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4" Type="http://schemas.openxmlformats.org/officeDocument/2006/relationships/image" Target="../media/image60.png"/><Relationship Id="rId45" Type="http://schemas.openxmlformats.org/officeDocument/2006/relationships/image" Target="../media/image65.png"/><Relationship Id="rId46" Type="http://schemas.openxmlformats.org/officeDocument/2006/relationships/image" Target="../media/image66.png"/><Relationship Id="rId47" Type="http://schemas.openxmlformats.org/officeDocument/2006/relationships/image" Target="../media/image67.png"/><Relationship Id="rId48" Type="http://schemas.openxmlformats.org/officeDocument/2006/relationships/image" Target="../media/image430.png"/><Relationship Id="rId2" Type="http://schemas.openxmlformats.org/officeDocument/2006/relationships/image" Target="../media/image104.png"/><Relationship Id="rId3" Type="http://schemas.openxmlformats.org/officeDocument/2006/relationships/image" Target="../media/image59.png"/><Relationship Id="rId49" Type="http://schemas.openxmlformats.org/officeDocument/2006/relationships/image" Target="../media/image440.png"/><Relationship Id="rId5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1" Type="http://schemas.openxmlformats.org/officeDocument/2006/relationships/image" Target="../media/image114.png"/><Relationship Id="rId52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9638" y="4348"/>
            <a:ext cx="4951859" cy="4188624"/>
            <a:chOff x="379638" y="4348"/>
            <a:chExt cx="4951859" cy="4188624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0830" y="1016052"/>
              <a:ext cx="4760667" cy="3176920"/>
              <a:chOff x="570830" y="1016052"/>
              <a:chExt cx="4760667" cy="317692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70830" y="1297253"/>
                <a:ext cx="4760667" cy="2895719"/>
                <a:chOff x="554213" y="1297140"/>
                <a:chExt cx="4760667" cy="289571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609065" y="1297140"/>
                  <a:ext cx="4705815" cy="2895719"/>
                  <a:chOff x="609065" y="1297140"/>
                  <a:chExt cx="4705815" cy="289571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174661" y="1297140"/>
                    <a:ext cx="2239675" cy="2671828"/>
                    <a:chOff x="3289783" y="1798945"/>
                    <a:chExt cx="2239675" cy="2671828"/>
                  </a:xfrm>
                </p:grpSpPr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3289783" y="1798945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3832476" y="2083592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609344" y="2983124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408515" y="4351007"/>
                      <a:ext cx="120943" cy="11976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" name="Rectangle 14"/>
                  <p:cNvSpPr/>
                  <p:nvPr/>
                </p:nvSpPr>
                <p:spPr>
                  <a:xfrm>
                    <a:off x="609065" y="4070195"/>
                    <a:ext cx="4705815" cy="12266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54213" y="3139207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Rectangle 22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Rectangle 23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61" name="Oval 60"/>
              <p:cNvSpPr/>
              <p:nvPr/>
            </p:nvSpPr>
            <p:spPr>
              <a:xfrm>
                <a:off x="1244600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47095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53002" y="1021781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55497" y="1017677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65799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048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86639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6888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074796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177291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83198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85693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88052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590547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696454" y="1020156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798949" y="1016052"/>
                <a:ext cx="45719" cy="64070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379638" y="4348"/>
              <a:ext cx="3481754" cy="1291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119577" y="885003"/>
            <a:ext cx="4061493" cy="3921174"/>
            <a:chOff x="1079385" y="885003"/>
            <a:chExt cx="4061493" cy="3921174"/>
          </a:xfrm>
        </p:grpSpPr>
        <p:sp>
          <p:nvSpPr>
            <p:cNvPr id="4" name="Block Arc 3"/>
            <p:cNvSpPr/>
            <p:nvPr/>
          </p:nvSpPr>
          <p:spPr>
            <a:xfrm>
              <a:off x="1293542" y="1182030"/>
              <a:ext cx="3646449" cy="3624147"/>
            </a:xfrm>
            <a:prstGeom prst="blockArc">
              <a:avLst>
                <a:gd name="adj1" fmla="val 10800000"/>
                <a:gd name="adj2" fmla="val 21571172"/>
                <a:gd name="adj3" fmla="val 13614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1561170" y="1421781"/>
              <a:ext cx="3111192" cy="3144643"/>
            </a:xfrm>
            <a:prstGeom prst="arc">
              <a:avLst>
                <a:gd name="adj1" fmla="val 10824154"/>
                <a:gd name="adj2" fmla="val 21550719"/>
              </a:avLst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116766" y="1800459"/>
              <a:ext cx="974412" cy="11936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6630" t="-142000" r="-442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8" t="13564" r="55903" b="36726"/>
            <a:stretch/>
          </p:blipFill>
          <p:spPr>
            <a:xfrm rot="18533606">
              <a:off x="4068001" y="1426330"/>
              <a:ext cx="270172" cy="552802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634858" y="4679297"/>
            <a:ext cx="4912640" cy="1500832"/>
            <a:chOff x="1634858" y="4679297"/>
            <a:chExt cx="4912640" cy="1500832"/>
          </a:xfrm>
        </p:grpSpPr>
        <p:sp>
          <p:nvSpPr>
            <p:cNvPr id="2" name="Right Triangle 1"/>
            <p:cNvSpPr/>
            <p:nvPr/>
          </p:nvSpPr>
          <p:spPr>
            <a:xfrm flipH="1">
              <a:off x="3610750" y="5169807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1634858" y="5362714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9" t="39573" r="43068" b="40510"/>
            <a:stretch/>
          </p:blipFill>
          <p:spPr>
            <a:xfrm>
              <a:off x="4519870" y="4679297"/>
              <a:ext cx="1352609" cy="114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82513" cy="3593927"/>
            <a:chOff x="1846529" y="1718927"/>
            <a:chExt cx="588251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82513" cy="3190372"/>
              <a:chOff x="1846529" y="2122482"/>
              <a:chExt cx="588251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914026" cy="2289936"/>
                <a:chOff x="6270408" y="2859854"/>
                <a:chExt cx="191402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98155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 l="-15385" t="-35714" r="-67308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9143</TotalTime>
  <Words>447</Words>
  <Application>Microsoft Macintosh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163</cp:revision>
  <dcterms:created xsi:type="dcterms:W3CDTF">2017-07-11T12:03:09Z</dcterms:created>
  <dcterms:modified xsi:type="dcterms:W3CDTF">2018-07-06T16:24:44Z</dcterms:modified>
</cp:coreProperties>
</file>