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D0"/>
    <a:srgbClr val="008EEB"/>
    <a:srgbClr val="008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1"/>
    <p:restoredTop sz="55685" autoAdjust="0"/>
  </p:normalViewPr>
  <p:slideViewPr>
    <p:cSldViewPr snapToGrid="0">
      <p:cViewPr>
        <p:scale>
          <a:sx n="105" d="100"/>
          <a:sy n="105" d="100"/>
        </p:scale>
        <p:origin x="4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9" Type="http://schemas.openxmlformats.org/officeDocument/2006/relationships/image" Target="../media/image113.png"/><Relationship Id="rId60" Type="http://schemas.openxmlformats.org/officeDocument/2006/relationships/image" Target="../media/image114.png"/><Relationship Id="rId43" Type="http://schemas.openxmlformats.org/officeDocument/2006/relationships/image" Target="NULL"/><Relationship Id="rId45" Type="http://schemas.openxmlformats.org/officeDocument/2006/relationships/image" Target="NULL"/><Relationship Id="rId4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49" Type="http://schemas.openxmlformats.org/officeDocument/2006/relationships/image" Target="../media/image105.png"/><Relationship Id="rId50" Type="http://schemas.openxmlformats.org/officeDocument/2006/relationships/image" Target="../media/image106.png"/><Relationship Id="rId51" Type="http://schemas.openxmlformats.org/officeDocument/2006/relationships/image" Target="../media/image107.png"/><Relationship Id="rId52" Type="http://schemas.openxmlformats.org/officeDocument/2006/relationships/image" Target="../media/image108.png"/><Relationship Id="rId53" Type="http://schemas.openxmlformats.org/officeDocument/2006/relationships/image" Target="../media/image109.png"/><Relationship Id="rId54" Type="http://schemas.openxmlformats.org/officeDocument/2006/relationships/image" Target="../media/image110.png"/><Relationship Id="rId55" Type="http://schemas.openxmlformats.org/officeDocument/2006/relationships/image" Target="../media/image111.png"/><Relationship Id="rId56" Type="http://schemas.openxmlformats.org/officeDocument/2006/relationships/image" Target="../media/image112.png"/><Relationship Id="rId57" Type="http://schemas.openxmlformats.org/officeDocument/2006/relationships/image" Target="../media/image103.png"/><Relationship Id="rId58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4" Type="http://schemas.openxmlformats.org/officeDocument/2006/relationships/image" Target="../media/image18.png"/><Relationship Id="rId5" Type="http://schemas.openxmlformats.org/officeDocument/2006/relationships/image" Target="../media/image1140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10" Type="http://schemas.openxmlformats.org/officeDocument/2006/relationships/image" Target="../media/image220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40.png"/><Relationship Id="rId7" Type="http://schemas.openxmlformats.org/officeDocument/2006/relationships/image" Target="../media/image250.png"/><Relationship Id="rId8" Type="http://schemas.openxmlformats.org/officeDocument/2006/relationships/image" Target="../media/image26.png"/><Relationship Id="rId9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1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Relationship Id="rId6" Type="http://schemas.openxmlformats.org/officeDocument/2006/relationships/image" Target="NULL"/><Relationship Id="rId9" Type="http://schemas.openxmlformats.org/officeDocument/2006/relationships/image" Target="../media/image270.png"/><Relationship Id="rId10" Type="http://schemas.openxmlformats.org/officeDocument/2006/relationships/image" Target="../media/image280.png"/></Relationships>
</file>

<file path=ppt/slides/_rels/slide5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0.png"/><Relationship Id="rId3" Type="http://schemas.openxmlformats.org/officeDocument/2006/relationships/image" Target="../media/image330.png"/><Relationship Id="rId4" Type="http://schemas.openxmlformats.org/officeDocument/2006/relationships/image" Target="../media/image340.png"/><Relationship Id="rId5" Type="http://schemas.openxmlformats.org/officeDocument/2006/relationships/image" Target="../media/image350.png"/><Relationship Id="rId30" Type="http://schemas.openxmlformats.org/officeDocument/2006/relationships/image" Target="../media/image49.png"/><Relationship Id="rId31" Type="http://schemas.openxmlformats.org/officeDocument/2006/relationships/image" Target="../media/image50.png"/><Relationship Id="rId32" Type="http://schemas.openxmlformats.org/officeDocument/2006/relationships/image" Target="../media/image51.png"/><Relationship Id="rId33" Type="http://schemas.openxmlformats.org/officeDocument/2006/relationships/image" Target="../media/image52.png"/><Relationship Id="rId7" Type="http://schemas.openxmlformats.org/officeDocument/2006/relationships/image" Target="../media/image370.png"/><Relationship Id="rId8" Type="http://schemas.openxmlformats.org/officeDocument/2006/relationships/image" Target="../media/image380.png"/><Relationship Id="rId36" Type="http://schemas.openxmlformats.org/officeDocument/2006/relationships/image" Target="../media/image55.png"/><Relationship Id="rId37" Type="http://schemas.openxmlformats.org/officeDocument/2006/relationships/image" Target="../media/image56.png"/><Relationship Id="rId38" Type="http://schemas.openxmlformats.org/officeDocument/2006/relationships/image" Target="../media/image57.png"/><Relationship Id="rId39" Type="http://schemas.openxmlformats.org/officeDocument/2006/relationships/image" Target="../media/image58.png"/><Relationship Id="rId9" Type="http://schemas.openxmlformats.org/officeDocument/2006/relationships/image" Target="../media/image390.png"/><Relationship Id="rId10" Type="http://schemas.openxmlformats.org/officeDocument/2006/relationships/image" Target="../media/image400.png"/><Relationship Id="rId11" Type="http://schemas.openxmlformats.org/officeDocument/2006/relationships/image" Target="../media/image410.png"/><Relationship Id="rId12" Type="http://schemas.openxmlformats.org/officeDocument/2006/relationships/image" Target="../media/image420.png"/><Relationship Id="rId13" Type="http://schemas.openxmlformats.org/officeDocument/2006/relationships/image" Target="../media/image430.png"/><Relationship Id="rId14" Type="http://schemas.openxmlformats.org/officeDocument/2006/relationships/image" Target="../media/image440.png"/><Relationship Id="rId15" Type="http://schemas.openxmlformats.org/officeDocument/2006/relationships/image" Target="../media/image450.png"/><Relationship Id="rId16" Type="http://schemas.openxmlformats.org/officeDocument/2006/relationships/image" Target="../media/image460.png"/><Relationship Id="rId17" Type="http://schemas.openxmlformats.org/officeDocument/2006/relationships/image" Target="../media/image470.png"/><Relationship Id="rId18" Type="http://schemas.openxmlformats.org/officeDocument/2006/relationships/image" Target="../media/image48.png"/><Relationship Id="rId34" Type="http://schemas.openxmlformats.org/officeDocument/2006/relationships/image" Target="../media/image53.png"/><Relationship Id="rId35" Type="http://schemas.openxmlformats.org/officeDocument/2006/relationships/image" Target="../media/image54.png"/><Relationship Id="rId40" Type="http://schemas.openxmlformats.org/officeDocument/2006/relationships/image" Target="../media/image59.png"/><Relationship Id="rId41" Type="http://schemas.openxmlformats.org/officeDocument/2006/relationships/image" Target="../media/image60.png"/><Relationship Id="rId42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74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0.png"/><Relationship Id="rId3" Type="http://schemas.openxmlformats.org/officeDocument/2006/relationships/image" Target="../media/image560.png"/><Relationship Id="rId4" Type="http://schemas.openxmlformats.org/officeDocument/2006/relationships/image" Target="../media/image570.png"/><Relationship Id="rId5" Type="http://schemas.openxmlformats.org/officeDocument/2006/relationships/image" Target="../media/image580.png"/><Relationship Id="rId6" Type="http://schemas.openxmlformats.org/officeDocument/2006/relationships/image" Target="../media/image590.png"/><Relationship Id="rId7" Type="http://schemas.openxmlformats.org/officeDocument/2006/relationships/image" Target="../media/image600.png"/><Relationship Id="rId8" Type="http://schemas.openxmlformats.org/officeDocument/2006/relationships/image" Target="../media/image640.png"/><Relationship Id="rId9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9" Type="http://schemas.openxmlformats.org/officeDocument/2006/relationships/image" Target="../media/image63.png"/><Relationship Id="rId30" Type="http://schemas.openxmlformats.org/officeDocument/2006/relationships/image" Target="../media/image84.png"/><Relationship Id="rId32" Type="http://schemas.openxmlformats.org/officeDocument/2006/relationships/image" Target="../media/image86.png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27" Type="http://schemas.openxmlformats.org/officeDocument/2006/relationships/image" Target="../media/image61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31" Type="http://schemas.openxmlformats.org/officeDocument/2006/relationships/image" Target="../media/image85.png"/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28" Type="http://schemas.openxmlformats.org/officeDocument/2006/relationships/image" Target="../media/image62.png"/><Relationship Id="rId10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33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0.png"/><Relationship Id="rId3" Type="http://schemas.openxmlformats.org/officeDocument/2006/relationships/image" Target="../media/image88.png"/><Relationship Id="rId4" Type="http://schemas.openxmlformats.org/officeDocument/2006/relationships/image" Target="../media/image87.png"/><Relationship Id="rId5" Type="http://schemas.openxmlformats.org/officeDocument/2006/relationships/image" Target="../media/image90.png"/><Relationship Id="rId6" Type="http://schemas.openxmlformats.org/officeDocument/2006/relationships/image" Target="../media/image89.png"/><Relationship Id="rId27" Type="http://schemas.openxmlformats.org/officeDocument/2006/relationships/image" Target="../media/image61.png"/><Relationship Id="rId31" Type="http://schemas.openxmlformats.org/officeDocument/2006/relationships/image" Target="../media/image92.png"/><Relationship Id="rId32" Type="http://schemas.openxmlformats.org/officeDocument/2006/relationships/image" Target="../media/image93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95.png"/><Relationship Id="rId5" Type="http://schemas.openxmlformats.org/officeDocument/2006/relationships/image" Target="../media/image90.png"/><Relationship Id="rId31" Type="http://schemas.openxmlformats.org/officeDocument/2006/relationships/image" Target="../media/image97.png"/><Relationship Id="rId32" Type="http://schemas.openxmlformats.org/officeDocument/2006/relationships/image" Target="../media/image98.png"/><Relationship Id="rId33" Type="http://schemas.openxmlformats.org/officeDocument/2006/relationships/image" Target="../media/image99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0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13345" y="3669769"/>
            <a:ext cx="438755" cy="438755"/>
            <a:chOff x="3752468" y="5026196"/>
            <a:chExt cx="438755" cy="438755"/>
          </a:xfrm>
        </p:grpSpPr>
        <p:grpSp>
          <p:nvGrpSpPr>
            <p:cNvPr id="47" name="Group 46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332074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850831" y="493102"/>
            <a:ext cx="2580362" cy="2976575"/>
            <a:chOff x="6850831" y="493102"/>
            <a:chExt cx="2580362" cy="2976575"/>
          </a:xfrm>
        </p:grpSpPr>
        <p:grpSp>
          <p:nvGrpSpPr>
            <p:cNvPr id="58" name="Group 57"/>
            <p:cNvGrpSpPr/>
            <p:nvPr/>
          </p:nvGrpSpPr>
          <p:grpSpPr>
            <a:xfrm>
              <a:off x="6850831" y="493102"/>
              <a:ext cx="2580362" cy="2976575"/>
              <a:chOff x="6488482" y="1219645"/>
              <a:chExt cx="2580362" cy="297657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488482" y="1615858"/>
                <a:ext cx="2580362" cy="2580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12699" y="1746762"/>
                <a:ext cx="2324316" cy="23243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714385" y="284615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94794" y="1615858"/>
                <a:ext cx="161100" cy="130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2500" r="-1111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/>
              <p:cNvCxnSpPr>
                <a:stCxn id="51" idx="0"/>
                <a:endCxn id="50" idx="0"/>
              </p:cNvCxnSpPr>
              <p:nvPr/>
            </p:nvCxnSpPr>
            <p:spPr>
              <a:xfrm flipV="1">
                <a:off x="7774857" y="1746762"/>
                <a:ext cx="0" cy="10993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8791" r="-769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Arc 61"/>
          <p:cNvSpPr/>
          <p:nvPr/>
        </p:nvSpPr>
        <p:spPr>
          <a:xfrm>
            <a:off x="7217726" y="1333583"/>
            <a:ext cx="1651158" cy="1651158"/>
          </a:xfrm>
          <a:prstGeom prst="arc">
            <a:avLst>
              <a:gd name="adj1" fmla="val 19428162"/>
              <a:gd name="adj2" fmla="val 5492133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103693" y="2848848"/>
            <a:ext cx="3694394" cy="3694394"/>
            <a:chOff x="2103693" y="2848848"/>
            <a:chExt cx="3694394" cy="3694394"/>
          </a:xfrm>
        </p:grpSpPr>
        <p:grpSp>
          <p:nvGrpSpPr>
            <p:cNvPr id="102" name="Group 101"/>
            <p:cNvGrpSpPr/>
            <p:nvPr/>
          </p:nvGrpSpPr>
          <p:grpSpPr>
            <a:xfrm>
              <a:off x="2103693" y="2848848"/>
              <a:ext cx="3694394" cy="3694394"/>
              <a:chOff x="2103693" y="2848848"/>
              <a:chExt cx="3694394" cy="36943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103693" y="2848848"/>
                <a:ext cx="3694394" cy="36943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957189" y="3671125"/>
                <a:ext cx="2049840" cy="2049840"/>
                <a:chOff x="8359289" y="3536768"/>
                <a:chExt cx="2049840" cy="204984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8359289" y="3536768"/>
                  <a:ext cx="2049840" cy="204984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543586" y="3721065"/>
                  <a:ext cx="1681246" cy="1681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3911964" y="464354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1"/>
                <a:endCxn id="73" idx="1"/>
              </p:cNvCxnSpPr>
              <p:nvPr/>
            </p:nvCxnSpPr>
            <p:spPr>
              <a:xfrm flipH="1" flipV="1">
                <a:off x="2644724" y="3389879"/>
                <a:ext cx="1284952" cy="12712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/>
              <p:cNvSpPr/>
              <p:nvPr/>
            </p:nvSpPr>
            <p:spPr>
              <a:xfrm>
                <a:off x="3460707" y="4228571"/>
                <a:ext cx="949703" cy="949703"/>
              </a:xfrm>
              <a:prstGeom prst="arc">
                <a:avLst>
                  <a:gd name="adj1" fmla="val 19428162"/>
                  <a:gd name="adj2" fmla="val 5492133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8791" r="-769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>
                <a:stCxn id="77" idx="0"/>
                <a:endCxn id="75" idx="0"/>
              </p:cNvCxnSpPr>
              <p:nvPr/>
            </p:nvCxnSpPr>
            <p:spPr>
              <a:xfrm flipV="1">
                <a:off x="3972436" y="3855422"/>
                <a:ext cx="9673" cy="78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4707158" y="4128278"/>
              <a:ext cx="151580" cy="12273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5789" r="-1403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61061" y="162732"/>
            <a:ext cx="4883817" cy="2420106"/>
            <a:chOff x="361061" y="162732"/>
            <a:chExt cx="4883817" cy="2420106"/>
          </a:xfrm>
        </p:grpSpPr>
        <p:grpSp>
          <p:nvGrpSpPr>
            <p:cNvPr id="48" name="Group 47"/>
            <p:cNvGrpSpPr/>
            <p:nvPr/>
          </p:nvGrpSpPr>
          <p:grpSpPr>
            <a:xfrm>
              <a:off x="361061" y="162732"/>
              <a:ext cx="4883817" cy="2420106"/>
              <a:chOff x="874628" y="1966480"/>
              <a:chExt cx="4883817" cy="242010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26616" y="2751815"/>
                <a:ext cx="4031829" cy="1634771"/>
                <a:chOff x="7195931" y="2150566"/>
                <a:chExt cx="4031829" cy="163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7195931" y="2150566"/>
                  <a:ext cx="4031829" cy="1634771"/>
                  <a:chOff x="7195931" y="2150566"/>
                  <a:chExt cx="4031829" cy="163477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7195931" y="3226803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1074006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7329125" y="2473032"/>
                    <a:ext cx="33609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57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l="-16327" r="-1632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369608" y="2869341"/>
                    <a:ext cx="3366984" cy="180365"/>
                    <a:chOff x="7658423" y="1678015"/>
                    <a:chExt cx="3366984" cy="180365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765842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779871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793900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07929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219587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359878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50016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864046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780751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8921042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9061333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9201624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9341915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9482206" y="1678016"/>
                      <a:ext cx="140291" cy="180364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9622497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762788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990307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004337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183661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323952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46424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0453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74482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1088511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12500" r="-5556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 l="-15789" r="-701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9154419" y="2757364"/>
                  <a:ext cx="19673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 flipH="1">
                <a:off x="1887090" y="2450738"/>
                <a:ext cx="21951" cy="15839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>
                <a:off x="874628" y="2457356"/>
                <a:ext cx="2191619" cy="226228"/>
              </a:xfrm>
              <a:prstGeom prst="arc">
                <a:avLst>
                  <a:gd name="adj1" fmla="val 18287012"/>
                  <a:gd name="adj2" fmla="val 9682168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blipFill>
                  <a:blip r:embed="rId60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02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521994" y="1369116"/>
            <a:ext cx="3009251" cy="3392192"/>
            <a:chOff x="1772717" y="1560845"/>
            <a:chExt cx="3009251" cy="3392192"/>
          </a:xfrm>
        </p:grpSpPr>
        <p:grpSp>
          <p:nvGrpSpPr>
            <p:cNvPr id="31" name="Group 30"/>
            <p:cNvGrpSpPr/>
            <p:nvPr/>
          </p:nvGrpSpPr>
          <p:grpSpPr>
            <a:xfrm>
              <a:off x="1772717" y="1560845"/>
              <a:ext cx="3009251" cy="3392192"/>
              <a:chOff x="1772717" y="1560845"/>
              <a:chExt cx="3009251" cy="339219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72717" y="1560845"/>
                <a:ext cx="3009251" cy="3392192"/>
                <a:chOff x="1905453" y="1936929"/>
                <a:chExt cx="3009251" cy="3392192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1905453" y="1936929"/>
                  <a:ext cx="3009251" cy="3392192"/>
                </a:xfrm>
                <a:custGeom>
                  <a:avLst/>
                  <a:gdLst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08344 w 2020186"/>
                    <a:gd name="connsiteY0" fmla="*/ 963226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08344 w 2020186"/>
                    <a:gd name="connsiteY6" fmla="*/ 963226 h 2781394"/>
                    <a:gd name="connsiteX0" fmla="*/ 308344 w 2020186"/>
                    <a:gd name="connsiteY0" fmla="*/ 964154 h 2782322"/>
                    <a:gd name="connsiteX1" fmla="*/ 978195 w 2020186"/>
                    <a:gd name="connsiteY1" fmla="*/ 17857 h 2782322"/>
                    <a:gd name="connsiteX2" fmla="*/ 2020186 w 2020186"/>
                    <a:gd name="connsiteY2" fmla="*/ 1102378 h 2782322"/>
                    <a:gd name="connsiteX3" fmla="*/ 1775637 w 2020186"/>
                    <a:gd name="connsiteY3" fmla="*/ 2399550 h 2782322"/>
                    <a:gd name="connsiteX4" fmla="*/ 542260 w 2020186"/>
                    <a:gd name="connsiteY4" fmla="*/ 2782322 h 2782322"/>
                    <a:gd name="connsiteX5" fmla="*/ 0 w 2020186"/>
                    <a:gd name="connsiteY5" fmla="*/ 1676536 h 2782322"/>
                    <a:gd name="connsiteX6" fmla="*/ 308344 w 2020186"/>
                    <a:gd name="connsiteY6" fmla="*/ 964154 h 2782322"/>
                    <a:gd name="connsiteX0" fmla="*/ 308344 w 2024380"/>
                    <a:gd name="connsiteY0" fmla="*/ 964154 h 2782322"/>
                    <a:gd name="connsiteX1" fmla="*/ 978195 w 2024380"/>
                    <a:gd name="connsiteY1" fmla="*/ 17857 h 2782322"/>
                    <a:gd name="connsiteX2" fmla="*/ 2020186 w 2024380"/>
                    <a:gd name="connsiteY2" fmla="*/ 1102378 h 2782322"/>
                    <a:gd name="connsiteX3" fmla="*/ 1775637 w 2024380"/>
                    <a:gd name="connsiteY3" fmla="*/ 2399550 h 2782322"/>
                    <a:gd name="connsiteX4" fmla="*/ 542260 w 2024380"/>
                    <a:gd name="connsiteY4" fmla="*/ 2782322 h 2782322"/>
                    <a:gd name="connsiteX5" fmla="*/ 0 w 2024380"/>
                    <a:gd name="connsiteY5" fmla="*/ 1676536 h 2782322"/>
                    <a:gd name="connsiteX6" fmla="*/ 308344 w 202438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831494"/>
                    <a:gd name="connsiteX1" fmla="*/ 978195 w 2028240"/>
                    <a:gd name="connsiteY1" fmla="*/ 17857 h 2831494"/>
                    <a:gd name="connsiteX2" fmla="*/ 2020186 w 2028240"/>
                    <a:gd name="connsiteY2" fmla="*/ 1102378 h 2831494"/>
                    <a:gd name="connsiteX3" fmla="*/ 1775637 w 2028240"/>
                    <a:gd name="connsiteY3" fmla="*/ 2399550 h 2831494"/>
                    <a:gd name="connsiteX4" fmla="*/ 542260 w 2028240"/>
                    <a:gd name="connsiteY4" fmla="*/ 2782322 h 2831494"/>
                    <a:gd name="connsiteX5" fmla="*/ 0 w 2028240"/>
                    <a:gd name="connsiteY5" fmla="*/ 1676536 h 2831494"/>
                    <a:gd name="connsiteX6" fmla="*/ 308344 w 2028240"/>
                    <a:gd name="connsiteY6" fmla="*/ 964154 h 2831494"/>
                    <a:gd name="connsiteX0" fmla="*/ 308344 w 2035304"/>
                    <a:gd name="connsiteY0" fmla="*/ 964154 h 2831494"/>
                    <a:gd name="connsiteX1" fmla="*/ 978195 w 2035304"/>
                    <a:gd name="connsiteY1" fmla="*/ 17857 h 2831494"/>
                    <a:gd name="connsiteX2" fmla="*/ 2020186 w 2035304"/>
                    <a:gd name="connsiteY2" fmla="*/ 1102378 h 2831494"/>
                    <a:gd name="connsiteX3" fmla="*/ 1775637 w 2035304"/>
                    <a:gd name="connsiteY3" fmla="*/ 2399550 h 2831494"/>
                    <a:gd name="connsiteX4" fmla="*/ 542260 w 2035304"/>
                    <a:gd name="connsiteY4" fmla="*/ 2782322 h 2831494"/>
                    <a:gd name="connsiteX5" fmla="*/ 0 w 2035304"/>
                    <a:gd name="connsiteY5" fmla="*/ 1676536 h 2831494"/>
                    <a:gd name="connsiteX6" fmla="*/ 308344 w 2035304"/>
                    <a:gd name="connsiteY6" fmla="*/ 964154 h 2831494"/>
                    <a:gd name="connsiteX0" fmla="*/ 308344 w 2035304"/>
                    <a:gd name="connsiteY0" fmla="*/ 964154 h 2839179"/>
                    <a:gd name="connsiteX1" fmla="*/ 978195 w 2035304"/>
                    <a:gd name="connsiteY1" fmla="*/ 17857 h 2839179"/>
                    <a:gd name="connsiteX2" fmla="*/ 2020186 w 2035304"/>
                    <a:gd name="connsiteY2" fmla="*/ 1102378 h 2839179"/>
                    <a:gd name="connsiteX3" fmla="*/ 1775637 w 2035304"/>
                    <a:gd name="connsiteY3" fmla="*/ 2399550 h 2839179"/>
                    <a:gd name="connsiteX4" fmla="*/ 542260 w 2035304"/>
                    <a:gd name="connsiteY4" fmla="*/ 2782322 h 2839179"/>
                    <a:gd name="connsiteX5" fmla="*/ 0 w 2035304"/>
                    <a:gd name="connsiteY5" fmla="*/ 1676536 h 2839179"/>
                    <a:gd name="connsiteX6" fmla="*/ 308344 w 2035304"/>
                    <a:gd name="connsiteY6" fmla="*/ 964154 h 2839179"/>
                    <a:gd name="connsiteX0" fmla="*/ 308344 w 3009251"/>
                    <a:gd name="connsiteY0" fmla="*/ 1197699 h 3072724"/>
                    <a:gd name="connsiteX1" fmla="*/ 978195 w 3009251"/>
                    <a:gd name="connsiteY1" fmla="*/ 251402 h 3072724"/>
                    <a:gd name="connsiteX2" fmla="*/ 3008328 w 3009251"/>
                    <a:gd name="connsiteY2" fmla="*/ 207671 h 3072724"/>
                    <a:gd name="connsiteX3" fmla="*/ 1775637 w 3009251"/>
                    <a:gd name="connsiteY3" fmla="*/ 2633095 h 3072724"/>
                    <a:gd name="connsiteX4" fmla="*/ 542260 w 3009251"/>
                    <a:gd name="connsiteY4" fmla="*/ 3015867 h 3072724"/>
                    <a:gd name="connsiteX5" fmla="*/ 0 w 3009251"/>
                    <a:gd name="connsiteY5" fmla="*/ 1910081 h 3072724"/>
                    <a:gd name="connsiteX6" fmla="*/ 308344 w 3009251"/>
                    <a:gd name="connsiteY6" fmla="*/ 1197699 h 3072724"/>
                    <a:gd name="connsiteX0" fmla="*/ 308344 w 3009251"/>
                    <a:gd name="connsiteY0" fmla="*/ 1517167 h 3392192"/>
                    <a:gd name="connsiteX1" fmla="*/ 1929466 w 3009251"/>
                    <a:gd name="connsiteY1" fmla="*/ 47302 h 3392192"/>
                    <a:gd name="connsiteX2" fmla="*/ 3008328 w 3009251"/>
                    <a:gd name="connsiteY2" fmla="*/ 527139 h 3392192"/>
                    <a:gd name="connsiteX3" fmla="*/ 1775637 w 3009251"/>
                    <a:gd name="connsiteY3" fmla="*/ 2952563 h 3392192"/>
                    <a:gd name="connsiteX4" fmla="*/ 542260 w 3009251"/>
                    <a:gd name="connsiteY4" fmla="*/ 3335335 h 3392192"/>
                    <a:gd name="connsiteX5" fmla="*/ 0 w 3009251"/>
                    <a:gd name="connsiteY5" fmla="*/ 2229549 h 3392192"/>
                    <a:gd name="connsiteX6" fmla="*/ 308344 w 3009251"/>
                    <a:gd name="connsiteY6" fmla="*/ 1517167 h 339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251" h="3392192">
                      <a:moveTo>
                        <a:pt x="308344" y="1517167"/>
                      </a:moveTo>
                      <a:cubicBezTo>
                        <a:pt x="517451" y="1191102"/>
                        <a:pt x="1592768" y="298939"/>
                        <a:pt x="1929466" y="47302"/>
                      </a:cubicBezTo>
                      <a:cubicBezTo>
                        <a:pt x="2585140" y="-101554"/>
                        <a:pt x="2937444" y="112469"/>
                        <a:pt x="3008328" y="527139"/>
                      </a:cubicBezTo>
                      <a:cubicBezTo>
                        <a:pt x="3043770" y="948897"/>
                        <a:pt x="2048539" y="2541437"/>
                        <a:pt x="1775637" y="2952563"/>
                      </a:cubicBezTo>
                      <a:cubicBezTo>
                        <a:pt x="1407042" y="3303437"/>
                        <a:pt x="985284" y="3494824"/>
                        <a:pt x="542260" y="3335335"/>
                      </a:cubicBezTo>
                      <a:cubicBezTo>
                        <a:pt x="297712" y="2998638"/>
                        <a:pt x="21265" y="2715102"/>
                        <a:pt x="0" y="2229549"/>
                      </a:cubicBezTo>
                      <a:cubicBezTo>
                        <a:pt x="63796" y="1949558"/>
                        <a:pt x="191386" y="1743995"/>
                        <a:pt x="308344" y="151716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824284" y="40548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506202" y="1966586"/>
                  <a:ext cx="2226558" cy="2446358"/>
                  <a:chOff x="1117904" y="407998"/>
                  <a:chExt cx="2226558" cy="2446358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117904" y="407998"/>
                    <a:ext cx="2226558" cy="2446358"/>
                    <a:chOff x="1145199" y="380702"/>
                    <a:chExt cx="2226558" cy="2446358"/>
                  </a:xfrm>
                </p:grpSpPr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 flipV="1">
                      <a:off x="1496853" y="380702"/>
                      <a:ext cx="19730" cy="215957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6853" y="252509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3255210" y="329805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endCxn id="17" idx="3"/>
                </p:cNvCxnSpPr>
                <p:nvPr/>
              </p:nvCxnSpPr>
              <p:spPr>
                <a:xfrm flipV="1">
                  <a:off x="2915267" y="3400280"/>
                  <a:ext cx="357655" cy="6545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4253695" y="2651025"/>
                  <a:ext cx="169607" cy="17346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30" r="-706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589" r="-9589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396903" y="2824486"/>
                  <a:ext cx="856791" cy="5004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811" r="-108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Arc 31"/>
            <p:cNvSpPr/>
            <p:nvPr/>
          </p:nvSpPr>
          <p:spPr>
            <a:xfrm>
              <a:off x="2702465" y="2456882"/>
              <a:ext cx="949703" cy="949703"/>
            </a:xfrm>
            <a:prstGeom prst="arc">
              <a:avLst>
                <a:gd name="adj1" fmla="val 13079044"/>
                <a:gd name="adj2" fmla="val 1865203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0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147" y="644415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086147" y="100121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70790" y="3144546"/>
            <a:ext cx="5644913" cy="3043063"/>
            <a:chOff x="5922853" y="3231700"/>
            <a:chExt cx="5644913" cy="3043063"/>
          </a:xfrm>
        </p:grpSpPr>
        <p:grpSp>
          <p:nvGrpSpPr>
            <p:cNvPr id="86" name="Group 85"/>
            <p:cNvGrpSpPr/>
            <p:nvPr/>
          </p:nvGrpSpPr>
          <p:grpSpPr>
            <a:xfrm>
              <a:off x="5922853" y="3231700"/>
              <a:ext cx="5644913" cy="3043063"/>
              <a:chOff x="5334619" y="2718075"/>
              <a:chExt cx="5644913" cy="304306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334619" y="2718075"/>
                <a:ext cx="5644913" cy="3043063"/>
                <a:chOff x="5182219" y="2813073"/>
                <a:chExt cx="5644913" cy="3043063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 rot="20175156">
                  <a:off x="5182219" y="2813073"/>
                  <a:ext cx="5644913" cy="3043063"/>
                  <a:chOff x="1549880" y="3466484"/>
                  <a:chExt cx="5644913" cy="3043063"/>
                </a:xfrm>
              </p:grpSpPr>
              <p:sp>
                <p:nvSpPr>
                  <p:cNvPr id="58" name="Rectangle 56"/>
                  <p:cNvSpPr/>
                  <p:nvPr/>
                </p:nvSpPr>
                <p:spPr>
                  <a:xfrm rot="361824">
                    <a:off x="1549880" y="4622218"/>
                    <a:ext cx="5644913" cy="1303814"/>
                  </a:xfrm>
                  <a:custGeom>
                    <a:avLst/>
                    <a:gdLst>
                      <a:gd name="connsiteX0" fmla="*/ 0 w 2361341"/>
                      <a:gd name="connsiteY0" fmla="*/ 0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0 w 2361341"/>
                      <a:gd name="connsiteY4" fmla="*/ 0 h 988828"/>
                      <a:gd name="connsiteX0" fmla="*/ 967563 w 2361341"/>
                      <a:gd name="connsiteY0" fmla="*/ 159488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967563 w 2361341"/>
                      <a:gd name="connsiteY4" fmla="*/ 159488 h 988828"/>
                      <a:gd name="connsiteX0" fmla="*/ 935665 w 2329443"/>
                      <a:gd name="connsiteY0" fmla="*/ 159488 h 1063256"/>
                      <a:gd name="connsiteX1" fmla="*/ 2329443 w 2329443"/>
                      <a:gd name="connsiteY1" fmla="*/ 0 h 1063256"/>
                      <a:gd name="connsiteX2" fmla="*/ 2329443 w 2329443"/>
                      <a:gd name="connsiteY2" fmla="*/ 988828 h 1063256"/>
                      <a:gd name="connsiteX3" fmla="*/ 0 w 2329443"/>
                      <a:gd name="connsiteY3" fmla="*/ 1063256 h 1063256"/>
                      <a:gd name="connsiteX4" fmla="*/ 935665 w 2329443"/>
                      <a:gd name="connsiteY4" fmla="*/ 159488 h 1063256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2329443 w 2786643"/>
                      <a:gd name="connsiteY2" fmla="*/ 839972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1882876 w 2786643"/>
                      <a:gd name="connsiteY2" fmla="*/ 861237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3664172"/>
                      <a:gd name="connsiteY0" fmla="*/ 869755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35665 w 3664172"/>
                      <a:gd name="connsiteY4" fmla="*/ 869755 h 1773523"/>
                      <a:gd name="connsiteX0" fmla="*/ 943039 w 3664172"/>
                      <a:gd name="connsiteY0" fmla="*/ 17791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43039 w 3664172"/>
                      <a:gd name="connsiteY4" fmla="*/ 17791 h 1773523"/>
                      <a:gd name="connsiteX0" fmla="*/ 943039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943039 w 3664172"/>
                      <a:gd name="connsiteY4" fmla="*/ 17791 h 1784795"/>
                      <a:gd name="connsiteX0" fmla="*/ 1110253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110253 w 3664172"/>
                      <a:gd name="connsiteY4" fmla="*/ 17791 h 1784795"/>
                      <a:gd name="connsiteX0" fmla="*/ 1361075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61075 w 3664172"/>
                      <a:gd name="connsiteY4" fmla="*/ 17791 h 1784795"/>
                      <a:gd name="connsiteX0" fmla="*/ 1411966 w 3664172"/>
                      <a:gd name="connsiteY0" fmla="*/ 28485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411966 w 3664172"/>
                      <a:gd name="connsiteY4" fmla="*/ 28485 h 1784795"/>
                      <a:gd name="connsiteX0" fmla="*/ 1397426 w 3664172"/>
                      <a:gd name="connsiteY0" fmla="*/ 23139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97426 w 3664172"/>
                      <a:gd name="connsiteY4" fmla="*/ 23139 h 1784795"/>
                      <a:gd name="connsiteX0" fmla="*/ 1397426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1397426 w 4154910"/>
                      <a:gd name="connsiteY4" fmla="*/ 49874 h 1811530"/>
                      <a:gd name="connsiteX0" fmla="*/ 2077188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2077188 w 4154910"/>
                      <a:gd name="connsiteY4" fmla="*/ 49874 h 1811530"/>
                      <a:gd name="connsiteX0" fmla="*/ 2077188 w 4871023"/>
                      <a:gd name="connsiteY0" fmla="*/ 60568 h 1822224"/>
                      <a:gd name="connsiteX1" fmla="*/ 4871023 w 4871023"/>
                      <a:gd name="connsiteY1" fmla="*/ 0 h 1822224"/>
                      <a:gd name="connsiteX2" fmla="*/ 2775153 w 4871023"/>
                      <a:gd name="connsiteY2" fmla="*/ 1822224 h 1822224"/>
                      <a:gd name="connsiteX3" fmla="*/ 0 w 4871023"/>
                      <a:gd name="connsiteY3" fmla="*/ 1810952 h 1822224"/>
                      <a:gd name="connsiteX4" fmla="*/ 2077188 w 4871023"/>
                      <a:gd name="connsiteY4" fmla="*/ 60568 h 18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71023" h="1822224">
                        <a:moveTo>
                          <a:pt x="2077188" y="60568"/>
                        </a:moveTo>
                        <a:lnTo>
                          <a:pt x="4871023" y="0"/>
                        </a:lnTo>
                        <a:lnTo>
                          <a:pt x="2775153" y="1822224"/>
                        </a:lnTo>
                        <a:lnTo>
                          <a:pt x="0" y="1810952"/>
                        </a:lnTo>
                        <a:lnTo>
                          <a:pt x="2077188" y="60568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 flipH="1" flipV="1">
                    <a:off x="4368740" y="4016098"/>
                    <a:ext cx="10633" cy="12322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1424844" flipH="1" flipV="1">
                    <a:off x="4260460" y="5946063"/>
                    <a:ext cx="242579" cy="56348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 rot="1424844" flipV="1">
                    <a:off x="4389356" y="5209385"/>
                    <a:ext cx="693759" cy="197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1424844" flipH="1" flipV="1">
                    <a:off x="4244848" y="5269647"/>
                    <a:ext cx="276306" cy="62212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8791" r="-76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" name="Oval 1"/>
                  <p:cNvSpPr/>
                  <p:nvPr/>
                </p:nvSpPr>
                <p:spPr>
                  <a:xfrm rot="4152">
                    <a:off x="3605957" y="4940615"/>
                    <a:ext cx="1555275" cy="57198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" name="Arc 78"/>
                <p:cNvSpPr/>
                <p:nvPr/>
              </p:nvSpPr>
              <p:spPr>
                <a:xfrm rot="20179962">
                  <a:off x="5974871" y="4036967"/>
                  <a:ext cx="1671457" cy="259654"/>
                </a:xfrm>
                <a:prstGeom prst="arc">
                  <a:avLst>
                    <a:gd name="adj1" fmla="val 18287012"/>
                    <a:gd name="adj2" fmla="val 9682168"/>
                  </a:avLst>
                </a:prstGeom>
                <a:ln w="28575">
                  <a:solidFill>
                    <a:schemeClr val="tx1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947368" y="3875050"/>
                <a:ext cx="324692" cy="4473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7116093" y="3516372"/>
                <a:ext cx="285739" cy="6597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Straight Connector 35"/>
            <p:cNvCxnSpPr/>
            <p:nvPr/>
          </p:nvCxnSpPr>
          <p:spPr>
            <a:xfrm flipH="1">
              <a:off x="8360197" y="4992965"/>
              <a:ext cx="504979" cy="3816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2" idx="2"/>
            </p:cNvCxnSpPr>
            <p:nvPr/>
          </p:nvCxnSpPr>
          <p:spPr>
            <a:xfrm flipH="1">
              <a:off x="8139524" y="4992965"/>
              <a:ext cx="712136" cy="2864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138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89452" y="208946"/>
            <a:ext cx="3127231" cy="3138773"/>
            <a:chOff x="4729316" y="523665"/>
            <a:chExt cx="3127231" cy="3138773"/>
          </a:xfrm>
        </p:grpSpPr>
        <p:grpSp>
          <p:nvGrpSpPr>
            <p:cNvPr id="40" name="Group 39"/>
            <p:cNvGrpSpPr/>
            <p:nvPr/>
          </p:nvGrpSpPr>
          <p:grpSpPr>
            <a:xfrm>
              <a:off x="4729316" y="523665"/>
              <a:ext cx="3127231" cy="3138773"/>
              <a:chOff x="4729316" y="523665"/>
              <a:chExt cx="3127231" cy="313877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29316" y="1125715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641989" y="523665"/>
                <a:ext cx="2214558" cy="2146316"/>
                <a:chOff x="1129904" y="708040"/>
                <a:chExt cx="2214558" cy="214631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163211" y="708040"/>
                  <a:ext cx="2181251" cy="2146316"/>
                  <a:chOff x="1190506" y="680744"/>
                  <a:chExt cx="2181251" cy="2146316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1496853" y="252509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6928376" y="15156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2" idx="3"/>
              </p:cNvCxnSpPr>
              <p:nvPr/>
            </p:nvCxnSpPr>
            <p:spPr>
              <a:xfrm flipV="1">
                <a:off x="5997677" y="1617901"/>
                <a:ext cx="948411" cy="7501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7"/>
              </p:cNvCxnSpPr>
              <p:nvPr/>
            </p:nvCxnSpPr>
            <p:spPr>
              <a:xfrm flipH="1" flipV="1">
                <a:off x="6379535" y="1002798"/>
                <a:ext cx="515010" cy="494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088" r="-89744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/>
            <p:cNvCxnSpPr/>
            <p:nvPr/>
          </p:nvCxnSpPr>
          <p:spPr>
            <a:xfrm flipH="1">
              <a:off x="6427481" y="1506230"/>
              <a:ext cx="491613" cy="406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21053" r="-21053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93799" y="3721226"/>
            <a:ext cx="6403377" cy="2853322"/>
            <a:chOff x="966635" y="3855659"/>
            <a:chExt cx="6403377" cy="2853322"/>
          </a:xfrm>
        </p:grpSpPr>
        <p:grpSp>
          <p:nvGrpSpPr>
            <p:cNvPr id="68" name="Group 67"/>
            <p:cNvGrpSpPr/>
            <p:nvPr/>
          </p:nvGrpSpPr>
          <p:grpSpPr>
            <a:xfrm>
              <a:off x="3752468" y="5006532"/>
              <a:ext cx="438755" cy="438755"/>
              <a:chOff x="3752468" y="5016364"/>
              <a:chExt cx="438755" cy="4387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873291" y="5132124"/>
                <a:ext cx="198119" cy="198119"/>
                <a:chOff x="4266210" y="4427070"/>
                <a:chExt cx="198119" cy="19811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341906" y="450327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Arc 61"/>
              <p:cNvSpPr/>
              <p:nvPr/>
            </p:nvSpPr>
            <p:spPr>
              <a:xfrm>
                <a:off x="3752468" y="5016364"/>
                <a:ext cx="438755" cy="438755"/>
              </a:xfrm>
              <a:prstGeom prst="arc">
                <a:avLst>
                  <a:gd name="adj1" fmla="val 16200000"/>
                  <a:gd name="adj2" fmla="val 3965181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4918" t="-33333" r="-327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>
              <a:off x="966635" y="3855659"/>
              <a:ext cx="2354777" cy="2853322"/>
              <a:chOff x="966635" y="3855659"/>
              <a:chExt cx="2354777" cy="285332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66635" y="3855659"/>
                <a:ext cx="2160004" cy="2853322"/>
                <a:chOff x="966635" y="3855659"/>
                <a:chExt cx="2160004" cy="2853322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48" idx="7"/>
                </p:cNvCxnSpPr>
                <p:nvPr/>
              </p:nvCxnSpPr>
              <p:spPr>
                <a:xfrm flipH="1" flipV="1">
                  <a:off x="2796405" y="3944774"/>
                  <a:ext cx="13909" cy="9205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48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306099" y="3966571"/>
                  <a:ext cx="475871" cy="4404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8" idx="7"/>
                </p:cNvCxnSpPr>
                <p:nvPr/>
              </p:nvCxnSpPr>
              <p:spPr>
                <a:xfrm flipH="1" flipV="1">
                  <a:off x="2306099" y="4407024"/>
                  <a:ext cx="504215" cy="4582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r="-535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8750" r="-1041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2810315" y="4353518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/>
            <p:cNvGrpSpPr/>
            <p:nvPr/>
          </p:nvGrpSpPr>
          <p:grpSpPr>
            <a:xfrm>
              <a:off x="4969483" y="3946564"/>
              <a:ext cx="2400529" cy="2762417"/>
              <a:chOff x="5019226" y="3946564"/>
              <a:chExt cx="2400529" cy="276241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19226" y="3946564"/>
                <a:ext cx="2160004" cy="2762417"/>
                <a:chOff x="966635" y="3946564"/>
                <a:chExt cx="2160004" cy="2762417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Arrow Connector 85"/>
                <p:cNvCxnSpPr>
                  <a:stCxn id="101" idx="7"/>
                </p:cNvCxnSpPr>
                <p:nvPr/>
              </p:nvCxnSpPr>
              <p:spPr>
                <a:xfrm flipH="1" flipV="1">
                  <a:off x="2795291" y="3946564"/>
                  <a:ext cx="15023" cy="918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8791" r="-769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/>
                <p:cNvCxnSpPr>
                  <a:endCxn id="101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2071103" y="5611010"/>
                  <a:ext cx="748445" cy="59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endCxn id="101" idx="7"/>
                </p:cNvCxnSpPr>
                <p:nvPr/>
              </p:nvCxnSpPr>
              <p:spPr>
                <a:xfrm flipH="1" flipV="1">
                  <a:off x="2810314" y="4865302"/>
                  <a:ext cx="9234" cy="763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000" r="-8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302" r="-1162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Straight Connector 107"/>
              <p:cNvCxnSpPr/>
              <p:nvPr/>
            </p:nvCxnSpPr>
            <p:spPr>
              <a:xfrm flipH="1">
                <a:off x="6908658" y="4350775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1707" r="-3170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547432" y="291079"/>
            <a:ext cx="2623898" cy="2776921"/>
            <a:chOff x="547432" y="291079"/>
            <a:chExt cx="2623898" cy="2776921"/>
          </a:xfrm>
        </p:grpSpPr>
        <p:grpSp>
          <p:nvGrpSpPr>
            <p:cNvPr id="14" name="Group 13"/>
            <p:cNvGrpSpPr/>
            <p:nvPr/>
          </p:nvGrpSpPr>
          <p:grpSpPr>
            <a:xfrm>
              <a:off x="547432" y="531277"/>
              <a:ext cx="2623898" cy="2536723"/>
              <a:chOff x="674767" y="1043247"/>
              <a:chExt cx="2623898" cy="253672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74767" y="1043247"/>
                <a:ext cx="2623898" cy="2536723"/>
                <a:chOff x="2290916" y="2074606"/>
                <a:chExt cx="2623898" cy="2536723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290916" y="2074606"/>
                  <a:ext cx="2536723" cy="253672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Explosion 1 6"/>
                <p:cNvSpPr/>
                <p:nvPr/>
              </p:nvSpPr>
              <p:spPr>
                <a:xfrm rot="19405530">
                  <a:off x="4777016" y="2611690"/>
                  <a:ext cx="137798" cy="368489"/>
                </a:xfrm>
                <a:prstGeom prst="irregularSeal1">
                  <a:avLst/>
                </a:prstGeom>
                <a:solidFill>
                  <a:srgbClr val="FF0000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3559277" y="2556394"/>
                  <a:ext cx="980612" cy="7652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63931" y="1599892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3931" y="1599892"/>
                    <a:ext cx="24154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500" r="-17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8" r="47069"/>
            <a:stretch/>
          </p:blipFill>
          <p:spPr>
            <a:xfrm rot="19087635">
              <a:off x="2559623" y="291079"/>
              <a:ext cx="531642" cy="1271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9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3555" y="428250"/>
            <a:ext cx="7050435" cy="2804556"/>
            <a:chOff x="1700675" y="761101"/>
            <a:chExt cx="7050435" cy="2804556"/>
          </a:xfrm>
        </p:grpSpPr>
        <p:grpSp>
          <p:nvGrpSpPr>
            <p:cNvPr id="4" name="Group 3"/>
            <p:cNvGrpSpPr/>
            <p:nvPr/>
          </p:nvGrpSpPr>
          <p:grpSpPr>
            <a:xfrm>
              <a:off x="1700675" y="761101"/>
              <a:ext cx="7050435" cy="2804556"/>
              <a:chOff x="6139006" y="3426081"/>
              <a:chExt cx="7050435" cy="2804556"/>
            </a:xfrm>
          </p:grpSpPr>
          <p:sp>
            <p:nvSpPr>
              <p:cNvPr id="5" name="Rectangle 56"/>
              <p:cNvSpPr/>
              <p:nvPr/>
            </p:nvSpPr>
            <p:spPr>
              <a:xfrm>
                <a:off x="6139006" y="4168076"/>
                <a:ext cx="7050435" cy="1628449"/>
              </a:xfrm>
              <a:custGeom>
                <a:avLst/>
                <a:gdLst>
                  <a:gd name="connsiteX0" fmla="*/ 0 w 2361341"/>
                  <a:gd name="connsiteY0" fmla="*/ 0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0 w 2361341"/>
                  <a:gd name="connsiteY4" fmla="*/ 0 h 988828"/>
                  <a:gd name="connsiteX0" fmla="*/ 967563 w 2361341"/>
                  <a:gd name="connsiteY0" fmla="*/ 159488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967563 w 2361341"/>
                  <a:gd name="connsiteY4" fmla="*/ 159488 h 988828"/>
                  <a:gd name="connsiteX0" fmla="*/ 935665 w 2329443"/>
                  <a:gd name="connsiteY0" fmla="*/ 159488 h 1063256"/>
                  <a:gd name="connsiteX1" fmla="*/ 2329443 w 2329443"/>
                  <a:gd name="connsiteY1" fmla="*/ 0 h 1063256"/>
                  <a:gd name="connsiteX2" fmla="*/ 2329443 w 2329443"/>
                  <a:gd name="connsiteY2" fmla="*/ 988828 h 1063256"/>
                  <a:gd name="connsiteX3" fmla="*/ 0 w 2329443"/>
                  <a:gd name="connsiteY3" fmla="*/ 1063256 h 1063256"/>
                  <a:gd name="connsiteX4" fmla="*/ 935665 w 2329443"/>
                  <a:gd name="connsiteY4" fmla="*/ 159488 h 1063256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2329443 w 2786643"/>
                  <a:gd name="connsiteY2" fmla="*/ 839972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1882876 w 2786643"/>
                  <a:gd name="connsiteY2" fmla="*/ 861237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3664172"/>
                  <a:gd name="connsiteY0" fmla="*/ 869755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35665 w 3664172"/>
                  <a:gd name="connsiteY4" fmla="*/ 869755 h 1773523"/>
                  <a:gd name="connsiteX0" fmla="*/ 943039 w 3664172"/>
                  <a:gd name="connsiteY0" fmla="*/ 17791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43039 w 3664172"/>
                  <a:gd name="connsiteY4" fmla="*/ 17791 h 1773523"/>
                  <a:gd name="connsiteX0" fmla="*/ 943039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943039 w 3664172"/>
                  <a:gd name="connsiteY4" fmla="*/ 17791 h 1784795"/>
                  <a:gd name="connsiteX0" fmla="*/ 1110253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110253 w 3664172"/>
                  <a:gd name="connsiteY4" fmla="*/ 17791 h 1784795"/>
                  <a:gd name="connsiteX0" fmla="*/ 1361075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61075 w 3664172"/>
                  <a:gd name="connsiteY4" fmla="*/ 17791 h 1784795"/>
                  <a:gd name="connsiteX0" fmla="*/ 1411966 w 3664172"/>
                  <a:gd name="connsiteY0" fmla="*/ 28485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411966 w 3664172"/>
                  <a:gd name="connsiteY4" fmla="*/ 28485 h 1784795"/>
                  <a:gd name="connsiteX0" fmla="*/ 1397426 w 3664172"/>
                  <a:gd name="connsiteY0" fmla="*/ 23139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97426 w 3664172"/>
                  <a:gd name="connsiteY4" fmla="*/ 23139 h 1784795"/>
                  <a:gd name="connsiteX0" fmla="*/ 1397426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1397426 w 4154910"/>
                  <a:gd name="connsiteY4" fmla="*/ 49874 h 1811530"/>
                  <a:gd name="connsiteX0" fmla="*/ 2077188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2077188 w 4154910"/>
                  <a:gd name="connsiteY4" fmla="*/ 49874 h 1811530"/>
                  <a:gd name="connsiteX0" fmla="*/ 2077188 w 4871023"/>
                  <a:gd name="connsiteY0" fmla="*/ 60568 h 1822224"/>
                  <a:gd name="connsiteX1" fmla="*/ 4871023 w 4871023"/>
                  <a:gd name="connsiteY1" fmla="*/ 0 h 1822224"/>
                  <a:gd name="connsiteX2" fmla="*/ 2775153 w 4871023"/>
                  <a:gd name="connsiteY2" fmla="*/ 1822224 h 1822224"/>
                  <a:gd name="connsiteX3" fmla="*/ 0 w 4871023"/>
                  <a:gd name="connsiteY3" fmla="*/ 1810952 h 1822224"/>
                  <a:gd name="connsiteX4" fmla="*/ 2077188 w 4871023"/>
                  <a:gd name="connsiteY4" fmla="*/ 60568 h 18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1023" h="1822224">
                    <a:moveTo>
                      <a:pt x="2077188" y="60568"/>
                    </a:moveTo>
                    <a:lnTo>
                      <a:pt x="4871023" y="0"/>
                    </a:lnTo>
                    <a:lnTo>
                      <a:pt x="2775153" y="1822224"/>
                    </a:lnTo>
                    <a:lnTo>
                      <a:pt x="0" y="1810952"/>
                    </a:lnTo>
                    <a:lnTo>
                      <a:pt x="2077188" y="60568"/>
                    </a:ln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9517814" y="3712200"/>
                <a:ext cx="10633" cy="1232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9528136" y="5529706"/>
                <a:ext cx="248" cy="7009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9533723" y="4933734"/>
                <a:ext cx="761678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0295401" y="4203818"/>
                <a:ext cx="591734" cy="7299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92800" y="4203817"/>
                <a:ext cx="17895" cy="61083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0322881" y="4801632"/>
                <a:ext cx="587814" cy="1203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30702" y="4936451"/>
                <a:ext cx="185" cy="5852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890" r="-659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𝑝𝑙𝑎𝑛𝑒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438" t="-32258" r="-495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184" t="-33333" r="-306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Can 19"/>
            <p:cNvSpPr/>
            <p:nvPr/>
          </p:nvSpPr>
          <p:spPr>
            <a:xfrm>
              <a:off x="4254636" y="2110012"/>
              <a:ext cx="1602434" cy="666205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  <a:alpha val="33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26176" y="3062980"/>
            <a:ext cx="6925215" cy="2830256"/>
            <a:chOff x="4089164" y="3062980"/>
            <a:chExt cx="6925215" cy="283025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089164" y="3062980"/>
              <a:ext cx="6399390" cy="2830256"/>
              <a:chOff x="4665154" y="3403534"/>
              <a:chExt cx="6399390" cy="283025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665154" y="3403534"/>
                <a:ext cx="2866841" cy="2790327"/>
                <a:chOff x="6405509" y="2990236"/>
                <a:chExt cx="2866841" cy="279032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4" name="Rectangle 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1408938" y="3058996"/>
                    <a:ext cx="1100425" cy="564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6" name="Oval 85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>
                  <a:endCxn id="86" idx="3"/>
                </p:cNvCxnSpPr>
                <p:nvPr/>
              </p:nvCxnSpPr>
              <p:spPr>
                <a:xfrm flipV="1">
                  <a:off x="7415642" y="4022231"/>
                  <a:ext cx="558979" cy="8061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0" t="-33333" r="-96875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0" name="Oval 89"/>
                <p:cNvSpPr/>
                <p:nvPr/>
              </p:nvSpPr>
              <p:spPr>
                <a:xfrm rot="18408144">
                  <a:off x="6536035" y="4508966"/>
                  <a:ext cx="1845044" cy="38960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7800954" y="3429572"/>
                <a:ext cx="3263590" cy="2804218"/>
                <a:chOff x="6008760" y="2976345"/>
                <a:chExt cx="3263590" cy="2804218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612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1478073" y="3064646"/>
                    <a:ext cx="1031291" cy="299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Oval 97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7437893" y="3423198"/>
                  <a:ext cx="563459" cy="5766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Oval 100"/>
                <p:cNvSpPr/>
                <p:nvPr/>
              </p:nvSpPr>
              <p:spPr>
                <a:xfrm>
                  <a:off x="6008760" y="2976345"/>
                  <a:ext cx="2813763" cy="10513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1" name="Straight Arrow Connector 140"/>
            <p:cNvCxnSpPr/>
            <p:nvPr/>
          </p:nvCxnSpPr>
          <p:spPr>
            <a:xfrm flipH="1" flipV="1">
              <a:off x="4157114" y="4046370"/>
              <a:ext cx="637115" cy="581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465" t="-33333" r="-116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/>
            <p:nvPr/>
          </p:nvCxnSpPr>
          <p:spPr>
            <a:xfrm flipH="1" flipV="1">
              <a:off x="10296040" y="3559761"/>
              <a:ext cx="3084" cy="592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blipFill>
                  <a:blip r:embed="rId19"/>
                  <a:stretch>
                    <a:fillRect l="-8824" t="-17241" r="-1961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06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617127" y="289827"/>
            <a:ext cx="2264189" cy="1710720"/>
            <a:chOff x="5556141" y="1268969"/>
            <a:chExt cx="2264189" cy="1710720"/>
          </a:xfrm>
        </p:grpSpPr>
        <p:grpSp>
          <p:nvGrpSpPr>
            <p:cNvPr id="33" name="Group 32"/>
            <p:cNvGrpSpPr/>
            <p:nvPr/>
          </p:nvGrpSpPr>
          <p:grpSpPr>
            <a:xfrm>
              <a:off x="5917019" y="1268969"/>
              <a:ext cx="1784497" cy="1710720"/>
              <a:chOff x="5917019" y="1268969"/>
              <a:chExt cx="1784497" cy="171072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917019" y="1959818"/>
                <a:ext cx="1784497" cy="361506"/>
                <a:chOff x="6895214" y="1531088"/>
                <a:chExt cx="1784497" cy="36150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318205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895214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endCxn id="21" idx="2"/>
                </p:cNvCxnSpPr>
                <p:nvPr/>
              </p:nvCxnSpPr>
              <p:spPr>
                <a:xfrm>
                  <a:off x="7256720" y="1711841"/>
                  <a:ext cx="106148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>
                <a:stCxn id="21" idx="0"/>
              </p:cNvCxnSpPr>
              <p:nvPr/>
            </p:nvCxnSpPr>
            <p:spPr>
              <a:xfrm flipV="1">
                <a:off x="7520763" y="1268969"/>
                <a:ext cx="0" cy="6908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097772" y="2321680"/>
                <a:ext cx="8324" cy="658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408" t="-33333" r="-8450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382677" y="1794312"/>
            <a:ext cx="2619620" cy="2197592"/>
            <a:chOff x="4352959" y="2100706"/>
            <a:chExt cx="2619620" cy="2197592"/>
          </a:xfrm>
        </p:grpSpPr>
        <p:grpSp>
          <p:nvGrpSpPr>
            <p:cNvPr id="72" name="Group 71"/>
            <p:cNvGrpSpPr/>
            <p:nvPr/>
          </p:nvGrpSpPr>
          <p:grpSpPr>
            <a:xfrm>
              <a:off x="4352959" y="2100706"/>
              <a:ext cx="2619620" cy="2197592"/>
              <a:chOff x="4742016" y="2844803"/>
              <a:chExt cx="2619620" cy="219759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97447" y="2844803"/>
                <a:ext cx="2264189" cy="1623531"/>
                <a:chOff x="5097447" y="2844803"/>
                <a:chExt cx="2264189" cy="1623531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50" name="Oval 49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endCxn id="50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" name="Straight Arrow Connector 47"/>
                      <p:cNvCxnSpPr>
                        <a:stCxn id="50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077" t="-35088" r="-89744" b="-70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6290102" y="3656522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6350573" y="3897158"/>
                    <a:ext cx="5904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 flipV="1">
                    <a:off x="5748264" y="3535652"/>
                    <a:ext cx="613406" cy="102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563" t="-36000" r="-98438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0811" r="-1081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4" name="Group 63"/>
              <p:cNvGrpSpPr/>
              <p:nvPr/>
            </p:nvGrpSpPr>
            <p:grpSpPr>
              <a:xfrm>
                <a:off x="4742016" y="4332400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7" name="Straight Arrow Connector 106"/>
            <p:cNvCxnSpPr/>
            <p:nvPr/>
          </p:nvCxnSpPr>
          <p:spPr>
            <a:xfrm>
              <a:off x="5253093" y="314515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01704" y="1671525"/>
            <a:ext cx="2619620" cy="2197592"/>
            <a:chOff x="8071986" y="1977919"/>
            <a:chExt cx="2619620" cy="2197592"/>
          </a:xfrm>
        </p:grpSpPr>
        <p:grpSp>
          <p:nvGrpSpPr>
            <p:cNvPr id="105" name="Group 104"/>
            <p:cNvGrpSpPr/>
            <p:nvPr/>
          </p:nvGrpSpPr>
          <p:grpSpPr>
            <a:xfrm>
              <a:off x="8071986" y="1977919"/>
              <a:ext cx="2619620" cy="2197592"/>
              <a:chOff x="7526578" y="2068649"/>
              <a:chExt cx="2619620" cy="219759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26578" y="2068649"/>
                <a:ext cx="2619620" cy="2197592"/>
                <a:chOff x="4742016" y="2844803"/>
                <a:chExt cx="2619620" cy="219759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endCxn id="99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7" name="Straight Arrow Connector 96"/>
                      <p:cNvCxnSpPr>
                        <a:stCxn id="99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2" name="TextBox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3077" t="-35714" r="-89744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3" name="TextBox 9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5819831" y="3890203"/>
                    <a:ext cx="1121207" cy="695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4742016" y="433240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03" name="Oval 102"/>
              <p:cNvSpPr/>
              <p:nvPr/>
            </p:nvSpPr>
            <p:spPr>
              <a:xfrm>
                <a:off x="8363167" y="28869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/>
            <p:nvPr/>
          </p:nvCxnSpPr>
          <p:spPr>
            <a:xfrm>
              <a:off x="8970700" y="303464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14500" y="1003580"/>
            <a:ext cx="3626257" cy="4516928"/>
            <a:chOff x="314500" y="1003580"/>
            <a:chExt cx="3626257" cy="4516928"/>
          </a:xfrm>
        </p:grpSpPr>
        <p:grpSp>
          <p:nvGrpSpPr>
            <p:cNvPr id="19" name="Group 18"/>
            <p:cNvGrpSpPr/>
            <p:nvPr/>
          </p:nvGrpSpPr>
          <p:grpSpPr>
            <a:xfrm>
              <a:off x="1071029" y="1003580"/>
              <a:ext cx="2869728" cy="4516928"/>
              <a:chOff x="2185223" y="58767"/>
              <a:chExt cx="2869728" cy="451692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77385" y="397369"/>
                <a:ext cx="0" cy="41783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3019647" y="1545129"/>
                <a:ext cx="2035304" cy="2839179"/>
              </a:xfrm>
              <a:custGeom>
                <a:avLst/>
                <a:gdLst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08344 w 2020186"/>
                  <a:gd name="connsiteY0" fmla="*/ 963226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08344 w 2020186"/>
                  <a:gd name="connsiteY6" fmla="*/ 963226 h 2781394"/>
                  <a:gd name="connsiteX0" fmla="*/ 308344 w 2020186"/>
                  <a:gd name="connsiteY0" fmla="*/ 964154 h 2782322"/>
                  <a:gd name="connsiteX1" fmla="*/ 978195 w 2020186"/>
                  <a:gd name="connsiteY1" fmla="*/ 17857 h 2782322"/>
                  <a:gd name="connsiteX2" fmla="*/ 2020186 w 2020186"/>
                  <a:gd name="connsiteY2" fmla="*/ 1102378 h 2782322"/>
                  <a:gd name="connsiteX3" fmla="*/ 1775637 w 2020186"/>
                  <a:gd name="connsiteY3" fmla="*/ 2399550 h 2782322"/>
                  <a:gd name="connsiteX4" fmla="*/ 542260 w 2020186"/>
                  <a:gd name="connsiteY4" fmla="*/ 2782322 h 2782322"/>
                  <a:gd name="connsiteX5" fmla="*/ 0 w 2020186"/>
                  <a:gd name="connsiteY5" fmla="*/ 1676536 h 2782322"/>
                  <a:gd name="connsiteX6" fmla="*/ 308344 w 2020186"/>
                  <a:gd name="connsiteY6" fmla="*/ 964154 h 2782322"/>
                  <a:gd name="connsiteX0" fmla="*/ 308344 w 2024380"/>
                  <a:gd name="connsiteY0" fmla="*/ 964154 h 2782322"/>
                  <a:gd name="connsiteX1" fmla="*/ 978195 w 2024380"/>
                  <a:gd name="connsiteY1" fmla="*/ 17857 h 2782322"/>
                  <a:gd name="connsiteX2" fmla="*/ 2020186 w 2024380"/>
                  <a:gd name="connsiteY2" fmla="*/ 1102378 h 2782322"/>
                  <a:gd name="connsiteX3" fmla="*/ 1775637 w 2024380"/>
                  <a:gd name="connsiteY3" fmla="*/ 2399550 h 2782322"/>
                  <a:gd name="connsiteX4" fmla="*/ 542260 w 2024380"/>
                  <a:gd name="connsiteY4" fmla="*/ 2782322 h 2782322"/>
                  <a:gd name="connsiteX5" fmla="*/ 0 w 2024380"/>
                  <a:gd name="connsiteY5" fmla="*/ 1676536 h 2782322"/>
                  <a:gd name="connsiteX6" fmla="*/ 308344 w 202438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831494"/>
                  <a:gd name="connsiteX1" fmla="*/ 978195 w 2028240"/>
                  <a:gd name="connsiteY1" fmla="*/ 17857 h 2831494"/>
                  <a:gd name="connsiteX2" fmla="*/ 2020186 w 2028240"/>
                  <a:gd name="connsiteY2" fmla="*/ 1102378 h 2831494"/>
                  <a:gd name="connsiteX3" fmla="*/ 1775637 w 2028240"/>
                  <a:gd name="connsiteY3" fmla="*/ 2399550 h 2831494"/>
                  <a:gd name="connsiteX4" fmla="*/ 542260 w 2028240"/>
                  <a:gd name="connsiteY4" fmla="*/ 2782322 h 2831494"/>
                  <a:gd name="connsiteX5" fmla="*/ 0 w 2028240"/>
                  <a:gd name="connsiteY5" fmla="*/ 1676536 h 2831494"/>
                  <a:gd name="connsiteX6" fmla="*/ 308344 w 2028240"/>
                  <a:gd name="connsiteY6" fmla="*/ 964154 h 2831494"/>
                  <a:gd name="connsiteX0" fmla="*/ 308344 w 2035304"/>
                  <a:gd name="connsiteY0" fmla="*/ 964154 h 2831494"/>
                  <a:gd name="connsiteX1" fmla="*/ 978195 w 2035304"/>
                  <a:gd name="connsiteY1" fmla="*/ 17857 h 2831494"/>
                  <a:gd name="connsiteX2" fmla="*/ 2020186 w 2035304"/>
                  <a:gd name="connsiteY2" fmla="*/ 1102378 h 2831494"/>
                  <a:gd name="connsiteX3" fmla="*/ 1775637 w 2035304"/>
                  <a:gd name="connsiteY3" fmla="*/ 2399550 h 2831494"/>
                  <a:gd name="connsiteX4" fmla="*/ 542260 w 2035304"/>
                  <a:gd name="connsiteY4" fmla="*/ 2782322 h 2831494"/>
                  <a:gd name="connsiteX5" fmla="*/ 0 w 2035304"/>
                  <a:gd name="connsiteY5" fmla="*/ 1676536 h 2831494"/>
                  <a:gd name="connsiteX6" fmla="*/ 308344 w 2035304"/>
                  <a:gd name="connsiteY6" fmla="*/ 964154 h 2831494"/>
                  <a:gd name="connsiteX0" fmla="*/ 308344 w 2035304"/>
                  <a:gd name="connsiteY0" fmla="*/ 964154 h 2839179"/>
                  <a:gd name="connsiteX1" fmla="*/ 978195 w 2035304"/>
                  <a:gd name="connsiteY1" fmla="*/ 17857 h 2839179"/>
                  <a:gd name="connsiteX2" fmla="*/ 2020186 w 2035304"/>
                  <a:gd name="connsiteY2" fmla="*/ 1102378 h 2839179"/>
                  <a:gd name="connsiteX3" fmla="*/ 1775637 w 2035304"/>
                  <a:gd name="connsiteY3" fmla="*/ 2399550 h 2839179"/>
                  <a:gd name="connsiteX4" fmla="*/ 542260 w 2035304"/>
                  <a:gd name="connsiteY4" fmla="*/ 2782322 h 2839179"/>
                  <a:gd name="connsiteX5" fmla="*/ 0 w 2035304"/>
                  <a:gd name="connsiteY5" fmla="*/ 1676536 h 2839179"/>
                  <a:gd name="connsiteX6" fmla="*/ 308344 w 2035304"/>
                  <a:gd name="connsiteY6" fmla="*/ 964154 h 283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5304" h="2839179">
                    <a:moveTo>
                      <a:pt x="308344" y="964154"/>
                    </a:moveTo>
                    <a:cubicBezTo>
                      <a:pt x="517451" y="638089"/>
                      <a:pt x="641497" y="269494"/>
                      <a:pt x="978195" y="17857"/>
                    </a:cubicBezTo>
                    <a:cubicBezTo>
                      <a:pt x="1633869" y="-130999"/>
                      <a:pt x="1949302" y="687708"/>
                      <a:pt x="2020186" y="1102378"/>
                    </a:cubicBezTo>
                    <a:cubicBezTo>
                      <a:pt x="2055628" y="1524136"/>
                      <a:pt x="2048539" y="1988424"/>
                      <a:pt x="1775637" y="2399550"/>
                    </a:cubicBezTo>
                    <a:cubicBezTo>
                      <a:pt x="1407042" y="2750424"/>
                      <a:pt x="985284" y="2941811"/>
                      <a:pt x="542260" y="2782322"/>
                    </a:cubicBezTo>
                    <a:cubicBezTo>
                      <a:pt x="297712" y="2445625"/>
                      <a:pt x="21265" y="2162089"/>
                      <a:pt x="0" y="1676536"/>
                    </a:cubicBezTo>
                    <a:cubicBezTo>
                      <a:pt x="63796" y="1396545"/>
                      <a:pt x="191386" y="1190982"/>
                      <a:pt x="308344" y="96415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61567" y="2116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4386" y="290483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9" idx="2"/>
              </p:cNvCxnSpPr>
              <p:nvPr/>
            </p:nvCxnSpPr>
            <p:spPr>
              <a:xfrm>
                <a:off x="2477385" y="2964718"/>
                <a:ext cx="967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477385" y="2167527"/>
                <a:ext cx="1984182" cy="88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62" t="-36000" r="-6730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321" t="-36000" r="-660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 r="-461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9890" r="-659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Arc 2"/>
            <p:cNvSpPr/>
            <p:nvPr/>
          </p:nvSpPr>
          <p:spPr>
            <a:xfrm>
              <a:off x="314500" y="1872506"/>
              <a:ext cx="2191619" cy="226228"/>
            </a:xfrm>
            <a:prstGeom prst="arc">
              <a:avLst>
                <a:gd name="adj1" fmla="val 18287012"/>
                <a:gd name="adj2" fmla="val 968216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738108" y="4711729"/>
            <a:ext cx="3719027" cy="1808758"/>
            <a:chOff x="5738108" y="4711729"/>
            <a:chExt cx="3719027" cy="1808758"/>
          </a:xfrm>
        </p:grpSpPr>
        <p:sp>
          <p:nvSpPr>
            <p:cNvPr id="2" name="Oval 1"/>
            <p:cNvSpPr/>
            <p:nvPr/>
          </p:nvSpPr>
          <p:spPr>
            <a:xfrm>
              <a:off x="5738108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937712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2" idx="6"/>
            </p:cNvCxnSpPr>
            <p:nvPr/>
          </p:nvCxnSpPr>
          <p:spPr>
            <a:xfrm flipV="1">
              <a:off x="5993437" y="5075584"/>
              <a:ext cx="7690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154415" y="5071967"/>
              <a:ext cx="759296" cy="36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8771632" y="61153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102" idx="2"/>
              <a:endCxn id="2" idx="5"/>
            </p:cNvCxnSpPr>
            <p:nvPr/>
          </p:nvCxnSpPr>
          <p:spPr>
            <a:xfrm flipH="1" flipV="1">
              <a:off x="5956045" y="5165857"/>
              <a:ext cx="2815587" cy="10093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2" idx="1"/>
              <a:endCxn id="88" idx="4"/>
            </p:cNvCxnSpPr>
            <p:nvPr/>
          </p:nvCxnSpPr>
          <p:spPr>
            <a:xfrm flipH="1" flipV="1">
              <a:off x="8065377" y="5203249"/>
              <a:ext cx="723967" cy="929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012697" y="5071967"/>
              <a:ext cx="34444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102" idx="0"/>
            </p:cNvCxnSpPr>
            <p:nvPr/>
          </p:nvCxnSpPr>
          <p:spPr>
            <a:xfrm>
              <a:off x="8832103" y="5071967"/>
              <a:ext cx="1" cy="10433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5172" t="-36000" r="-6551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9149" t="-36000" r="-659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8000" r="-80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blipFill>
                  <a:blip r:embed="rId4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408" t="-35088" r="-84507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01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5244" y="348008"/>
            <a:ext cx="5550311" cy="2719658"/>
            <a:chOff x="444908" y="721634"/>
            <a:chExt cx="5550311" cy="2719658"/>
          </a:xfrm>
        </p:grpSpPr>
        <p:grpSp>
          <p:nvGrpSpPr>
            <p:cNvPr id="21" name="Group 20"/>
            <p:cNvGrpSpPr/>
            <p:nvPr/>
          </p:nvGrpSpPr>
          <p:grpSpPr>
            <a:xfrm>
              <a:off x="446138" y="721634"/>
              <a:ext cx="4991101" cy="2719658"/>
              <a:chOff x="446138" y="721634"/>
              <a:chExt cx="4991101" cy="271965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2284" y="721634"/>
                <a:ext cx="4984955" cy="2385359"/>
                <a:chOff x="3087329" y="1026434"/>
                <a:chExt cx="4984955" cy="238535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87329" y="2595717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>
                  <a:off x="4473678" y="2812026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426542" y="1907459"/>
                  <a:ext cx="634181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862917" y="1907459"/>
                  <a:ext cx="206478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692" r="-461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576" r="-4545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743631" y="140601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702276" y="141584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111" r="-666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1034" r="-3103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138" y="3421627"/>
                <a:ext cx="4984955" cy="19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/>
            <p:cNvCxnSpPr/>
            <p:nvPr/>
          </p:nvCxnSpPr>
          <p:spPr>
            <a:xfrm flipV="1">
              <a:off x="444908" y="3192055"/>
              <a:ext cx="1622323" cy="196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88425" y="3696929"/>
            <a:ext cx="6147685" cy="2882016"/>
            <a:chOff x="88425" y="3696929"/>
            <a:chExt cx="6147685" cy="2882016"/>
          </a:xfrm>
        </p:grpSpPr>
        <p:grpSp>
          <p:nvGrpSpPr>
            <p:cNvPr id="77" name="Group 76"/>
            <p:cNvGrpSpPr/>
            <p:nvPr/>
          </p:nvGrpSpPr>
          <p:grpSpPr>
            <a:xfrm>
              <a:off x="88425" y="3696929"/>
              <a:ext cx="6147685" cy="2882016"/>
              <a:chOff x="88425" y="3696929"/>
              <a:chExt cx="6147685" cy="288201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85799" y="3696929"/>
                <a:ext cx="5550311" cy="2882016"/>
                <a:chOff x="685799" y="3696929"/>
                <a:chExt cx="5550311" cy="288201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93175" y="5131533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079524" y="5347842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302631" y="459237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354971" y="458118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565" t="-33333" r="-6956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739" t="-33333" r="-6739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687029" y="6262243"/>
                  <a:ext cx="4984955" cy="19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714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85799" y="4954552"/>
                  <a:ext cx="1568104" cy="264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581965" y="5316858"/>
                  <a:ext cx="0" cy="3785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7308" t="-33333" r="-67308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332174" y="5295611"/>
                  <a:ext cx="16171" cy="651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148" t="-35088" r="-72131" b="-42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684" r="-1842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179190" y="5316858"/>
                  <a:ext cx="6462" cy="7570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300749" y="3696929"/>
                  <a:ext cx="0" cy="14346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/>
              <p:cNvGrpSpPr/>
              <p:nvPr/>
            </p:nvGrpSpPr>
            <p:grpSpPr>
              <a:xfrm>
                <a:off x="88425" y="528541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8" name="Straight Arrow Connector 77"/>
            <p:cNvCxnSpPr/>
            <p:nvPr/>
          </p:nvCxnSpPr>
          <p:spPr>
            <a:xfrm>
              <a:off x="2343909" y="4951349"/>
              <a:ext cx="85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3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5993553" y="586512"/>
            <a:ext cx="3356297" cy="4570843"/>
            <a:chOff x="5993553" y="586512"/>
            <a:chExt cx="3356297" cy="4570843"/>
          </a:xfrm>
        </p:grpSpPr>
        <p:grpSp>
          <p:nvGrpSpPr>
            <p:cNvPr id="67" name="Group 66"/>
            <p:cNvGrpSpPr/>
            <p:nvPr/>
          </p:nvGrpSpPr>
          <p:grpSpPr>
            <a:xfrm>
              <a:off x="5993553" y="586512"/>
              <a:ext cx="3356297" cy="4570843"/>
              <a:chOff x="5993553" y="586512"/>
              <a:chExt cx="3356297" cy="457084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93553" y="586512"/>
                <a:ext cx="3356297" cy="4570843"/>
                <a:chOff x="5993553" y="586512"/>
                <a:chExt cx="3356297" cy="457084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993553" y="5865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292189" y="2471811"/>
                  <a:ext cx="2630147" cy="1397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90277" y="1302327"/>
                  <a:ext cx="1761047" cy="1167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7125615" y="1867193"/>
                  <a:ext cx="880524" cy="5842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4324" r="-21622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/>
                <p:cNvCxnSpPr>
                  <a:stCxn id="28" idx="2"/>
                </p:cNvCxnSpPr>
                <p:nvPr/>
              </p:nvCxnSpPr>
              <p:spPr>
                <a:xfrm flipH="1">
                  <a:off x="7595169" y="2611583"/>
                  <a:ext cx="12094" cy="7185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8925446" y="2608119"/>
                  <a:ext cx="2" cy="6021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300920" y="1652155"/>
                  <a:ext cx="918994" cy="7993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077" r="-20513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33333" r="-58333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6538082" y="386209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6290276" y="3107063"/>
              <a:ext cx="1274306" cy="3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6300920" y="2539606"/>
              <a:ext cx="1761048" cy="8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290276" y="2843625"/>
              <a:ext cx="2638282" cy="28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16071" t="-33333" r="-5535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7857" t="-33333" r="-5714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04127" y="619624"/>
            <a:ext cx="3564220" cy="4570843"/>
            <a:chOff x="604127" y="583048"/>
            <a:chExt cx="3564220" cy="4570843"/>
          </a:xfrm>
        </p:grpSpPr>
        <p:grpSp>
          <p:nvGrpSpPr>
            <p:cNvPr id="58" name="Group 57"/>
            <p:cNvGrpSpPr/>
            <p:nvPr/>
          </p:nvGrpSpPr>
          <p:grpSpPr>
            <a:xfrm>
              <a:off x="604127" y="583048"/>
              <a:ext cx="3564220" cy="4570843"/>
              <a:chOff x="604127" y="583048"/>
              <a:chExt cx="3564220" cy="457084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04127" y="583048"/>
                <a:ext cx="3564220" cy="4570843"/>
                <a:chOff x="1331490" y="1310412"/>
                <a:chExt cx="3564220" cy="4570843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331490" y="13104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630126" y="3195711"/>
                  <a:ext cx="2630147" cy="1397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628214" y="2026227"/>
                  <a:ext cx="1761047" cy="11672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0"/>
                </p:cNvCxnSpPr>
                <p:nvPr/>
              </p:nvCxnSpPr>
              <p:spPr>
                <a:xfrm>
                  <a:off x="4260273" y="3265597"/>
                  <a:ext cx="1468" cy="8705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3627771" y="4136194"/>
                  <a:ext cx="1267939" cy="874007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4ED0"/>
                </a:solidFill>
                <a:ln w="38100">
                  <a:solidFill>
                    <a:srgbClr val="004E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solidFill>
                        <a:schemeClr val="bg1"/>
                      </a:solidFill>
                      <a:latin typeface="Highway Gothic" charset="0"/>
                      <a:ea typeface="Highway Gothic" charset="0"/>
                      <a:cs typeface="Highway Gothic" charset="0"/>
                    </a:rPr>
                    <a:t>Coinsins</a:t>
                  </a:r>
                  <a:endParaRPr lang="en-US" sz="2000" dirty="0">
                    <a:solidFill>
                      <a:schemeClr val="bg1"/>
                    </a:solidFill>
                    <a:latin typeface="Highway Gothic" charset="0"/>
                    <a:ea typeface="Highway Gothic" charset="0"/>
                    <a:cs typeface="Highway Gothic" charset="0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597196" y="2598795"/>
                  <a:ext cx="1787313" cy="103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541194" y="1941610"/>
                      <a:ext cx="358665" cy="5872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194" y="1941610"/>
                      <a:ext cx="358665" cy="5872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722895" y="28868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2895" y="2886815"/>
                      <a:ext cx="22230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r="-216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558764" y="2844514"/>
                      <a:ext cx="5320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764" y="2844514"/>
                      <a:ext cx="53200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091" r="-7955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367505" y="3774426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505" y="3774426"/>
                      <a:ext cx="289695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333" r="-8333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/>
              <p:nvPr/>
            </p:nvCxnSpPr>
            <p:spPr>
              <a:xfrm flipH="1">
                <a:off x="2659059" y="1871431"/>
                <a:ext cx="2839" cy="59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ounded Rectangle 46"/>
            <p:cNvSpPr/>
            <p:nvPr/>
          </p:nvSpPr>
          <p:spPr>
            <a:xfrm>
              <a:off x="2970565" y="3459062"/>
              <a:ext cx="1136822" cy="769839"/>
            </a:xfrm>
            <a:prstGeom prst="roundRect">
              <a:avLst>
                <a:gd name="adj" fmla="val 465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7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6100928" y="691476"/>
            <a:ext cx="5899759" cy="3789758"/>
            <a:chOff x="6100928" y="691476"/>
            <a:chExt cx="5899759" cy="3789758"/>
          </a:xfrm>
        </p:grpSpPr>
        <p:grpSp>
          <p:nvGrpSpPr>
            <p:cNvPr id="69" name="Group 68"/>
            <p:cNvGrpSpPr/>
            <p:nvPr/>
          </p:nvGrpSpPr>
          <p:grpSpPr>
            <a:xfrm>
              <a:off x="6100928" y="691476"/>
              <a:ext cx="5899759" cy="3789758"/>
              <a:chOff x="6100928" y="691476"/>
              <a:chExt cx="5899759" cy="378975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100928" y="691476"/>
                <a:ext cx="5899759" cy="3789758"/>
                <a:chOff x="6100928" y="691476"/>
                <a:chExt cx="5899759" cy="378975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100928" y="4118374"/>
                  <a:ext cx="5899759" cy="265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8774168" y="2457806"/>
                  <a:ext cx="12526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9940403" y="2660529"/>
                  <a:ext cx="651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8674952" y="4102922"/>
                  <a:ext cx="12654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ounded Rectangle 43"/>
                <p:cNvSpPr/>
                <p:nvPr/>
              </p:nvSpPr>
              <p:spPr>
                <a:xfrm rot="18955105">
                  <a:off x="8559452" y="691476"/>
                  <a:ext cx="550420" cy="378975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0645" r="-5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872876" y="3037008"/>
                      <a:ext cx="451690" cy="345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2876" y="3037008"/>
                      <a:ext cx="451690" cy="34535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2759" r="-54054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Right Arrow 49"/>
                <p:cNvSpPr/>
                <p:nvPr/>
              </p:nvSpPr>
              <p:spPr>
                <a:xfrm rot="10800000">
                  <a:off x="7420751" y="2404906"/>
                  <a:ext cx="747741" cy="144093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287303" y="2636587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87303" y="2636587"/>
                      <a:ext cx="507318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8333" t="-36000" r="-1190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>
                  <a:off x="6204875" y="327218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7857357" y="898349"/>
                <a:ext cx="1103763" cy="11745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8612081" y="933186"/>
                    <a:ext cx="213200" cy="5741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081" y="933186"/>
                    <a:ext cx="213200" cy="57419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/>
              <p:cNvSpPr/>
              <p:nvPr/>
            </p:nvSpPr>
            <p:spPr>
              <a:xfrm>
                <a:off x="8704338" y="242775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292333" y="2088348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2333" y="2088348"/>
                    <a:ext cx="447110" cy="307777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12162" r="-1081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483316" y="382277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3316" y="3822774"/>
                  <a:ext cx="222304" cy="3077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133600" y="165811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1048" y="2061220"/>
            <a:ext cx="5899759" cy="3428599"/>
            <a:chOff x="231048" y="2061220"/>
            <a:chExt cx="5899759" cy="3428599"/>
          </a:xfrm>
        </p:grpSpPr>
        <p:grpSp>
          <p:nvGrpSpPr>
            <p:cNvPr id="73" name="Group 72"/>
            <p:cNvGrpSpPr/>
            <p:nvPr/>
          </p:nvGrpSpPr>
          <p:grpSpPr>
            <a:xfrm>
              <a:off x="231048" y="4534985"/>
              <a:ext cx="5899759" cy="665122"/>
              <a:chOff x="201169" y="4520708"/>
              <a:chExt cx="5899759" cy="66512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01169" y="4920040"/>
                <a:ext cx="5899759" cy="2657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039896" y="452070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896" y="4520708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39" b="11209"/>
            <a:stretch/>
          </p:blipFill>
          <p:spPr>
            <a:xfrm rot="366768" flipH="1">
              <a:off x="1244408" y="2061220"/>
              <a:ext cx="4821241" cy="34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2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48841" y="658517"/>
            <a:ext cx="5899759" cy="3789758"/>
            <a:chOff x="5248841" y="658517"/>
            <a:chExt cx="5899759" cy="3789758"/>
          </a:xfrm>
        </p:grpSpPr>
        <p:grpSp>
          <p:nvGrpSpPr>
            <p:cNvPr id="30" name="Group 29"/>
            <p:cNvGrpSpPr/>
            <p:nvPr/>
          </p:nvGrpSpPr>
          <p:grpSpPr>
            <a:xfrm>
              <a:off x="5248841" y="658517"/>
              <a:ext cx="5899759" cy="3789758"/>
              <a:chOff x="6100928" y="691476"/>
              <a:chExt cx="5899759" cy="378975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100928" y="691476"/>
                <a:ext cx="5899759" cy="3789758"/>
                <a:chOff x="6100928" y="691476"/>
                <a:chExt cx="5899759" cy="378975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6100928" y="691476"/>
                  <a:ext cx="5899759" cy="3789758"/>
                  <a:chOff x="6100928" y="691476"/>
                  <a:chExt cx="5899759" cy="3789758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100928" y="4118374"/>
                    <a:ext cx="5899759" cy="265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8774168" y="2457806"/>
                    <a:ext cx="12526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9940403" y="2660529"/>
                    <a:ext cx="651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flipH="1">
                    <a:off x="8674952" y="4102922"/>
                    <a:ext cx="126545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ounded Rectangle 44"/>
                  <p:cNvSpPr/>
                  <p:nvPr/>
                </p:nvSpPr>
                <p:spPr>
                  <a:xfrm rot="18955105">
                    <a:off x="8559452" y="691476"/>
                    <a:ext cx="550420" cy="378975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30645" r="-5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9872876" y="3037008"/>
                        <a:ext cx="451690" cy="3453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72876" y="3037008"/>
                        <a:ext cx="451690" cy="34535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32759" r="-54054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6204875" y="3272180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6" name="Rectangle 55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Rectangle 57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857357" y="898349"/>
                  <a:ext cx="1103763" cy="1174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12081" y="933186"/>
                      <a:ext cx="213200" cy="5741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12081" y="933186"/>
                      <a:ext cx="213200" cy="574196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Oval 38"/>
                <p:cNvSpPr/>
                <p:nvPr/>
              </p:nvSpPr>
              <p:spPr>
                <a:xfrm>
                  <a:off x="8704338" y="2427751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8292333" y="2088348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92333" y="2088348"/>
                      <a:ext cx="447110" cy="307777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l="-12329" r="-12329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483316" y="3822774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3316" y="3822774"/>
                    <a:ext cx="222304" cy="307777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Straight Arrow Connector 59"/>
            <p:cNvCxnSpPr/>
            <p:nvPr/>
          </p:nvCxnSpPr>
          <p:spPr>
            <a:xfrm flipV="1">
              <a:off x="7924121" y="2432663"/>
              <a:ext cx="1269953" cy="16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136790" y="2070828"/>
                  <a:ext cx="9188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790" y="2070828"/>
                  <a:ext cx="918841" cy="30777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62" t="-36000" r="-59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14917</TotalTime>
  <Words>466</Words>
  <Application>Microsoft Macintosh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Highway Gothic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344</cp:revision>
  <dcterms:created xsi:type="dcterms:W3CDTF">2017-07-11T12:03:09Z</dcterms:created>
  <dcterms:modified xsi:type="dcterms:W3CDTF">2018-07-16T14:07:05Z</dcterms:modified>
</cp:coreProperties>
</file>