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3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33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D351-A972-4FEC-9B9F-6A0050BBAFA8}" type="datetimeFigureOut">
              <a:rPr lang="en-GB" smtClean="0"/>
              <a:t>02/11/2023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B0D5-225B-4B1F-9B6A-D8B374B282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017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D351-A972-4FEC-9B9F-6A0050BBAFA8}" type="datetimeFigureOut">
              <a:rPr lang="en-GB" smtClean="0"/>
              <a:t>02/11/2023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B0D5-225B-4B1F-9B6A-D8B374B282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443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D351-A972-4FEC-9B9F-6A0050BBAFA8}" type="datetimeFigureOut">
              <a:rPr lang="en-GB" smtClean="0"/>
              <a:t>02/11/2023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B0D5-225B-4B1F-9B6A-D8B374B282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439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D351-A972-4FEC-9B9F-6A0050BBAFA8}" type="datetimeFigureOut">
              <a:rPr lang="en-GB" smtClean="0"/>
              <a:t>02/11/2023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B0D5-225B-4B1F-9B6A-D8B374B282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491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D351-A972-4FEC-9B9F-6A0050BBAFA8}" type="datetimeFigureOut">
              <a:rPr lang="en-GB" smtClean="0"/>
              <a:t>02/11/2023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B0D5-225B-4B1F-9B6A-D8B374B282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010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D351-A972-4FEC-9B9F-6A0050BBAFA8}" type="datetimeFigureOut">
              <a:rPr lang="en-GB" smtClean="0"/>
              <a:t>02/11/2023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B0D5-225B-4B1F-9B6A-D8B374B282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09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D351-A972-4FEC-9B9F-6A0050BBAFA8}" type="datetimeFigureOut">
              <a:rPr lang="en-GB" smtClean="0"/>
              <a:t>02/11/2023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B0D5-225B-4B1F-9B6A-D8B374B282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73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D351-A972-4FEC-9B9F-6A0050BBAFA8}" type="datetimeFigureOut">
              <a:rPr lang="en-GB" smtClean="0"/>
              <a:t>02/11/2023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B0D5-225B-4B1F-9B6A-D8B374B282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754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D351-A972-4FEC-9B9F-6A0050BBAFA8}" type="datetimeFigureOut">
              <a:rPr lang="en-GB" smtClean="0"/>
              <a:t>02/11/2023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B0D5-225B-4B1F-9B6A-D8B374B282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475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D351-A972-4FEC-9B9F-6A0050BBAFA8}" type="datetimeFigureOut">
              <a:rPr lang="en-GB" smtClean="0"/>
              <a:t>02/11/2023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B0D5-225B-4B1F-9B6A-D8B374B282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24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D351-A972-4FEC-9B9F-6A0050BBAFA8}" type="datetimeFigureOut">
              <a:rPr lang="en-GB" smtClean="0"/>
              <a:t>02/11/2023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B0D5-225B-4B1F-9B6A-D8B374B282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95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8D351-A972-4FEC-9B9F-6A0050BBAFA8}" type="datetimeFigureOut">
              <a:rPr lang="en-GB" smtClean="0"/>
              <a:t>02/11/2023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EB0D5-225B-4B1F-9B6A-D8B374B282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87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A6EE098-1549-457D-BEB3-C62C260ED0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615"/>
          <a:stretch/>
        </p:blipFill>
        <p:spPr>
          <a:xfrm>
            <a:off x="327185" y="3518981"/>
            <a:ext cx="2541922" cy="3302022"/>
          </a:xfrm>
          <a:prstGeom prst="rect">
            <a:avLst/>
          </a:prstGeom>
        </p:spPr>
      </p:pic>
      <p:pic>
        <p:nvPicPr>
          <p:cNvPr id="1026" name="Picture 2" descr="Muse 2 review - the device to help you achieve calm through meditation -  Tech Guide">
            <a:extLst>
              <a:ext uri="{FF2B5EF4-FFF2-40B4-BE49-F238E27FC236}">
                <a16:creationId xmlns:a16="http://schemas.microsoft.com/office/drawing/2014/main" id="{CC95419D-3DE8-53CD-6EC7-8879E8CA0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74" b="97127" l="7700" r="90000">
                        <a14:foregroundMark x1="30200" y1="21005" x2="15600" y2="31059"/>
                        <a14:foregroundMark x1="15600" y1="31059" x2="18200" y2="74506"/>
                        <a14:foregroundMark x1="13500" y1="89048" x2="44200" y2="85458"/>
                        <a14:foregroundMark x1="19200" y1="97127" x2="7700" y2="96768"/>
                        <a14:foregroundMark x1="64400" y1="51885" x2="65400" y2="45242"/>
                        <a14:foregroundMark x1="48900" y1="10054" x2="48900" y2="100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718149"/>
            <a:ext cx="2705514" cy="1506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use (headband) - Wikipedia">
            <a:extLst>
              <a:ext uri="{FF2B5EF4-FFF2-40B4-BE49-F238E27FC236}">
                <a16:creationId xmlns:a16="http://schemas.microsoft.com/office/drawing/2014/main" id="{6BF34568-11DB-BC94-F363-2C6B3FD27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45" y="267737"/>
            <a:ext cx="2257425" cy="225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LUX Biosignals | PsychoBIT">
            <a:extLst>
              <a:ext uri="{FF2B5EF4-FFF2-40B4-BE49-F238E27FC236}">
                <a16:creationId xmlns:a16="http://schemas.microsoft.com/office/drawing/2014/main" id="{13592CD0-2763-9D16-7761-3BCB29868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420" y="1669156"/>
            <a:ext cx="2960580" cy="166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atalogue | Health Portugal">
            <a:extLst>
              <a:ext uri="{FF2B5EF4-FFF2-40B4-BE49-F238E27FC236}">
                <a16:creationId xmlns:a16="http://schemas.microsoft.com/office/drawing/2014/main" id="{DD54F97C-68B8-79E8-9254-7136A190D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660" y="857251"/>
            <a:ext cx="736840" cy="478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Talino">
            <a:extLst>
              <a:ext uri="{FF2B5EF4-FFF2-40B4-BE49-F238E27FC236}">
                <a16:creationId xmlns:a16="http://schemas.microsoft.com/office/drawing/2014/main" id="{47DE40B3-36B6-4FB8-AE02-75C1A358B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831" y="1124426"/>
            <a:ext cx="2257425" cy="49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lus Sign 3">
            <a:extLst>
              <a:ext uri="{FF2B5EF4-FFF2-40B4-BE49-F238E27FC236}">
                <a16:creationId xmlns:a16="http://schemas.microsoft.com/office/drawing/2014/main" id="{F53350E2-E57D-5DFC-DBAC-793E1E672EB2}"/>
              </a:ext>
            </a:extLst>
          </p:cNvPr>
          <p:cNvSpPr/>
          <p:nvPr/>
        </p:nvSpPr>
        <p:spPr>
          <a:xfrm>
            <a:off x="2494116" y="1731669"/>
            <a:ext cx="1521462" cy="1479779"/>
          </a:xfrm>
          <a:prstGeom prst="mathPlus">
            <a:avLst>
              <a:gd name="adj1" fmla="val 1694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BDE92B-0966-B32E-7171-F3179A547E7B}"/>
              </a:ext>
            </a:extLst>
          </p:cNvPr>
          <p:cNvCxnSpPr>
            <a:cxnSpLocks/>
          </p:cNvCxnSpPr>
          <p:nvPr/>
        </p:nvCxnSpPr>
        <p:spPr>
          <a:xfrm>
            <a:off x="2481470" y="3326985"/>
            <a:ext cx="947530" cy="95969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06FC96-7918-49DA-F9AD-C5D42874C148}"/>
              </a:ext>
            </a:extLst>
          </p:cNvPr>
          <p:cNvCxnSpPr>
            <a:cxnSpLocks/>
          </p:cNvCxnSpPr>
          <p:nvPr/>
        </p:nvCxnSpPr>
        <p:spPr>
          <a:xfrm flipH="1">
            <a:off x="3726488" y="3328317"/>
            <a:ext cx="650042" cy="94483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7A7CDB3-0FD4-FC38-EA58-F79C979AE7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46"/>
          <a:stretch/>
        </p:blipFill>
        <p:spPr>
          <a:xfrm>
            <a:off x="4403021" y="3521033"/>
            <a:ext cx="2281912" cy="3299970"/>
          </a:xfrm>
          <a:prstGeom prst="rect">
            <a:avLst/>
          </a:prstGeom>
        </p:spPr>
      </p:pic>
      <p:pic>
        <p:nvPicPr>
          <p:cNvPr id="1032" name="Picture 8" descr="Brain Products LSL (LabStreamingLayer) on GitHub">
            <a:extLst>
              <a:ext uri="{FF2B5EF4-FFF2-40B4-BE49-F238E27FC236}">
                <a16:creationId xmlns:a16="http://schemas.microsoft.com/office/drawing/2014/main" id="{D26448D5-7A79-49A0-DD94-2CD2947E11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" t="2435" r="1699" b="12410"/>
          <a:stretch/>
        </p:blipFill>
        <p:spPr bwMode="auto">
          <a:xfrm>
            <a:off x="2338468" y="4273155"/>
            <a:ext cx="2470915" cy="200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946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25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Dominique Makowski</dc:creator>
  <cp:lastModifiedBy>Dominique Makowski</cp:lastModifiedBy>
  <cp:revision>4</cp:revision>
  <dcterms:created xsi:type="dcterms:W3CDTF">2023-11-02T08:17:19Z</dcterms:created>
  <dcterms:modified xsi:type="dcterms:W3CDTF">2023-11-02T08:42:41Z</dcterms:modified>
</cp:coreProperties>
</file>