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87" r:id="rId3"/>
    <p:sldMasterId id="2147483711" r:id="rId4"/>
  </p:sldMasterIdLst>
  <p:sldIdLst>
    <p:sldId id="256" r:id="rId5"/>
    <p:sldId id="272" r:id="rId6"/>
    <p:sldId id="257" r:id="rId7"/>
    <p:sldId id="258" r:id="rId8"/>
    <p:sldId id="264" r:id="rId9"/>
    <p:sldId id="259" r:id="rId10"/>
    <p:sldId id="260" r:id="rId11"/>
    <p:sldId id="265" r:id="rId12"/>
    <p:sldId id="266" r:id="rId13"/>
    <p:sldId id="267" r:id="rId14"/>
    <p:sldId id="268" r:id="rId15"/>
    <p:sldId id="269" r:id="rId16"/>
    <p:sldId id="261" r:id="rId17"/>
    <p:sldId id="270" r:id="rId18"/>
    <p:sldId id="271" r:id="rId19"/>
    <p:sldId id="262" r:id="rId20"/>
    <p:sldId id="263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137400" y="691259"/>
            <a:ext cx="10343584" cy="5919821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8813487" y="5473250"/>
            <a:ext cx="264407" cy="285191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52649" y="5371469"/>
            <a:ext cx="453107" cy="48872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2"/>
          <p:cNvGrpSpPr/>
          <p:nvPr/>
        </p:nvGrpSpPr>
        <p:grpSpPr>
          <a:xfrm>
            <a:off x="-753534" y="4456135"/>
            <a:ext cx="2571100" cy="2997247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10708733" y="4456135"/>
            <a:ext cx="2571100" cy="2997247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3763531" y="1880789"/>
            <a:ext cx="14555" cy="8956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2"/>
          <p:cNvSpPr/>
          <p:nvPr/>
        </p:nvSpPr>
        <p:spPr>
          <a:xfrm>
            <a:off x="2448573" y="4783670"/>
            <a:ext cx="10769" cy="16153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2"/>
          <p:cNvSpPr/>
          <p:nvPr/>
        </p:nvSpPr>
        <p:spPr>
          <a:xfrm>
            <a:off x="4653268" y="3763369"/>
            <a:ext cx="7197" cy="20952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2"/>
          <p:cNvSpPr/>
          <p:nvPr/>
        </p:nvSpPr>
        <p:spPr>
          <a:xfrm>
            <a:off x="7872931" y="-242607"/>
            <a:ext cx="12049" cy="13328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873400" y="2062411"/>
            <a:ext cx="6448000" cy="23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9066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3188800" y="4428431"/>
            <a:ext cx="5814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933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9559123" y="1460488"/>
            <a:ext cx="531136" cy="569349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2"/>
          <p:cNvSpPr/>
          <p:nvPr/>
        </p:nvSpPr>
        <p:spPr>
          <a:xfrm>
            <a:off x="2873392" y="1618693"/>
            <a:ext cx="381184" cy="411147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2"/>
          <p:cNvSpPr/>
          <p:nvPr/>
        </p:nvSpPr>
        <p:spPr>
          <a:xfrm>
            <a:off x="1784137" y="3143817"/>
            <a:ext cx="264407" cy="285191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2"/>
          <p:cNvSpPr/>
          <p:nvPr/>
        </p:nvSpPr>
        <p:spPr>
          <a:xfrm>
            <a:off x="2942025" y="2683893"/>
            <a:ext cx="381184" cy="411147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2"/>
          <p:cNvSpPr/>
          <p:nvPr/>
        </p:nvSpPr>
        <p:spPr>
          <a:xfrm>
            <a:off x="2210992" y="3907693"/>
            <a:ext cx="381184" cy="411147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2"/>
          <p:cNvSpPr/>
          <p:nvPr/>
        </p:nvSpPr>
        <p:spPr>
          <a:xfrm>
            <a:off x="9003199" y="2561097"/>
            <a:ext cx="738509" cy="7965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2"/>
          <p:cNvSpPr/>
          <p:nvPr/>
        </p:nvSpPr>
        <p:spPr>
          <a:xfrm>
            <a:off x="1872203" y="1799983"/>
            <a:ext cx="264407" cy="285191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2"/>
          <p:cNvSpPr/>
          <p:nvPr/>
        </p:nvSpPr>
        <p:spPr>
          <a:xfrm>
            <a:off x="9893352" y="3907691"/>
            <a:ext cx="196909" cy="211064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2"/>
          <p:cNvSpPr/>
          <p:nvPr/>
        </p:nvSpPr>
        <p:spPr>
          <a:xfrm>
            <a:off x="3958292" y="210493"/>
            <a:ext cx="381184" cy="411147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2"/>
          <p:cNvSpPr/>
          <p:nvPr/>
        </p:nvSpPr>
        <p:spPr>
          <a:xfrm>
            <a:off x="8221461" y="299972"/>
            <a:ext cx="653236" cy="70456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2"/>
          <p:cNvSpPr/>
          <p:nvPr/>
        </p:nvSpPr>
        <p:spPr>
          <a:xfrm>
            <a:off x="2402561" y="63788"/>
            <a:ext cx="653236" cy="70456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134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1"/>
          <p:cNvGrpSpPr/>
          <p:nvPr/>
        </p:nvGrpSpPr>
        <p:grpSpPr>
          <a:xfrm>
            <a:off x="470890" y="217747"/>
            <a:ext cx="11270265" cy="6442243"/>
            <a:chOff x="345766" y="155909"/>
            <a:chExt cx="8452699" cy="4831682"/>
          </a:xfrm>
        </p:grpSpPr>
        <p:grpSp>
          <p:nvGrpSpPr>
            <p:cNvPr id="312" name="Google Shape;312;p1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13" name="Google Shape;313;p1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17" name="Google Shape;317;p1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0" name="Google Shape;320;p11"/>
          <p:cNvSpPr txBox="1">
            <a:spLocks noGrp="1"/>
          </p:cNvSpPr>
          <p:nvPr>
            <p:ph type="title" hasCustomPrompt="1"/>
          </p:nvPr>
        </p:nvSpPr>
        <p:spPr>
          <a:xfrm>
            <a:off x="4895433" y="2306667"/>
            <a:ext cx="6345600" cy="1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21" name="Google Shape;321;p11"/>
          <p:cNvSpPr txBox="1">
            <a:spLocks noGrp="1"/>
          </p:cNvSpPr>
          <p:nvPr>
            <p:ph type="body" idx="1"/>
          </p:nvPr>
        </p:nvSpPr>
        <p:spPr>
          <a:xfrm>
            <a:off x="4895433" y="4101367"/>
            <a:ext cx="6968000" cy="6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1219170" lvl="1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22" name="Google Shape;322;p11"/>
          <p:cNvSpPr/>
          <p:nvPr/>
        </p:nvSpPr>
        <p:spPr>
          <a:xfrm rot="10800000">
            <a:off x="1182693" y="4152165"/>
            <a:ext cx="286603" cy="435049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11"/>
          <p:cNvSpPr/>
          <p:nvPr/>
        </p:nvSpPr>
        <p:spPr>
          <a:xfrm rot="10800000">
            <a:off x="988026" y="2819369"/>
            <a:ext cx="419741" cy="449971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11"/>
          <p:cNvSpPr/>
          <p:nvPr/>
        </p:nvSpPr>
        <p:spPr>
          <a:xfrm rot="10800000">
            <a:off x="3475146" y="1545800"/>
            <a:ext cx="565359" cy="608065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1"/>
          <p:cNvSpPr/>
          <p:nvPr/>
        </p:nvSpPr>
        <p:spPr>
          <a:xfrm rot="10800000">
            <a:off x="125135" y="3429017"/>
            <a:ext cx="747508" cy="804236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1"/>
          <p:cNvSpPr/>
          <p:nvPr/>
        </p:nvSpPr>
        <p:spPr>
          <a:xfrm>
            <a:off x="11060409" y="1398956"/>
            <a:ext cx="286603" cy="435049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1"/>
          <p:cNvSpPr/>
          <p:nvPr/>
        </p:nvSpPr>
        <p:spPr>
          <a:xfrm>
            <a:off x="11868539" y="2267527"/>
            <a:ext cx="419741" cy="449971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1"/>
          <p:cNvSpPr/>
          <p:nvPr/>
        </p:nvSpPr>
        <p:spPr>
          <a:xfrm>
            <a:off x="10709169" y="-85630"/>
            <a:ext cx="565359" cy="608065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1"/>
          <p:cNvSpPr/>
          <p:nvPr/>
        </p:nvSpPr>
        <p:spPr>
          <a:xfrm>
            <a:off x="11868530" y="798182"/>
            <a:ext cx="747508" cy="804236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1"/>
          <p:cNvSpPr/>
          <p:nvPr/>
        </p:nvSpPr>
        <p:spPr>
          <a:xfrm rot="10800000">
            <a:off x="3827427" y="3666332"/>
            <a:ext cx="286603" cy="435049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1"/>
          <p:cNvSpPr/>
          <p:nvPr/>
        </p:nvSpPr>
        <p:spPr>
          <a:xfrm rot="10800000">
            <a:off x="2081227" y="1139432"/>
            <a:ext cx="286603" cy="435049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1"/>
          <p:cNvSpPr/>
          <p:nvPr/>
        </p:nvSpPr>
        <p:spPr>
          <a:xfrm rot="10800000">
            <a:off x="3111927" y="5129993"/>
            <a:ext cx="286603" cy="435049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3" name="Google Shape;333;p11"/>
          <p:cNvGrpSpPr/>
          <p:nvPr/>
        </p:nvGrpSpPr>
        <p:grpSpPr>
          <a:xfrm rot="-7217067">
            <a:off x="-1383745" y="5190671"/>
            <a:ext cx="3247017" cy="2448996"/>
            <a:chOff x="1852738" y="206787"/>
            <a:chExt cx="2668014" cy="2012295"/>
          </a:xfrm>
        </p:grpSpPr>
        <p:sp>
          <p:nvSpPr>
            <p:cNvPr id="334" name="Google Shape;334;p11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1" name="Google Shape;341;p11"/>
          <p:cNvGrpSpPr/>
          <p:nvPr/>
        </p:nvGrpSpPr>
        <p:grpSpPr>
          <a:xfrm rot="-4048342">
            <a:off x="9580350" y="4920498"/>
            <a:ext cx="3246964" cy="2448956"/>
            <a:chOff x="1852738" y="206787"/>
            <a:chExt cx="2668014" cy="2012295"/>
          </a:xfrm>
        </p:grpSpPr>
        <p:sp>
          <p:nvSpPr>
            <p:cNvPr id="342" name="Google Shape;342;p11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580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85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13"/>
          <p:cNvGrpSpPr/>
          <p:nvPr/>
        </p:nvGrpSpPr>
        <p:grpSpPr>
          <a:xfrm>
            <a:off x="470890" y="217747"/>
            <a:ext cx="11270265" cy="6442243"/>
            <a:chOff x="345766" y="155909"/>
            <a:chExt cx="8452699" cy="4831682"/>
          </a:xfrm>
        </p:grpSpPr>
        <p:grpSp>
          <p:nvGrpSpPr>
            <p:cNvPr id="352" name="Google Shape;352;p1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53" name="Google Shape;353;p1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57" name="Google Shape;357;p1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0" name="Google Shape;360;p13"/>
          <p:cNvSpPr/>
          <p:nvPr/>
        </p:nvSpPr>
        <p:spPr>
          <a:xfrm>
            <a:off x="1432065" y="3118184"/>
            <a:ext cx="473600" cy="4736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13"/>
          <p:cNvSpPr/>
          <p:nvPr/>
        </p:nvSpPr>
        <p:spPr>
          <a:xfrm>
            <a:off x="1432065" y="4912684"/>
            <a:ext cx="473600" cy="4736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13"/>
          <p:cNvSpPr/>
          <p:nvPr/>
        </p:nvSpPr>
        <p:spPr>
          <a:xfrm>
            <a:off x="6977665" y="3118184"/>
            <a:ext cx="473600" cy="4736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13"/>
          <p:cNvSpPr/>
          <p:nvPr/>
        </p:nvSpPr>
        <p:spPr>
          <a:xfrm>
            <a:off x="6977665" y="4912684"/>
            <a:ext cx="473600" cy="4736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3"/>
          <p:cNvSpPr/>
          <p:nvPr/>
        </p:nvSpPr>
        <p:spPr>
          <a:xfrm>
            <a:off x="6977665" y="1309551"/>
            <a:ext cx="473600" cy="4736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3"/>
          <p:cNvSpPr/>
          <p:nvPr/>
        </p:nvSpPr>
        <p:spPr>
          <a:xfrm>
            <a:off x="1432065" y="1323684"/>
            <a:ext cx="473600" cy="4736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/>
          </p:nvPr>
        </p:nvSpPr>
        <p:spPr>
          <a:xfrm>
            <a:off x="1979600" y="1303948"/>
            <a:ext cx="34052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1"/>
          </p:nvPr>
        </p:nvSpPr>
        <p:spPr>
          <a:xfrm>
            <a:off x="1979600" y="1719159"/>
            <a:ext cx="3405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2" hasCustomPrompt="1"/>
          </p:nvPr>
        </p:nvSpPr>
        <p:spPr>
          <a:xfrm>
            <a:off x="1263067" y="1373548"/>
            <a:ext cx="6624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3"/>
          </p:nvPr>
        </p:nvSpPr>
        <p:spPr>
          <a:xfrm>
            <a:off x="7527137" y="1303948"/>
            <a:ext cx="34052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4"/>
          </p:nvPr>
        </p:nvSpPr>
        <p:spPr>
          <a:xfrm>
            <a:off x="7527137" y="1751692"/>
            <a:ext cx="3405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5" hasCustomPrompt="1"/>
          </p:nvPr>
        </p:nvSpPr>
        <p:spPr>
          <a:xfrm>
            <a:off x="6842524" y="1372457"/>
            <a:ext cx="658400" cy="3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6"/>
          </p:nvPr>
        </p:nvSpPr>
        <p:spPr>
          <a:xfrm>
            <a:off x="1979600" y="3118181"/>
            <a:ext cx="34052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7"/>
          </p:nvPr>
        </p:nvSpPr>
        <p:spPr>
          <a:xfrm>
            <a:off x="1979600" y="3533392"/>
            <a:ext cx="3405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title" idx="8" hasCustomPrompt="1"/>
          </p:nvPr>
        </p:nvSpPr>
        <p:spPr>
          <a:xfrm>
            <a:off x="1299133" y="3175709"/>
            <a:ext cx="658400" cy="3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9"/>
          </p:nvPr>
        </p:nvSpPr>
        <p:spPr>
          <a:xfrm>
            <a:off x="7527137" y="3118181"/>
            <a:ext cx="34052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6" name="Google Shape;376;p13"/>
          <p:cNvSpPr txBox="1">
            <a:spLocks noGrp="1"/>
          </p:cNvSpPr>
          <p:nvPr>
            <p:ph type="subTitle" idx="13"/>
          </p:nvPr>
        </p:nvSpPr>
        <p:spPr>
          <a:xfrm>
            <a:off x="7527137" y="3533392"/>
            <a:ext cx="3405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14" hasCustomPrompt="1"/>
          </p:nvPr>
        </p:nvSpPr>
        <p:spPr>
          <a:xfrm>
            <a:off x="6842524" y="3186691"/>
            <a:ext cx="658400" cy="3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15"/>
          </p:nvPr>
        </p:nvSpPr>
        <p:spPr>
          <a:xfrm>
            <a:off x="1979600" y="4932415"/>
            <a:ext cx="34052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9" name="Google Shape;379;p13"/>
          <p:cNvSpPr txBox="1">
            <a:spLocks noGrp="1"/>
          </p:cNvSpPr>
          <p:nvPr>
            <p:ph type="subTitle" idx="16"/>
          </p:nvPr>
        </p:nvSpPr>
        <p:spPr>
          <a:xfrm>
            <a:off x="1979600" y="5347625"/>
            <a:ext cx="3405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80" name="Google Shape;380;p13"/>
          <p:cNvSpPr txBox="1">
            <a:spLocks noGrp="1"/>
          </p:cNvSpPr>
          <p:nvPr>
            <p:ph type="title" idx="17" hasCustomPrompt="1"/>
          </p:nvPr>
        </p:nvSpPr>
        <p:spPr>
          <a:xfrm>
            <a:off x="1299133" y="4989943"/>
            <a:ext cx="658400" cy="3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>
            <a:spLocks noGrp="1"/>
          </p:cNvSpPr>
          <p:nvPr>
            <p:ph type="title" idx="18"/>
          </p:nvPr>
        </p:nvSpPr>
        <p:spPr>
          <a:xfrm>
            <a:off x="7527137" y="4932415"/>
            <a:ext cx="34052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19"/>
          </p:nvPr>
        </p:nvSpPr>
        <p:spPr>
          <a:xfrm>
            <a:off x="7527137" y="5347625"/>
            <a:ext cx="3405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title" idx="20" hasCustomPrompt="1"/>
          </p:nvPr>
        </p:nvSpPr>
        <p:spPr>
          <a:xfrm>
            <a:off x="6842524" y="5000924"/>
            <a:ext cx="658400" cy="3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/>
          <p:nvPr/>
        </p:nvSpPr>
        <p:spPr>
          <a:xfrm>
            <a:off x="11113084" y="2057719"/>
            <a:ext cx="230509" cy="34990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13"/>
          <p:cNvSpPr/>
          <p:nvPr/>
        </p:nvSpPr>
        <p:spPr>
          <a:xfrm>
            <a:off x="11763048" y="2756287"/>
            <a:ext cx="337589" cy="361903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6" name="Google Shape;386;p13"/>
          <p:cNvSpPr/>
          <p:nvPr/>
        </p:nvSpPr>
        <p:spPr>
          <a:xfrm>
            <a:off x="10830587" y="863708"/>
            <a:ext cx="454707" cy="489056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13"/>
          <p:cNvSpPr/>
          <p:nvPr/>
        </p:nvSpPr>
        <p:spPr>
          <a:xfrm>
            <a:off x="11777170" y="1579868"/>
            <a:ext cx="601207" cy="646832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89554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4"/>
          <p:cNvGrpSpPr/>
          <p:nvPr/>
        </p:nvGrpSpPr>
        <p:grpSpPr>
          <a:xfrm>
            <a:off x="470890" y="217747"/>
            <a:ext cx="11270265" cy="6442243"/>
            <a:chOff x="345766" y="155909"/>
            <a:chExt cx="8452699" cy="4831682"/>
          </a:xfrm>
        </p:grpSpPr>
        <p:grpSp>
          <p:nvGrpSpPr>
            <p:cNvPr id="390" name="Google Shape;390;p14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91" name="Google Shape;391;p1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95" name="Google Shape;395;p14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8" name="Google Shape;398;p14"/>
          <p:cNvGrpSpPr/>
          <p:nvPr/>
        </p:nvGrpSpPr>
        <p:grpSpPr>
          <a:xfrm>
            <a:off x="950966" y="1840200"/>
            <a:ext cx="4820124" cy="3952437"/>
            <a:chOff x="956924" y="1380150"/>
            <a:chExt cx="3615093" cy="2964328"/>
          </a:xfrm>
        </p:grpSpPr>
        <p:sp>
          <p:nvSpPr>
            <p:cNvPr id="399" name="Google Shape;399;p14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00" name="Google Shape;400;p14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01" name="Google Shape;401;p14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14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14" name="Google Shape;414;p14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1" name="Google Shape;421;p14"/>
          <p:cNvGrpSpPr/>
          <p:nvPr/>
        </p:nvGrpSpPr>
        <p:grpSpPr>
          <a:xfrm>
            <a:off x="6420899" y="1840200"/>
            <a:ext cx="4820124" cy="3952437"/>
            <a:chOff x="956924" y="1380150"/>
            <a:chExt cx="3615093" cy="2964328"/>
          </a:xfrm>
        </p:grpSpPr>
        <p:sp>
          <p:nvSpPr>
            <p:cNvPr id="422" name="Google Shape;422;p14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23" name="Google Shape;423;p14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37" name="Google Shape;437;p14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4" name="Google Shape;444;p14"/>
          <p:cNvSpPr txBox="1">
            <a:spLocks noGrp="1"/>
          </p:cNvSpPr>
          <p:nvPr>
            <p:ph type="title"/>
          </p:nvPr>
        </p:nvSpPr>
        <p:spPr>
          <a:xfrm>
            <a:off x="929967" y="794889"/>
            <a:ext cx="1031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45" name="Google Shape;445;p14"/>
          <p:cNvSpPr txBox="1">
            <a:spLocks noGrp="1"/>
          </p:cNvSpPr>
          <p:nvPr>
            <p:ph type="title" idx="2"/>
          </p:nvPr>
        </p:nvSpPr>
        <p:spPr>
          <a:xfrm>
            <a:off x="1642088" y="4164632"/>
            <a:ext cx="34052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46" name="Google Shape;446;p14"/>
          <p:cNvSpPr txBox="1">
            <a:spLocks noGrp="1"/>
          </p:cNvSpPr>
          <p:nvPr>
            <p:ph type="subTitle" idx="1"/>
          </p:nvPr>
        </p:nvSpPr>
        <p:spPr>
          <a:xfrm>
            <a:off x="1642088" y="4579843"/>
            <a:ext cx="3405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47" name="Google Shape;447;p14"/>
          <p:cNvSpPr txBox="1">
            <a:spLocks noGrp="1"/>
          </p:cNvSpPr>
          <p:nvPr>
            <p:ph type="title" idx="3"/>
          </p:nvPr>
        </p:nvSpPr>
        <p:spPr>
          <a:xfrm>
            <a:off x="7149620" y="4164632"/>
            <a:ext cx="34052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48" name="Google Shape;448;p14"/>
          <p:cNvSpPr txBox="1">
            <a:spLocks noGrp="1"/>
          </p:cNvSpPr>
          <p:nvPr>
            <p:ph type="subTitle" idx="4"/>
          </p:nvPr>
        </p:nvSpPr>
        <p:spPr>
          <a:xfrm>
            <a:off x="7149620" y="4579843"/>
            <a:ext cx="3405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49" name="Google Shape;449;p14"/>
          <p:cNvSpPr txBox="1">
            <a:spLocks noGrp="1"/>
          </p:cNvSpPr>
          <p:nvPr>
            <p:ph type="title" idx="5"/>
          </p:nvPr>
        </p:nvSpPr>
        <p:spPr>
          <a:xfrm>
            <a:off x="1642088" y="2389005"/>
            <a:ext cx="34052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50" name="Google Shape;450;p14"/>
          <p:cNvSpPr txBox="1">
            <a:spLocks noGrp="1"/>
          </p:cNvSpPr>
          <p:nvPr>
            <p:ph type="subTitle" idx="6"/>
          </p:nvPr>
        </p:nvSpPr>
        <p:spPr>
          <a:xfrm>
            <a:off x="1642088" y="2804215"/>
            <a:ext cx="3405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51" name="Google Shape;451;p14"/>
          <p:cNvSpPr txBox="1">
            <a:spLocks noGrp="1"/>
          </p:cNvSpPr>
          <p:nvPr>
            <p:ph type="title" idx="7"/>
          </p:nvPr>
        </p:nvSpPr>
        <p:spPr>
          <a:xfrm>
            <a:off x="7149620" y="2389005"/>
            <a:ext cx="34052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52" name="Google Shape;452;p14"/>
          <p:cNvSpPr txBox="1">
            <a:spLocks noGrp="1"/>
          </p:cNvSpPr>
          <p:nvPr>
            <p:ph type="subTitle" idx="8"/>
          </p:nvPr>
        </p:nvSpPr>
        <p:spPr>
          <a:xfrm>
            <a:off x="7149620" y="2804215"/>
            <a:ext cx="3405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53" name="Google Shape;453;p14"/>
          <p:cNvSpPr/>
          <p:nvPr/>
        </p:nvSpPr>
        <p:spPr>
          <a:xfrm>
            <a:off x="10645824" y="3188309"/>
            <a:ext cx="399149" cy="587653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14"/>
          <p:cNvSpPr/>
          <p:nvPr/>
        </p:nvSpPr>
        <p:spPr>
          <a:xfrm>
            <a:off x="10814451" y="1319686"/>
            <a:ext cx="230509" cy="34990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14"/>
          <p:cNvSpPr/>
          <p:nvPr/>
        </p:nvSpPr>
        <p:spPr>
          <a:xfrm>
            <a:off x="10531953" y="125675"/>
            <a:ext cx="454707" cy="489056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14"/>
          <p:cNvSpPr/>
          <p:nvPr/>
        </p:nvSpPr>
        <p:spPr>
          <a:xfrm>
            <a:off x="11478537" y="841835"/>
            <a:ext cx="601207" cy="646832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14"/>
          <p:cNvSpPr/>
          <p:nvPr/>
        </p:nvSpPr>
        <p:spPr>
          <a:xfrm>
            <a:off x="11852451" y="2537886"/>
            <a:ext cx="230509" cy="34990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14"/>
          <p:cNvSpPr/>
          <p:nvPr/>
        </p:nvSpPr>
        <p:spPr>
          <a:xfrm rot="10800000">
            <a:off x="1015108" y="3201608"/>
            <a:ext cx="399149" cy="587653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14"/>
          <p:cNvSpPr/>
          <p:nvPr/>
        </p:nvSpPr>
        <p:spPr>
          <a:xfrm rot="10800000">
            <a:off x="1037987" y="5307983"/>
            <a:ext cx="230509" cy="34990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14"/>
          <p:cNvSpPr/>
          <p:nvPr/>
        </p:nvSpPr>
        <p:spPr>
          <a:xfrm rot="10800000">
            <a:off x="1096287" y="6362840"/>
            <a:ext cx="454707" cy="489056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14"/>
          <p:cNvSpPr/>
          <p:nvPr/>
        </p:nvSpPr>
        <p:spPr>
          <a:xfrm rot="10800000">
            <a:off x="3206" y="5488904"/>
            <a:ext cx="601207" cy="646832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2" name="Google Shape;462;p14"/>
          <p:cNvSpPr/>
          <p:nvPr/>
        </p:nvSpPr>
        <p:spPr>
          <a:xfrm rot="10800000">
            <a:off x="-13" y="4089783"/>
            <a:ext cx="230509" cy="34990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99448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15"/>
          <p:cNvGrpSpPr/>
          <p:nvPr/>
        </p:nvGrpSpPr>
        <p:grpSpPr>
          <a:xfrm>
            <a:off x="470890" y="217747"/>
            <a:ext cx="11270265" cy="6442243"/>
            <a:chOff x="345766" y="155909"/>
            <a:chExt cx="8452699" cy="4831682"/>
          </a:xfrm>
        </p:grpSpPr>
        <p:grpSp>
          <p:nvGrpSpPr>
            <p:cNvPr id="465" name="Google Shape;465;p15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466" name="Google Shape;466;p1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70" name="Google Shape;470;p1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5"/>
          <p:cNvGrpSpPr/>
          <p:nvPr/>
        </p:nvGrpSpPr>
        <p:grpSpPr>
          <a:xfrm>
            <a:off x="950967" y="1840200"/>
            <a:ext cx="10311237" cy="3952437"/>
            <a:chOff x="956925" y="1380150"/>
            <a:chExt cx="7733428" cy="2964328"/>
          </a:xfrm>
        </p:grpSpPr>
        <p:sp>
          <p:nvSpPr>
            <p:cNvPr id="474" name="Google Shape;474;p15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75" name="Google Shape;475;p1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76" name="Google Shape;476;p1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89" name="Google Shape;489;p15"/>
            <p:cNvSpPr/>
            <p:nvPr/>
          </p:nvSpPr>
          <p:spPr>
            <a:xfrm>
              <a:off x="956925" y="1380150"/>
              <a:ext cx="7733427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956926" y="1381175"/>
              <a:ext cx="773342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8416705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6625568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6" name="Google Shape;496;p15"/>
          <p:cNvSpPr txBox="1">
            <a:spLocks noGrp="1"/>
          </p:cNvSpPr>
          <p:nvPr>
            <p:ph type="title"/>
          </p:nvPr>
        </p:nvSpPr>
        <p:spPr>
          <a:xfrm>
            <a:off x="929967" y="793356"/>
            <a:ext cx="1031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97" name="Google Shape;497;p15"/>
          <p:cNvSpPr txBox="1">
            <a:spLocks noGrp="1"/>
          </p:cNvSpPr>
          <p:nvPr>
            <p:ph type="title" idx="2"/>
          </p:nvPr>
        </p:nvSpPr>
        <p:spPr>
          <a:xfrm>
            <a:off x="1894700" y="2967203"/>
            <a:ext cx="34052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98" name="Google Shape;498;p15"/>
          <p:cNvSpPr txBox="1">
            <a:spLocks noGrp="1"/>
          </p:cNvSpPr>
          <p:nvPr>
            <p:ph type="subTitle" idx="1"/>
          </p:nvPr>
        </p:nvSpPr>
        <p:spPr>
          <a:xfrm>
            <a:off x="1894717" y="3438273"/>
            <a:ext cx="3405200" cy="1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99" name="Google Shape;499;p15"/>
          <p:cNvSpPr txBox="1">
            <a:spLocks noGrp="1"/>
          </p:cNvSpPr>
          <p:nvPr>
            <p:ph type="title" idx="3"/>
          </p:nvPr>
        </p:nvSpPr>
        <p:spPr>
          <a:xfrm>
            <a:off x="6892067" y="2967203"/>
            <a:ext cx="34052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00" name="Google Shape;500;p15"/>
          <p:cNvSpPr txBox="1">
            <a:spLocks noGrp="1"/>
          </p:cNvSpPr>
          <p:nvPr>
            <p:ph type="subTitle" idx="4"/>
          </p:nvPr>
        </p:nvSpPr>
        <p:spPr>
          <a:xfrm>
            <a:off x="6892084" y="3438273"/>
            <a:ext cx="3405200" cy="1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cxnSp>
        <p:nvCxnSpPr>
          <p:cNvPr id="501" name="Google Shape;501;p15"/>
          <p:cNvCxnSpPr/>
          <p:nvPr/>
        </p:nvCxnSpPr>
        <p:spPr>
          <a:xfrm>
            <a:off x="6095472" y="2340667"/>
            <a:ext cx="0" cy="3137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15"/>
          <p:cNvSpPr/>
          <p:nvPr/>
        </p:nvSpPr>
        <p:spPr>
          <a:xfrm rot="10800000">
            <a:off x="66013" y="1314966"/>
            <a:ext cx="320633" cy="34373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3" name="Google Shape;503;p15"/>
          <p:cNvSpPr/>
          <p:nvPr/>
        </p:nvSpPr>
        <p:spPr>
          <a:xfrm rot="10800000">
            <a:off x="293113" y="2102266"/>
            <a:ext cx="565359" cy="608065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4" name="Google Shape;504;p15"/>
          <p:cNvSpPr/>
          <p:nvPr/>
        </p:nvSpPr>
        <p:spPr>
          <a:xfrm rot="10800000">
            <a:off x="779202" y="854450"/>
            <a:ext cx="747508" cy="804236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1509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6"/>
          <p:cNvGrpSpPr/>
          <p:nvPr/>
        </p:nvGrpSpPr>
        <p:grpSpPr>
          <a:xfrm>
            <a:off x="470890" y="217747"/>
            <a:ext cx="11270265" cy="6442243"/>
            <a:chOff x="345766" y="155909"/>
            <a:chExt cx="8452699" cy="4831682"/>
          </a:xfrm>
        </p:grpSpPr>
        <p:grpSp>
          <p:nvGrpSpPr>
            <p:cNvPr id="507" name="Google Shape;507;p1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08" name="Google Shape;508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2" name="Google Shape;512;p1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5" name="Google Shape;515;p16"/>
          <p:cNvSpPr txBox="1">
            <a:spLocks noGrp="1"/>
          </p:cNvSpPr>
          <p:nvPr>
            <p:ph type="title"/>
          </p:nvPr>
        </p:nvSpPr>
        <p:spPr>
          <a:xfrm>
            <a:off x="950967" y="784103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title" idx="2"/>
          </p:nvPr>
        </p:nvSpPr>
        <p:spPr>
          <a:xfrm>
            <a:off x="1340467" y="2470100"/>
            <a:ext cx="30040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17" name="Google Shape;517;p16"/>
          <p:cNvSpPr txBox="1">
            <a:spLocks noGrp="1"/>
          </p:cNvSpPr>
          <p:nvPr>
            <p:ph type="subTitle" idx="1"/>
          </p:nvPr>
        </p:nvSpPr>
        <p:spPr>
          <a:xfrm>
            <a:off x="1340467" y="2885303"/>
            <a:ext cx="30040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title" idx="3"/>
          </p:nvPr>
        </p:nvSpPr>
        <p:spPr>
          <a:xfrm>
            <a:off x="4593992" y="2470100"/>
            <a:ext cx="30040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4"/>
          </p:nvPr>
        </p:nvSpPr>
        <p:spPr>
          <a:xfrm>
            <a:off x="4593992" y="2885303"/>
            <a:ext cx="30040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title" idx="5"/>
          </p:nvPr>
        </p:nvSpPr>
        <p:spPr>
          <a:xfrm>
            <a:off x="7847519" y="2470100"/>
            <a:ext cx="30040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6"/>
          </p:nvPr>
        </p:nvSpPr>
        <p:spPr>
          <a:xfrm>
            <a:off x="7847519" y="2885303"/>
            <a:ext cx="30040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title" idx="7"/>
          </p:nvPr>
        </p:nvSpPr>
        <p:spPr>
          <a:xfrm>
            <a:off x="1340467" y="4277167"/>
            <a:ext cx="30040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8"/>
          </p:nvPr>
        </p:nvSpPr>
        <p:spPr>
          <a:xfrm>
            <a:off x="1340467" y="4692369"/>
            <a:ext cx="30040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24" name="Google Shape;524;p16"/>
          <p:cNvSpPr txBox="1">
            <a:spLocks noGrp="1"/>
          </p:cNvSpPr>
          <p:nvPr>
            <p:ph type="title" idx="9"/>
          </p:nvPr>
        </p:nvSpPr>
        <p:spPr>
          <a:xfrm>
            <a:off x="4593992" y="4277167"/>
            <a:ext cx="30040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25" name="Google Shape;525;p16"/>
          <p:cNvSpPr txBox="1">
            <a:spLocks noGrp="1"/>
          </p:cNvSpPr>
          <p:nvPr>
            <p:ph type="subTitle" idx="13"/>
          </p:nvPr>
        </p:nvSpPr>
        <p:spPr>
          <a:xfrm>
            <a:off x="4593992" y="4692369"/>
            <a:ext cx="30040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title" idx="14"/>
          </p:nvPr>
        </p:nvSpPr>
        <p:spPr>
          <a:xfrm>
            <a:off x="7847519" y="4277167"/>
            <a:ext cx="30040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27" name="Google Shape;527;p16"/>
          <p:cNvSpPr txBox="1">
            <a:spLocks noGrp="1"/>
          </p:cNvSpPr>
          <p:nvPr>
            <p:ph type="subTitle" idx="15"/>
          </p:nvPr>
        </p:nvSpPr>
        <p:spPr>
          <a:xfrm>
            <a:off x="7847519" y="4692369"/>
            <a:ext cx="30040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197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Percentages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7"/>
          <p:cNvGrpSpPr/>
          <p:nvPr/>
        </p:nvGrpSpPr>
        <p:grpSpPr>
          <a:xfrm>
            <a:off x="470890" y="217747"/>
            <a:ext cx="11270265" cy="6442243"/>
            <a:chOff x="345766" y="155909"/>
            <a:chExt cx="8452699" cy="4831682"/>
          </a:xfrm>
        </p:grpSpPr>
        <p:grpSp>
          <p:nvGrpSpPr>
            <p:cNvPr id="530" name="Google Shape;530;p1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31" name="Google Shape;531;p1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35" name="Google Shape;535;p1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8" name="Google Shape;538;p17"/>
          <p:cNvSpPr txBox="1">
            <a:spLocks noGrp="1"/>
          </p:cNvSpPr>
          <p:nvPr>
            <p:ph type="title"/>
          </p:nvPr>
        </p:nvSpPr>
        <p:spPr>
          <a:xfrm>
            <a:off x="929967" y="782209"/>
            <a:ext cx="1031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39" name="Google Shape;539;p17"/>
          <p:cNvSpPr txBox="1">
            <a:spLocks noGrp="1"/>
          </p:cNvSpPr>
          <p:nvPr>
            <p:ph type="subTitle" idx="1"/>
          </p:nvPr>
        </p:nvSpPr>
        <p:spPr>
          <a:xfrm>
            <a:off x="1340467" y="4509869"/>
            <a:ext cx="30040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40" name="Google Shape;540;p17"/>
          <p:cNvSpPr txBox="1">
            <a:spLocks noGrp="1"/>
          </p:cNvSpPr>
          <p:nvPr>
            <p:ph type="subTitle" idx="2"/>
          </p:nvPr>
        </p:nvSpPr>
        <p:spPr>
          <a:xfrm>
            <a:off x="4593992" y="4509869"/>
            <a:ext cx="30040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41" name="Google Shape;541;p17"/>
          <p:cNvSpPr txBox="1">
            <a:spLocks noGrp="1"/>
          </p:cNvSpPr>
          <p:nvPr>
            <p:ph type="subTitle" idx="3"/>
          </p:nvPr>
        </p:nvSpPr>
        <p:spPr>
          <a:xfrm>
            <a:off x="7847519" y="4509869"/>
            <a:ext cx="30040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42" name="Google Shape;542;p17"/>
          <p:cNvSpPr txBox="1">
            <a:spLocks noGrp="1"/>
          </p:cNvSpPr>
          <p:nvPr>
            <p:ph type="title" idx="4" hasCustomPrompt="1"/>
          </p:nvPr>
        </p:nvSpPr>
        <p:spPr>
          <a:xfrm>
            <a:off x="1897467" y="3770267"/>
            <a:ext cx="1890000" cy="9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17"/>
          <p:cNvSpPr txBox="1">
            <a:spLocks noGrp="1"/>
          </p:cNvSpPr>
          <p:nvPr>
            <p:ph type="title" idx="5" hasCustomPrompt="1"/>
          </p:nvPr>
        </p:nvSpPr>
        <p:spPr>
          <a:xfrm>
            <a:off x="5151000" y="3770267"/>
            <a:ext cx="1890000" cy="9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4" name="Google Shape;544;p17"/>
          <p:cNvSpPr txBox="1">
            <a:spLocks noGrp="1"/>
          </p:cNvSpPr>
          <p:nvPr>
            <p:ph type="title" idx="6" hasCustomPrompt="1"/>
          </p:nvPr>
        </p:nvSpPr>
        <p:spPr>
          <a:xfrm>
            <a:off x="8404533" y="3765633"/>
            <a:ext cx="1890000" cy="9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50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17869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8"/>
          <p:cNvGrpSpPr/>
          <p:nvPr/>
        </p:nvGrpSpPr>
        <p:grpSpPr>
          <a:xfrm>
            <a:off x="470890" y="217747"/>
            <a:ext cx="11270265" cy="6442243"/>
            <a:chOff x="345766" y="155909"/>
            <a:chExt cx="8452699" cy="4831682"/>
          </a:xfrm>
        </p:grpSpPr>
        <p:grpSp>
          <p:nvGrpSpPr>
            <p:cNvPr id="547" name="Google Shape;547;p18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48" name="Google Shape;548;p18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52" name="Google Shape;552;p1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5" name="Google Shape;555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78026FF-1FFD-487B-93BC-2472E32CF004}" type="slidenum">
              <a:rPr lang="es-MX" smtClean="0"/>
              <a:t>‹Nº›</a:t>
            </a:fld>
            <a:endParaRPr lang="es-MX"/>
          </a:p>
        </p:txBody>
      </p:sp>
      <p:sp>
        <p:nvSpPr>
          <p:cNvPr id="556" name="Google Shape;556;p18"/>
          <p:cNvSpPr txBox="1">
            <a:spLocks noGrp="1"/>
          </p:cNvSpPr>
          <p:nvPr>
            <p:ph type="title"/>
          </p:nvPr>
        </p:nvSpPr>
        <p:spPr>
          <a:xfrm>
            <a:off x="940400" y="785417"/>
            <a:ext cx="1031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7799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19"/>
          <p:cNvGrpSpPr/>
          <p:nvPr/>
        </p:nvGrpSpPr>
        <p:grpSpPr>
          <a:xfrm>
            <a:off x="470890" y="217747"/>
            <a:ext cx="11270265" cy="6442243"/>
            <a:chOff x="345766" y="155909"/>
            <a:chExt cx="8452699" cy="4831682"/>
          </a:xfrm>
        </p:grpSpPr>
        <p:grpSp>
          <p:nvGrpSpPr>
            <p:cNvPr id="559" name="Google Shape;559;p1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60" name="Google Shape;560;p1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64" name="Google Shape;564;p1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7" name="Google Shape;567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78026FF-1FFD-487B-93BC-2472E32CF004}" type="slidenum">
              <a:rPr lang="es-MX" smtClean="0"/>
              <a:t>‹Nº›</a:t>
            </a:fld>
            <a:endParaRPr lang="es-MX"/>
          </a:p>
        </p:txBody>
      </p:sp>
      <p:sp>
        <p:nvSpPr>
          <p:cNvPr id="568" name="Google Shape;568;p19"/>
          <p:cNvSpPr txBox="1">
            <a:spLocks noGrp="1"/>
          </p:cNvSpPr>
          <p:nvPr>
            <p:ph type="title"/>
          </p:nvPr>
        </p:nvSpPr>
        <p:spPr>
          <a:xfrm>
            <a:off x="950967" y="783433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3497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20"/>
          <p:cNvGrpSpPr/>
          <p:nvPr/>
        </p:nvGrpSpPr>
        <p:grpSpPr>
          <a:xfrm>
            <a:off x="470890" y="217747"/>
            <a:ext cx="11270265" cy="6442243"/>
            <a:chOff x="345766" y="155909"/>
            <a:chExt cx="8452699" cy="4831682"/>
          </a:xfrm>
        </p:grpSpPr>
        <p:grpSp>
          <p:nvGrpSpPr>
            <p:cNvPr id="571" name="Google Shape;571;p20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72" name="Google Shape;572;p20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3" name="Google Shape;573;p20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4" name="Google Shape;574;p20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20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76" name="Google Shape;576;p20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9" name="Google Shape;579;p20"/>
          <p:cNvSpPr txBox="1">
            <a:spLocks noGrp="1"/>
          </p:cNvSpPr>
          <p:nvPr>
            <p:ph type="title"/>
          </p:nvPr>
        </p:nvSpPr>
        <p:spPr>
          <a:xfrm>
            <a:off x="950967" y="78408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title" idx="2"/>
          </p:nvPr>
        </p:nvSpPr>
        <p:spPr>
          <a:xfrm>
            <a:off x="1258264" y="3906605"/>
            <a:ext cx="26488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1"/>
          </p:nvPr>
        </p:nvSpPr>
        <p:spPr>
          <a:xfrm>
            <a:off x="1150064" y="4329992"/>
            <a:ext cx="2865200" cy="12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title" idx="3"/>
          </p:nvPr>
        </p:nvSpPr>
        <p:spPr>
          <a:xfrm>
            <a:off x="4774316" y="3906605"/>
            <a:ext cx="26488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83" name="Google Shape;583;p20"/>
          <p:cNvSpPr txBox="1">
            <a:spLocks noGrp="1"/>
          </p:cNvSpPr>
          <p:nvPr>
            <p:ph type="subTitle" idx="4"/>
          </p:nvPr>
        </p:nvSpPr>
        <p:spPr>
          <a:xfrm>
            <a:off x="4663699" y="4330000"/>
            <a:ext cx="2870000" cy="12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84" name="Google Shape;584;p20"/>
          <p:cNvSpPr txBox="1">
            <a:spLocks noGrp="1"/>
          </p:cNvSpPr>
          <p:nvPr>
            <p:ph type="title" idx="5"/>
          </p:nvPr>
        </p:nvSpPr>
        <p:spPr>
          <a:xfrm>
            <a:off x="8290333" y="3906605"/>
            <a:ext cx="26488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85" name="Google Shape;585;p20"/>
          <p:cNvSpPr txBox="1">
            <a:spLocks noGrp="1"/>
          </p:cNvSpPr>
          <p:nvPr>
            <p:ph type="subTitle" idx="6"/>
          </p:nvPr>
        </p:nvSpPr>
        <p:spPr>
          <a:xfrm>
            <a:off x="8182133" y="4329992"/>
            <a:ext cx="2865200" cy="12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731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8465110" y="6273690"/>
            <a:ext cx="399148" cy="430029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1" name="Google Shape;101;p3"/>
          <p:cNvGrpSpPr/>
          <p:nvPr/>
        </p:nvGrpSpPr>
        <p:grpSpPr>
          <a:xfrm rot="9941017">
            <a:off x="8629955" y="4327312"/>
            <a:ext cx="3246956" cy="2448949"/>
            <a:chOff x="1852738" y="206787"/>
            <a:chExt cx="2668014" cy="2012295"/>
          </a:xfrm>
        </p:grpSpPr>
        <p:sp>
          <p:nvSpPr>
            <p:cNvPr id="102" name="Google Shape;102;p3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3751791" y="1769615"/>
            <a:ext cx="7194799" cy="4117715"/>
            <a:chOff x="329117" y="143471"/>
            <a:chExt cx="8485767" cy="4856559"/>
          </a:xfrm>
        </p:grpSpPr>
        <p:grpSp>
          <p:nvGrpSpPr>
            <p:cNvPr id="110" name="Google Shape;110;p3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11" name="Google Shape;111;p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16" name="Google Shape;116;p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" name="Google Shape;119;p3"/>
          <p:cNvSpPr/>
          <p:nvPr/>
        </p:nvSpPr>
        <p:spPr>
          <a:xfrm>
            <a:off x="524424" y="4614310"/>
            <a:ext cx="399149" cy="587653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3"/>
          <p:cNvSpPr/>
          <p:nvPr/>
        </p:nvSpPr>
        <p:spPr>
          <a:xfrm>
            <a:off x="1697181" y="428616"/>
            <a:ext cx="298275" cy="439808"/>
          </a:xfrm>
          <a:custGeom>
            <a:avLst/>
            <a:gdLst/>
            <a:ahLst/>
            <a:cxnLst/>
            <a:rect l="l" t="t" r="r" b="b"/>
            <a:pathLst>
              <a:path w="2883" h="4251" extrusionOk="0">
                <a:moveTo>
                  <a:pt x="1441" y="0"/>
                </a:moveTo>
                <a:lnTo>
                  <a:pt x="1251" y="703"/>
                </a:lnTo>
                <a:cubicBezTo>
                  <a:pt x="1120" y="1227"/>
                  <a:pt x="775" y="1679"/>
                  <a:pt x="298" y="1953"/>
                </a:cubicBezTo>
                <a:lnTo>
                  <a:pt x="1" y="2131"/>
                </a:lnTo>
                <a:lnTo>
                  <a:pt x="298" y="2298"/>
                </a:lnTo>
                <a:cubicBezTo>
                  <a:pt x="775" y="2572"/>
                  <a:pt x="1120" y="3024"/>
                  <a:pt x="1251" y="3548"/>
                </a:cubicBezTo>
                <a:lnTo>
                  <a:pt x="1441" y="4251"/>
                </a:lnTo>
                <a:lnTo>
                  <a:pt x="1632" y="3548"/>
                </a:lnTo>
                <a:cubicBezTo>
                  <a:pt x="1775" y="3024"/>
                  <a:pt x="2120" y="2572"/>
                  <a:pt x="2584" y="2298"/>
                </a:cubicBezTo>
                <a:lnTo>
                  <a:pt x="2882" y="2131"/>
                </a:lnTo>
                <a:lnTo>
                  <a:pt x="2584" y="1953"/>
                </a:lnTo>
                <a:cubicBezTo>
                  <a:pt x="2120" y="1679"/>
                  <a:pt x="1775" y="1227"/>
                  <a:pt x="1632" y="703"/>
                </a:cubicBezTo>
                <a:lnTo>
                  <a:pt x="144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3"/>
          <p:cNvSpPr/>
          <p:nvPr/>
        </p:nvSpPr>
        <p:spPr>
          <a:xfrm>
            <a:off x="693051" y="2745686"/>
            <a:ext cx="230509" cy="34990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3"/>
          <p:cNvSpPr/>
          <p:nvPr/>
        </p:nvSpPr>
        <p:spPr>
          <a:xfrm>
            <a:off x="1548197" y="5862123"/>
            <a:ext cx="322795" cy="347523"/>
          </a:xfrm>
          <a:custGeom>
            <a:avLst/>
            <a:gdLst/>
            <a:ahLst/>
            <a:cxnLst/>
            <a:rect l="l" t="t" r="r" b="b"/>
            <a:pathLst>
              <a:path w="3120" h="3359" extrusionOk="0">
                <a:moveTo>
                  <a:pt x="1560" y="1"/>
                </a:moveTo>
                <a:lnTo>
                  <a:pt x="1322" y="703"/>
                </a:lnTo>
                <a:cubicBezTo>
                  <a:pt x="1215" y="1036"/>
                  <a:pt x="953" y="1310"/>
                  <a:pt x="631" y="1441"/>
                </a:cubicBezTo>
                <a:lnTo>
                  <a:pt x="0" y="1679"/>
                </a:lnTo>
                <a:lnTo>
                  <a:pt x="631" y="1917"/>
                </a:lnTo>
                <a:cubicBezTo>
                  <a:pt x="953" y="2048"/>
                  <a:pt x="1215" y="2310"/>
                  <a:pt x="1322" y="2656"/>
                </a:cubicBezTo>
                <a:lnTo>
                  <a:pt x="1560" y="3358"/>
                </a:lnTo>
                <a:lnTo>
                  <a:pt x="1798" y="2656"/>
                </a:lnTo>
                <a:cubicBezTo>
                  <a:pt x="1905" y="2310"/>
                  <a:pt x="2167" y="2048"/>
                  <a:pt x="2500" y="1917"/>
                </a:cubicBezTo>
                <a:lnTo>
                  <a:pt x="3120" y="1679"/>
                </a:lnTo>
                <a:lnTo>
                  <a:pt x="2500" y="1441"/>
                </a:lnTo>
                <a:cubicBezTo>
                  <a:pt x="2167" y="1310"/>
                  <a:pt x="1905" y="1036"/>
                  <a:pt x="1798" y="703"/>
                </a:cubicBezTo>
                <a:lnTo>
                  <a:pt x="1560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3"/>
          <p:cNvSpPr/>
          <p:nvPr/>
        </p:nvSpPr>
        <p:spPr>
          <a:xfrm>
            <a:off x="1540748" y="5855087"/>
            <a:ext cx="337589" cy="361903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3"/>
          <p:cNvSpPr/>
          <p:nvPr/>
        </p:nvSpPr>
        <p:spPr>
          <a:xfrm>
            <a:off x="1905354" y="4614291"/>
            <a:ext cx="1001596" cy="1079088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3"/>
          <p:cNvSpPr/>
          <p:nvPr/>
        </p:nvSpPr>
        <p:spPr>
          <a:xfrm>
            <a:off x="410553" y="1551675"/>
            <a:ext cx="454707" cy="489056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3"/>
          <p:cNvSpPr/>
          <p:nvPr/>
        </p:nvSpPr>
        <p:spPr>
          <a:xfrm>
            <a:off x="1357137" y="2267835"/>
            <a:ext cx="601207" cy="646832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3"/>
          <p:cNvSpPr/>
          <p:nvPr/>
        </p:nvSpPr>
        <p:spPr>
          <a:xfrm>
            <a:off x="1110870" y="722959"/>
            <a:ext cx="664007" cy="715840"/>
          </a:xfrm>
          <a:custGeom>
            <a:avLst/>
            <a:gdLst/>
            <a:ahLst/>
            <a:cxnLst/>
            <a:rect l="l" t="t" r="r" b="b"/>
            <a:pathLst>
              <a:path w="6418" h="6919" extrusionOk="0">
                <a:moveTo>
                  <a:pt x="3215" y="1"/>
                </a:moveTo>
                <a:lnTo>
                  <a:pt x="2727" y="1441"/>
                </a:lnTo>
                <a:cubicBezTo>
                  <a:pt x="2501" y="2144"/>
                  <a:pt x="1965" y="2692"/>
                  <a:pt x="1286" y="2954"/>
                </a:cubicBezTo>
                <a:lnTo>
                  <a:pt x="0" y="3454"/>
                </a:lnTo>
                <a:lnTo>
                  <a:pt x="1286" y="3954"/>
                </a:lnTo>
                <a:cubicBezTo>
                  <a:pt x="1965" y="4216"/>
                  <a:pt x="2501" y="4775"/>
                  <a:pt x="2727" y="5466"/>
                </a:cubicBezTo>
                <a:lnTo>
                  <a:pt x="3215" y="6918"/>
                </a:lnTo>
                <a:lnTo>
                  <a:pt x="3691" y="5466"/>
                </a:lnTo>
                <a:cubicBezTo>
                  <a:pt x="3929" y="4775"/>
                  <a:pt x="4453" y="4216"/>
                  <a:pt x="5132" y="3954"/>
                </a:cubicBezTo>
                <a:lnTo>
                  <a:pt x="6418" y="3454"/>
                </a:lnTo>
                <a:lnTo>
                  <a:pt x="5132" y="2954"/>
                </a:lnTo>
                <a:cubicBezTo>
                  <a:pt x="4453" y="2692"/>
                  <a:pt x="3929" y="2144"/>
                  <a:pt x="3691" y="1441"/>
                </a:cubicBezTo>
                <a:lnTo>
                  <a:pt x="3215" y="1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3"/>
          <p:cNvSpPr/>
          <p:nvPr/>
        </p:nvSpPr>
        <p:spPr>
          <a:xfrm>
            <a:off x="2391920" y="2430254"/>
            <a:ext cx="1250417" cy="1347773"/>
          </a:xfrm>
          <a:custGeom>
            <a:avLst/>
            <a:gdLst/>
            <a:ahLst/>
            <a:cxnLst/>
            <a:rect l="l" t="t" r="r" b="b"/>
            <a:pathLst>
              <a:path w="12086" h="13027" extrusionOk="0">
                <a:moveTo>
                  <a:pt x="6049" y="1"/>
                </a:moveTo>
                <a:lnTo>
                  <a:pt x="5133" y="2727"/>
                </a:lnTo>
                <a:cubicBezTo>
                  <a:pt x="4692" y="4037"/>
                  <a:pt x="3692" y="5073"/>
                  <a:pt x="2418" y="5573"/>
                </a:cubicBezTo>
                <a:lnTo>
                  <a:pt x="1" y="6514"/>
                </a:lnTo>
                <a:lnTo>
                  <a:pt x="2418" y="7454"/>
                </a:lnTo>
                <a:cubicBezTo>
                  <a:pt x="3692" y="7954"/>
                  <a:pt x="4692" y="9002"/>
                  <a:pt x="5133" y="10300"/>
                </a:cubicBezTo>
                <a:lnTo>
                  <a:pt x="6049" y="13026"/>
                </a:lnTo>
                <a:lnTo>
                  <a:pt x="6954" y="10300"/>
                </a:lnTo>
                <a:cubicBezTo>
                  <a:pt x="7395" y="9002"/>
                  <a:pt x="8395" y="7954"/>
                  <a:pt x="9681" y="7454"/>
                </a:cubicBezTo>
                <a:lnTo>
                  <a:pt x="12086" y="6514"/>
                </a:lnTo>
                <a:lnTo>
                  <a:pt x="9681" y="5573"/>
                </a:lnTo>
                <a:cubicBezTo>
                  <a:pt x="8395" y="5073"/>
                  <a:pt x="7395" y="4037"/>
                  <a:pt x="6954" y="2727"/>
                </a:cubicBezTo>
                <a:lnTo>
                  <a:pt x="6049" y="1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3"/>
          <p:cNvSpPr/>
          <p:nvPr/>
        </p:nvSpPr>
        <p:spPr>
          <a:xfrm>
            <a:off x="2506553" y="6240269"/>
            <a:ext cx="33315" cy="33417"/>
          </a:xfrm>
          <a:custGeom>
            <a:avLst/>
            <a:gdLst/>
            <a:ahLst/>
            <a:cxnLst/>
            <a:rect l="l" t="t" r="r" b="b"/>
            <a:pathLst>
              <a:path w="322" h="323" extrusionOk="0">
                <a:moveTo>
                  <a:pt x="167" y="1"/>
                </a:moveTo>
                <a:cubicBezTo>
                  <a:pt x="72" y="1"/>
                  <a:pt x="0" y="72"/>
                  <a:pt x="0" y="156"/>
                </a:cubicBezTo>
                <a:cubicBezTo>
                  <a:pt x="0" y="251"/>
                  <a:pt x="72" y="322"/>
                  <a:pt x="167" y="322"/>
                </a:cubicBezTo>
                <a:cubicBezTo>
                  <a:pt x="250" y="322"/>
                  <a:pt x="322" y="251"/>
                  <a:pt x="322" y="156"/>
                </a:cubicBezTo>
                <a:cubicBezTo>
                  <a:pt x="322" y="72"/>
                  <a:pt x="250" y="1"/>
                  <a:pt x="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3"/>
          <p:cNvSpPr/>
          <p:nvPr/>
        </p:nvSpPr>
        <p:spPr>
          <a:xfrm>
            <a:off x="2271284" y="847422"/>
            <a:ext cx="2289984" cy="1898388"/>
          </a:xfrm>
          <a:custGeom>
            <a:avLst/>
            <a:gdLst/>
            <a:ahLst/>
            <a:cxnLst/>
            <a:rect l="l" t="t" r="r" b="b"/>
            <a:pathLst>
              <a:path w="22134" h="18349" extrusionOk="0">
                <a:moveTo>
                  <a:pt x="13633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5" y="18173"/>
                  <a:pt x="11006" y="18349"/>
                  <a:pt x="11639" y="18349"/>
                </a:cubicBezTo>
                <a:cubicBezTo>
                  <a:pt x="13273" y="18349"/>
                  <a:pt x="15651" y="17174"/>
                  <a:pt x="17788" y="15157"/>
                </a:cubicBezTo>
                <a:cubicBezTo>
                  <a:pt x="20753" y="12359"/>
                  <a:pt x="22134" y="9001"/>
                  <a:pt x="20872" y="7668"/>
                </a:cubicBezTo>
                <a:lnTo>
                  <a:pt x="136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3"/>
          <p:cNvSpPr/>
          <p:nvPr/>
        </p:nvSpPr>
        <p:spPr>
          <a:xfrm>
            <a:off x="2263836" y="839248"/>
            <a:ext cx="2304881" cy="1913907"/>
          </a:xfrm>
          <a:custGeom>
            <a:avLst/>
            <a:gdLst/>
            <a:ahLst/>
            <a:cxnLst/>
            <a:rect l="l" t="t" r="r" b="b"/>
            <a:pathLst>
              <a:path w="22278" h="18499" extrusionOk="0">
                <a:moveTo>
                  <a:pt x="13681" y="163"/>
                </a:moveTo>
                <a:lnTo>
                  <a:pt x="20884" y="7795"/>
                </a:lnTo>
                <a:cubicBezTo>
                  <a:pt x="22122" y="9092"/>
                  <a:pt x="20741" y="12414"/>
                  <a:pt x="17812" y="15176"/>
                </a:cubicBezTo>
                <a:cubicBezTo>
                  <a:pt x="16384" y="16522"/>
                  <a:pt x="14812" y="17534"/>
                  <a:pt x="13371" y="18034"/>
                </a:cubicBezTo>
                <a:cubicBezTo>
                  <a:pt x="12753" y="18247"/>
                  <a:pt x="12194" y="18353"/>
                  <a:pt x="11712" y="18353"/>
                </a:cubicBezTo>
                <a:cubicBezTo>
                  <a:pt x="11088" y="18353"/>
                  <a:pt x="10593" y="18175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216" y="18498"/>
                  <a:pt x="12788" y="18391"/>
                  <a:pt x="13419" y="18165"/>
                </a:cubicBezTo>
                <a:cubicBezTo>
                  <a:pt x="14872" y="17665"/>
                  <a:pt x="16467" y="16641"/>
                  <a:pt x="17908" y="15284"/>
                </a:cubicBezTo>
                <a:cubicBezTo>
                  <a:pt x="20896" y="12462"/>
                  <a:pt x="22277" y="9057"/>
                  <a:pt x="20991" y="7687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3"/>
          <p:cNvSpPr/>
          <p:nvPr/>
        </p:nvSpPr>
        <p:spPr>
          <a:xfrm>
            <a:off x="2271284" y="847422"/>
            <a:ext cx="1744336" cy="1898284"/>
          </a:xfrm>
          <a:custGeom>
            <a:avLst/>
            <a:gdLst/>
            <a:ahLst/>
            <a:cxnLst/>
            <a:rect l="l" t="t" r="r" b="b"/>
            <a:pathLst>
              <a:path w="16860" h="18348" extrusionOk="0">
                <a:moveTo>
                  <a:pt x="13621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8" y="18171"/>
                  <a:pt x="11009" y="18347"/>
                  <a:pt x="11640" y="18347"/>
                </a:cubicBezTo>
                <a:cubicBezTo>
                  <a:pt x="12445" y="18347"/>
                  <a:pt x="13430" y="18060"/>
                  <a:pt x="14478" y="17526"/>
                </a:cubicBezTo>
                <a:cubicBezTo>
                  <a:pt x="15240" y="13002"/>
                  <a:pt x="16228" y="7156"/>
                  <a:pt x="16859" y="3417"/>
                </a:cubicBezTo>
                <a:lnTo>
                  <a:pt x="13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3"/>
          <p:cNvSpPr/>
          <p:nvPr/>
        </p:nvSpPr>
        <p:spPr>
          <a:xfrm>
            <a:off x="2263835" y="839248"/>
            <a:ext cx="1760372" cy="1913907"/>
          </a:xfrm>
          <a:custGeom>
            <a:avLst/>
            <a:gdLst/>
            <a:ahLst/>
            <a:cxnLst/>
            <a:rect l="l" t="t" r="r" b="b"/>
            <a:pathLst>
              <a:path w="17015" h="18499" extrusionOk="0">
                <a:moveTo>
                  <a:pt x="13681" y="163"/>
                </a:moveTo>
                <a:lnTo>
                  <a:pt x="16848" y="3520"/>
                </a:lnTo>
                <a:cubicBezTo>
                  <a:pt x="16229" y="7247"/>
                  <a:pt x="15253" y="13045"/>
                  <a:pt x="14491" y="17558"/>
                </a:cubicBezTo>
                <a:cubicBezTo>
                  <a:pt x="13438" y="18084"/>
                  <a:pt x="12487" y="18352"/>
                  <a:pt x="11720" y="18352"/>
                </a:cubicBezTo>
                <a:cubicBezTo>
                  <a:pt x="11099" y="18352"/>
                  <a:pt x="10599" y="18176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514" y="18498"/>
                  <a:pt x="13502" y="18224"/>
                  <a:pt x="14586" y="17665"/>
                </a:cubicBezTo>
                <a:cubicBezTo>
                  <a:pt x="14610" y="17653"/>
                  <a:pt x="14622" y="17641"/>
                  <a:pt x="14622" y="17617"/>
                </a:cubicBezTo>
                <a:cubicBezTo>
                  <a:pt x="15384" y="13093"/>
                  <a:pt x="16372" y="7247"/>
                  <a:pt x="17003" y="3508"/>
                </a:cubicBezTo>
                <a:cubicBezTo>
                  <a:pt x="17015" y="3484"/>
                  <a:pt x="17003" y="3461"/>
                  <a:pt x="16991" y="3449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3"/>
          <p:cNvSpPr/>
          <p:nvPr/>
        </p:nvSpPr>
        <p:spPr>
          <a:xfrm>
            <a:off x="1885686" y="628087"/>
            <a:ext cx="2065889" cy="1632288"/>
          </a:xfrm>
          <a:custGeom>
            <a:avLst/>
            <a:gdLst/>
            <a:ahLst/>
            <a:cxnLst/>
            <a:rect l="l" t="t" r="r" b="b"/>
            <a:pathLst>
              <a:path w="19968" h="15777" extrusionOk="0">
                <a:moveTo>
                  <a:pt x="3537" y="1"/>
                </a:moveTo>
                <a:lnTo>
                  <a:pt x="0" y="15777"/>
                </a:lnTo>
                <a:lnTo>
                  <a:pt x="16431" y="15777"/>
                </a:lnTo>
                <a:lnTo>
                  <a:pt x="1996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3"/>
          <p:cNvSpPr/>
          <p:nvPr/>
        </p:nvSpPr>
        <p:spPr>
          <a:xfrm>
            <a:off x="1877099" y="620740"/>
            <a:ext cx="2081823" cy="1647083"/>
          </a:xfrm>
          <a:custGeom>
            <a:avLst/>
            <a:gdLst/>
            <a:ahLst/>
            <a:cxnLst/>
            <a:rect l="l" t="t" r="r" b="b"/>
            <a:pathLst>
              <a:path w="20122" h="15920" extrusionOk="0">
                <a:moveTo>
                  <a:pt x="19955" y="143"/>
                </a:moveTo>
                <a:lnTo>
                  <a:pt x="16455" y="15776"/>
                </a:lnTo>
                <a:lnTo>
                  <a:pt x="167" y="15776"/>
                </a:lnTo>
                <a:lnTo>
                  <a:pt x="3667" y="143"/>
                </a:lnTo>
                <a:close/>
                <a:moveTo>
                  <a:pt x="3608" y="1"/>
                </a:moveTo>
                <a:cubicBezTo>
                  <a:pt x="3572" y="1"/>
                  <a:pt x="3548" y="24"/>
                  <a:pt x="3536" y="60"/>
                </a:cubicBezTo>
                <a:lnTo>
                  <a:pt x="0" y="15836"/>
                </a:lnTo>
                <a:cubicBezTo>
                  <a:pt x="0" y="15848"/>
                  <a:pt x="12" y="15872"/>
                  <a:pt x="24" y="15895"/>
                </a:cubicBezTo>
                <a:cubicBezTo>
                  <a:pt x="36" y="15907"/>
                  <a:pt x="60" y="15919"/>
                  <a:pt x="83" y="15919"/>
                </a:cubicBezTo>
                <a:lnTo>
                  <a:pt x="16514" y="15919"/>
                </a:lnTo>
                <a:cubicBezTo>
                  <a:pt x="16550" y="15919"/>
                  <a:pt x="16574" y="15895"/>
                  <a:pt x="16586" y="15860"/>
                </a:cubicBezTo>
                <a:lnTo>
                  <a:pt x="20122" y="84"/>
                </a:lnTo>
                <a:cubicBezTo>
                  <a:pt x="20122" y="60"/>
                  <a:pt x="20122" y="48"/>
                  <a:pt x="20098" y="24"/>
                </a:cubicBezTo>
                <a:cubicBezTo>
                  <a:pt x="20086" y="12"/>
                  <a:pt x="20062" y="1"/>
                  <a:pt x="20050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3"/>
          <p:cNvSpPr/>
          <p:nvPr/>
        </p:nvSpPr>
        <p:spPr>
          <a:xfrm>
            <a:off x="2103678" y="1110933"/>
            <a:ext cx="708391" cy="1820792"/>
          </a:xfrm>
          <a:custGeom>
            <a:avLst/>
            <a:gdLst/>
            <a:ahLst/>
            <a:cxnLst/>
            <a:rect l="l" t="t" r="r" b="b"/>
            <a:pathLst>
              <a:path w="6847" h="17599" extrusionOk="0">
                <a:moveTo>
                  <a:pt x="6780" y="0"/>
                </a:moveTo>
                <a:cubicBezTo>
                  <a:pt x="6243" y="0"/>
                  <a:pt x="2659" y="144"/>
                  <a:pt x="977" y="4216"/>
                </a:cubicBezTo>
                <a:cubicBezTo>
                  <a:pt x="1" y="6609"/>
                  <a:pt x="858" y="10122"/>
                  <a:pt x="1418" y="12443"/>
                </a:cubicBezTo>
                <a:cubicBezTo>
                  <a:pt x="1572" y="13050"/>
                  <a:pt x="1692" y="13562"/>
                  <a:pt x="1763" y="13955"/>
                </a:cubicBezTo>
                <a:cubicBezTo>
                  <a:pt x="2084" y="15741"/>
                  <a:pt x="1430" y="17218"/>
                  <a:pt x="1418" y="17230"/>
                </a:cubicBezTo>
                <a:lnTo>
                  <a:pt x="2227" y="17599"/>
                </a:lnTo>
                <a:cubicBezTo>
                  <a:pt x="2263" y="17527"/>
                  <a:pt x="3013" y="15872"/>
                  <a:pt x="2644" y="13801"/>
                </a:cubicBezTo>
                <a:cubicBezTo>
                  <a:pt x="2573" y="13384"/>
                  <a:pt x="2442" y="12848"/>
                  <a:pt x="2287" y="12229"/>
                </a:cubicBezTo>
                <a:cubicBezTo>
                  <a:pt x="1751" y="10026"/>
                  <a:pt x="930" y="6681"/>
                  <a:pt x="1811" y="4561"/>
                </a:cubicBezTo>
                <a:cubicBezTo>
                  <a:pt x="3287" y="978"/>
                  <a:pt x="6309" y="882"/>
                  <a:pt x="6750" y="882"/>
                </a:cubicBezTo>
                <a:cubicBezTo>
                  <a:pt x="6775" y="882"/>
                  <a:pt x="6792" y="882"/>
                  <a:pt x="6799" y="882"/>
                </a:cubicBezTo>
                <a:lnTo>
                  <a:pt x="6847" y="1"/>
                </a:lnTo>
                <a:cubicBezTo>
                  <a:pt x="6844" y="1"/>
                  <a:pt x="6820" y="0"/>
                  <a:pt x="67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3"/>
          <p:cNvSpPr/>
          <p:nvPr/>
        </p:nvSpPr>
        <p:spPr>
          <a:xfrm>
            <a:off x="2095091" y="1102347"/>
            <a:ext cx="724427" cy="1836829"/>
          </a:xfrm>
          <a:custGeom>
            <a:avLst/>
            <a:gdLst/>
            <a:ahLst/>
            <a:cxnLst/>
            <a:rect l="l" t="t" r="r" b="b"/>
            <a:pathLst>
              <a:path w="7002" h="17754" extrusionOk="0">
                <a:moveTo>
                  <a:pt x="6847" y="156"/>
                </a:moveTo>
                <a:lnTo>
                  <a:pt x="6811" y="894"/>
                </a:lnTo>
                <a:cubicBezTo>
                  <a:pt x="6287" y="894"/>
                  <a:pt x="3287" y="1049"/>
                  <a:pt x="1822" y="4609"/>
                </a:cubicBezTo>
                <a:cubicBezTo>
                  <a:pt x="941" y="6752"/>
                  <a:pt x="1763" y="10109"/>
                  <a:pt x="2298" y="12336"/>
                </a:cubicBezTo>
                <a:cubicBezTo>
                  <a:pt x="2453" y="12955"/>
                  <a:pt x="2584" y="13479"/>
                  <a:pt x="2656" y="13895"/>
                </a:cubicBezTo>
                <a:cubicBezTo>
                  <a:pt x="2989" y="15741"/>
                  <a:pt x="2417" y="17253"/>
                  <a:pt x="2275" y="17586"/>
                </a:cubicBezTo>
                <a:lnTo>
                  <a:pt x="1941" y="17432"/>
                </a:lnTo>
                <a:lnTo>
                  <a:pt x="1608" y="17277"/>
                </a:lnTo>
                <a:cubicBezTo>
                  <a:pt x="1727" y="16955"/>
                  <a:pt x="2215" y="15610"/>
                  <a:pt x="1929" y="14026"/>
                </a:cubicBezTo>
                <a:cubicBezTo>
                  <a:pt x="1858" y="13634"/>
                  <a:pt x="1727" y="13122"/>
                  <a:pt x="1584" y="12514"/>
                </a:cubicBezTo>
                <a:cubicBezTo>
                  <a:pt x="1013" y="10193"/>
                  <a:pt x="155" y="6704"/>
                  <a:pt x="1132" y="4335"/>
                </a:cubicBezTo>
                <a:cubicBezTo>
                  <a:pt x="2787" y="322"/>
                  <a:pt x="6263" y="156"/>
                  <a:pt x="6847" y="156"/>
                </a:cubicBezTo>
                <a:close/>
                <a:moveTo>
                  <a:pt x="6882" y="1"/>
                </a:moveTo>
                <a:cubicBezTo>
                  <a:pt x="6398" y="1"/>
                  <a:pt x="2715" y="98"/>
                  <a:pt x="1001" y="4275"/>
                </a:cubicBezTo>
                <a:cubicBezTo>
                  <a:pt x="1" y="6692"/>
                  <a:pt x="870" y="10216"/>
                  <a:pt x="1441" y="12550"/>
                </a:cubicBezTo>
                <a:cubicBezTo>
                  <a:pt x="1584" y="13145"/>
                  <a:pt x="1703" y="13669"/>
                  <a:pt x="1775" y="14050"/>
                </a:cubicBezTo>
                <a:cubicBezTo>
                  <a:pt x="2096" y="15824"/>
                  <a:pt x="1441" y="17265"/>
                  <a:pt x="1441" y="17277"/>
                </a:cubicBezTo>
                <a:cubicBezTo>
                  <a:pt x="1429" y="17301"/>
                  <a:pt x="1429" y="17313"/>
                  <a:pt x="1429" y="17336"/>
                </a:cubicBezTo>
                <a:cubicBezTo>
                  <a:pt x="1441" y="17348"/>
                  <a:pt x="1453" y="17372"/>
                  <a:pt x="1477" y="17372"/>
                </a:cubicBezTo>
                <a:lnTo>
                  <a:pt x="2287" y="17753"/>
                </a:lnTo>
                <a:lnTo>
                  <a:pt x="2310" y="17753"/>
                </a:lnTo>
                <a:cubicBezTo>
                  <a:pt x="2346" y="17753"/>
                  <a:pt x="2370" y="17741"/>
                  <a:pt x="2382" y="17717"/>
                </a:cubicBezTo>
                <a:cubicBezTo>
                  <a:pt x="2417" y="17646"/>
                  <a:pt x="3179" y="15967"/>
                  <a:pt x="2798" y="13872"/>
                </a:cubicBezTo>
                <a:cubicBezTo>
                  <a:pt x="2727" y="13443"/>
                  <a:pt x="2596" y="12919"/>
                  <a:pt x="2441" y="12300"/>
                </a:cubicBezTo>
                <a:cubicBezTo>
                  <a:pt x="1906" y="10097"/>
                  <a:pt x="1096" y="6764"/>
                  <a:pt x="1953" y="4668"/>
                </a:cubicBezTo>
                <a:cubicBezTo>
                  <a:pt x="3406" y="1132"/>
                  <a:pt x="6392" y="1036"/>
                  <a:pt x="6822" y="1036"/>
                </a:cubicBezTo>
                <a:cubicBezTo>
                  <a:pt x="6847" y="1036"/>
                  <a:pt x="6863" y="1037"/>
                  <a:pt x="6870" y="1037"/>
                </a:cubicBezTo>
                <a:cubicBezTo>
                  <a:pt x="6918" y="1037"/>
                  <a:pt x="6954" y="1013"/>
                  <a:pt x="6954" y="965"/>
                </a:cubicBezTo>
                <a:lnTo>
                  <a:pt x="7001" y="84"/>
                </a:lnTo>
                <a:cubicBezTo>
                  <a:pt x="7001" y="60"/>
                  <a:pt x="6989" y="49"/>
                  <a:pt x="6978" y="25"/>
                </a:cubicBezTo>
                <a:cubicBezTo>
                  <a:pt x="6966" y="13"/>
                  <a:pt x="6942" y="1"/>
                  <a:pt x="6930" y="1"/>
                </a:cubicBezTo>
                <a:cubicBezTo>
                  <a:pt x="6922" y="1"/>
                  <a:pt x="6906" y="1"/>
                  <a:pt x="688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3"/>
          <p:cNvSpPr/>
          <p:nvPr/>
        </p:nvSpPr>
        <p:spPr>
          <a:xfrm>
            <a:off x="1774776" y="2836851"/>
            <a:ext cx="720805" cy="819093"/>
          </a:xfrm>
          <a:custGeom>
            <a:avLst/>
            <a:gdLst/>
            <a:ahLst/>
            <a:cxnLst/>
            <a:rect l="l" t="t" r="r" b="b"/>
            <a:pathLst>
              <a:path w="6967" h="7917" extrusionOk="0">
                <a:moveTo>
                  <a:pt x="4703" y="1"/>
                </a:moveTo>
                <a:cubicBezTo>
                  <a:pt x="3633" y="1"/>
                  <a:pt x="3188" y="913"/>
                  <a:pt x="2858" y="1726"/>
                </a:cubicBezTo>
                <a:cubicBezTo>
                  <a:pt x="2477" y="2667"/>
                  <a:pt x="2132" y="3607"/>
                  <a:pt x="1739" y="4143"/>
                </a:cubicBezTo>
                <a:cubicBezTo>
                  <a:pt x="1334" y="4679"/>
                  <a:pt x="1" y="5905"/>
                  <a:pt x="1" y="5905"/>
                </a:cubicBezTo>
                <a:cubicBezTo>
                  <a:pt x="1" y="5905"/>
                  <a:pt x="382" y="6775"/>
                  <a:pt x="1430" y="7358"/>
                </a:cubicBezTo>
                <a:cubicBezTo>
                  <a:pt x="2501" y="6405"/>
                  <a:pt x="3287" y="5251"/>
                  <a:pt x="3716" y="3869"/>
                </a:cubicBezTo>
                <a:lnTo>
                  <a:pt x="3716" y="3869"/>
                </a:lnTo>
                <a:cubicBezTo>
                  <a:pt x="3418" y="5322"/>
                  <a:pt x="3049" y="6644"/>
                  <a:pt x="2585" y="7787"/>
                </a:cubicBezTo>
                <a:cubicBezTo>
                  <a:pt x="2692" y="7810"/>
                  <a:pt x="2811" y="7834"/>
                  <a:pt x="2930" y="7846"/>
                </a:cubicBezTo>
                <a:cubicBezTo>
                  <a:pt x="3303" y="7896"/>
                  <a:pt x="3654" y="7917"/>
                  <a:pt x="3981" y="7917"/>
                </a:cubicBezTo>
                <a:cubicBezTo>
                  <a:pt x="4123" y="7917"/>
                  <a:pt x="4261" y="7913"/>
                  <a:pt x="4394" y="7906"/>
                </a:cubicBezTo>
                <a:cubicBezTo>
                  <a:pt x="4371" y="7290"/>
                  <a:pt x="4665" y="5461"/>
                  <a:pt x="4779" y="5461"/>
                </a:cubicBezTo>
                <a:cubicBezTo>
                  <a:pt x="4782" y="5461"/>
                  <a:pt x="4785" y="5463"/>
                  <a:pt x="4787" y="5465"/>
                </a:cubicBezTo>
                <a:cubicBezTo>
                  <a:pt x="4740" y="6346"/>
                  <a:pt x="4740" y="7167"/>
                  <a:pt x="4859" y="7870"/>
                </a:cubicBezTo>
                <a:cubicBezTo>
                  <a:pt x="5930" y="7751"/>
                  <a:pt x="6573" y="7465"/>
                  <a:pt x="6573" y="7465"/>
                </a:cubicBezTo>
                <a:cubicBezTo>
                  <a:pt x="6573" y="7465"/>
                  <a:pt x="6383" y="6751"/>
                  <a:pt x="6490" y="6143"/>
                </a:cubicBezTo>
                <a:cubicBezTo>
                  <a:pt x="6597" y="5548"/>
                  <a:pt x="6966" y="3953"/>
                  <a:pt x="6918" y="2869"/>
                </a:cubicBezTo>
                <a:cubicBezTo>
                  <a:pt x="6871" y="1774"/>
                  <a:pt x="6633" y="405"/>
                  <a:pt x="5252" y="71"/>
                </a:cubicBezTo>
                <a:cubicBezTo>
                  <a:pt x="5052" y="23"/>
                  <a:pt x="4870" y="1"/>
                  <a:pt x="470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3"/>
          <p:cNvSpPr/>
          <p:nvPr/>
        </p:nvSpPr>
        <p:spPr>
          <a:xfrm>
            <a:off x="1766189" y="2829195"/>
            <a:ext cx="736739" cy="834197"/>
          </a:xfrm>
          <a:custGeom>
            <a:avLst/>
            <a:gdLst/>
            <a:ahLst/>
            <a:cxnLst/>
            <a:rect l="l" t="t" r="r" b="b"/>
            <a:pathLst>
              <a:path w="7121" h="8063" extrusionOk="0">
                <a:moveTo>
                  <a:pt x="4789" y="147"/>
                </a:moveTo>
                <a:cubicBezTo>
                  <a:pt x="4951" y="147"/>
                  <a:pt x="5128" y="169"/>
                  <a:pt x="5323" y="217"/>
                </a:cubicBezTo>
                <a:cubicBezTo>
                  <a:pt x="6668" y="538"/>
                  <a:pt x="6882" y="1931"/>
                  <a:pt x="6930" y="2943"/>
                </a:cubicBezTo>
                <a:cubicBezTo>
                  <a:pt x="6978" y="3836"/>
                  <a:pt x="6728" y="5086"/>
                  <a:pt x="6573" y="5825"/>
                </a:cubicBezTo>
                <a:cubicBezTo>
                  <a:pt x="6549" y="5979"/>
                  <a:pt x="6513" y="6110"/>
                  <a:pt x="6501" y="6206"/>
                </a:cubicBezTo>
                <a:cubicBezTo>
                  <a:pt x="6406" y="6718"/>
                  <a:pt x="6525" y="7301"/>
                  <a:pt x="6573" y="7491"/>
                </a:cubicBezTo>
                <a:cubicBezTo>
                  <a:pt x="6394" y="7563"/>
                  <a:pt x="5835" y="7765"/>
                  <a:pt x="5001" y="7861"/>
                </a:cubicBezTo>
                <a:cubicBezTo>
                  <a:pt x="4906" y="7253"/>
                  <a:pt x="4882" y="6491"/>
                  <a:pt x="4942" y="5551"/>
                </a:cubicBezTo>
                <a:cubicBezTo>
                  <a:pt x="4942" y="5527"/>
                  <a:pt x="4930" y="5503"/>
                  <a:pt x="4918" y="5491"/>
                </a:cubicBezTo>
                <a:cubicBezTo>
                  <a:pt x="4900" y="5474"/>
                  <a:pt x="4870" y="5463"/>
                  <a:pt x="4846" y="5463"/>
                </a:cubicBezTo>
                <a:cubicBezTo>
                  <a:pt x="4837" y="5463"/>
                  <a:pt x="4829" y="5464"/>
                  <a:pt x="4823" y="5467"/>
                </a:cubicBezTo>
                <a:cubicBezTo>
                  <a:pt x="4632" y="5551"/>
                  <a:pt x="4418" y="7349"/>
                  <a:pt x="4406" y="7908"/>
                </a:cubicBezTo>
                <a:cubicBezTo>
                  <a:pt x="4286" y="7914"/>
                  <a:pt x="4166" y="7917"/>
                  <a:pt x="4046" y="7917"/>
                </a:cubicBezTo>
                <a:cubicBezTo>
                  <a:pt x="3702" y="7917"/>
                  <a:pt x="3360" y="7893"/>
                  <a:pt x="3025" y="7849"/>
                </a:cubicBezTo>
                <a:cubicBezTo>
                  <a:pt x="2941" y="7837"/>
                  <a:pt x="2858" y="7825"/>
                  <a:pt x="2763" y="7801"/>
                </a:cubicBezTo>
                <a:cubicBezTo>
                  <a:pt x="3203" y="6729"/>
                  <a:pt x="3572" y="5432"/>
                  <a:pt x="3870" y="3955"/>
                </a:cubicBezTo>
                <a:cubicBezTo>
                  <a:pt x="3882" y="3920"/>
                  <a:pt x="3858" y="3884"/>
                  <a:pt x="3811" y="3872"/>
                </a:cubicBezTo>
                <a:cubicBezTo>
                  <a:pt x="3804" y="3870"/>
                  <a:pt x="3798" y="3869"/>
                  <a:pt x="3792" y="3869"/>
                </a:cubicBezTo>
                <a:cubicBezTo>
                  <a:pt x="3763" y="3869"/>
                  <a:pt x="3737" y="3890"/>
                  <a:pt x="3727" y="3920"/>
                </a:cubicBezTo>
                <a:cubicBezTo>
                  <a:pt x="3322" y="5229"/>
                  <a:pt x="2608" y="6348"/>
                  <a:pt x="1513" y="7349"/>
                </a:cubicBezTo>
                <a:cubicBezTo>
                  <a:pt x="655" y="6860"/>
                  <a:pt x="274" y="6182"/>
                  <a:pt x="179" y="6003"/>
                </a:cubicBezTo>
                <a:cubicBezTo>
                  <a:pt x="405" y="5789"/>
                  <a:pt x="1513" y="4753"/>
                  <a:pt x="1882" y="4265"/>
                </a:cubicBezTo>
                <a:cubicBezTo>
                  <a:pt x="2239" y="3765"/>
                  <a:pt x="2560" y="2967"/>
                  <a:pt x="2906" y="2110"/>
                </a:cubicBezTo>
                <a:lnTo>
                  <a:pt x="3013" y="1824"/>
                </a:lnTo>
                <a:cubicBezTo>
                  <a:pt x="3341" y="1003"/>
                  <a:pt x="3776" y="147"/>
                  <a:pt x="4789" y="147"/>
                </a:cubicBezTo>
                <a:close/>
                <a:moveTo>
                  <a:pt x="4793" y="1"/>
                </a:moveTo>
                <a:cubicBezTo>
                  <a:pt x="3583" y="1"/>
                  <a:pt x="3131" y="1130"/>
                  <a:pt x="2870" y="1776"/>
                </a:cubicBezTo>
                <a:lnTo>
                  <a:pt x="2763" y="2050"/>
                </a:lnTo>
                <a:cubicBezTo>
                  <a:pt x="2429" y="2896"/>
                  <a:pt x="2108" y="3693"/>
                  <a:pt x="1763" y="4170"/>
                </a:cubicBezTo>
                <a:cubicBezTo>
                  <a:pt x="1370" y="4693"/>
                  <a:pt x="48" y="5920"/>
                  <a:pt x="36" y="5932"/>
                </a:cubicBezTo>
                <a:cubicBezTo>
                  <a:pt x="12" y="5956"/>
                  <a:pt x="1" y="5979"/>
                  <a:pt x="12" y="6015"/>
                </a:cubicBezTo>
                <a:cubicBezTo>
                  <a:pt x="36" y="6051"/>
                  <a:pt x="417" y="6908"/>
                  <a:pt x="1477" y="7503"/>
                </a:cubicBezTo>
                <a:cubicBezTo>
                  <a:pt x="1492" y="7508"/>
                  <a:pt x="1507" y="7511"/>
                  <a:pt x="1520" y="7511"/>
                </a:cubicBezTo>
                <a:cubicBezTo>
                  <a:pt x="1540" y="7511"/>
                  <a:pt x="1558" y="7505"/>
                  <a:pt x="1572" y="7491"/>
                </a:cubicBezTo>
                <a:cubicBezTo>
                  <a:pt x="2429" y="6706"/>
                  <a:pt x="3072" y="5860"/>
                  <a:pt x="3513" y="4896"/>
                </a:cubicBezTo>
                <a:lnTo>
                  <a:pt x="3513" y="4896"/>
                </a:lnTo>
                <a:cubicBezTo>
                  <a:pt x="3251" y="6003"/>
                  <a:pt x="2941" y="6991"/>
                  <a:pt x="2596" y="7837"/>
                </a:cubicBezTo>
                <a:cubicBezTo>
                  <a:pt x="2584" y="7849"/>
                  <a:pt x="2584" y="7872"/>
                  <a:pt x="2596" y="7896"/>
                </a:cubicBezTo>
                <a:cubicBezTo>
                  <a:pt x="2608" y="7908"/>
                  <a:pt x="2620" y="7932"/>
                  <a:pt x="2644" y="7932"/>
                </a:cubicBezTo>
                <a:cubicBezTo>
                  <a:pt x="2775" y="7956"/>
                  <a:pt x="2894" y="7980"/>
                  <a:pt x="3001" y="7992"/>
                </a:cubicBezTo>
                <a:cubicBezTo>
                  <a:pt x="3358" y="8039"/>
                  <a:pt x="3727" y="8063"/>
                  <a:pt x="4084" y="8063"/>
                </a:cubicBezTo>
                <a:lnTo>
                  <a:pt x="4477" y="8063"/>
                </a:lnTo>
                <a:cubicBezTo>
                  <a:pt x="4525" y="8051"/>
                  <a:pt x="4549" y="8027"/>
                  <a:pt x="4549" y="7980"/>
                </a:cubicBezTo>
                <a:cubicBezTo>
                  <a:pt x="4537" y="7551"/>
                  <a:pt x="4656" y="6682"/>
                  <a:pt x="4763" y="6110"/>
                </a:cubicBezTo>
                <a:lnTo>
                  <a:pt x="4763" y="6110"/>
                </a:lnTo>
                <a:cubicBezTo>
                  <a:pt x="4751" y="6837"/>
                  <a:pt x="4775" y="7444"/>
                  <a:pt x="4870" y="7956"/>
                </a:cubicBezTo>
                <a:cubicBezTo>
                  <a:pt x="4870" y="7995"/>
                  <a:pt x="4895" y="8018"/>
                  <a:pt x="4923" y="8018"/>
                </a:cubicBezTo>
                <a:cubicBezTo>
                  <a:pt x="4929" y="8018"/>
                  <a:pt x="4936" y="8017"/>
                  <a:pt x="4942" y="8015"/>
                </a:cubicBezTo>
                <a:cubicBezTo>
                  <a:pt x="6013" y="7908"/>
                  <a:pt x="6668" y="7622"/>
                  <a:pt x="6692" y="7611"/>
                </a:cubicBezTo>
                <a:cubicBezTo>
                  <a:pt x="6728" y="7587"/>
                  <a:pt x="6739" y="7551"/>
                  <a:pt x="6728" y="7515"/>
                </a:cubicBezTo>
                <a:cubicBezTo>
                  <a:pt x="6728" y="7515"/>
                  <a:pt x="6537" y="6813"/>
                  <a:pt x="6644" y="6241"/>
                </a:cubicBezTo>
                <a:cubicBezTo>
                  <a:pt x="6668" y="6134"/>
                  <a:pt x="6692" y="6003"/>
                  <a:pt x="6716" y="5848"/>
                </a:cubicBezTo>
                <a:cubicBezTo>
                  <a:pt x="6870" y="5098"/>
                  <a:pt x="7120" y="3848"/>
                  <a:pt x="7073" y="2931"/>
                </a:cubicBezTo>
                <a:cubicBezTo>
                  <a:pt x="7025" y="1872"/>
                  <a:pt x="6799" y="419"/>
                  <a:pt x="5358" y="74"/>
                </a:cubicBezTo>
                <a:cubicBezTo>
                  <a:pt x="5154" y="23"/>
                  <a:pt x="4966" y="1"/>
                  <a:pt x="4793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3"/>
          <p:cNvSpPr/>
          <p:nvPr/>
        </p:nvSpPr>
        <p:spPr>
          <a:xfrm>
            <a:off x="2319289" y="3288869"/>
            <a:ext cx="53075" cy="352385"/>
          </a:xfrm>
          <a:custGeom>
            <a:avLst/>
            <a:gdLst/>
            <a:ahLst/>
            <a:cxnLst/>
            <a:rect l="l" t="t" r="r" b="b"/>
            <a:pathLst>
              <a:path w="513" h="3406" extrusionOk="0">
                <a:moveTo>
                  <a:pt x="250" y="0"/>
                </a:moveTo>
                <a:cubicBezTo>
                  <a:pt x="203" y="0"/>
                  <a:pt x="167" y="36"/>
                  <a:pt x="167" y="72"/>
                </a:cubicBezTo>
                <a:cubicBezTo>
                  <a:pt x="0" y="1524"/>
                  <a:pt x="60" y="2572"/>
                  <a:pt x="358" y="3358"/>
                </a:cubicBezTo>
                <a:cubicBezTo>
                  <a:pt x="370" y="3394"/>
                  <a:pt x="405" y="3406"/>
                  <a:pt x="429" y="3406"/>
                </a:cubicBezTo>
                <a:lnTo>
                  <a:pt x="453" y="3406"/>
                </a:lnTo>
                <a:cubicBezTo>
                  <a:pt x="501" y="3394"/>
                  <a:pt x="512" y="3346"/>
                  <a:pt x="501" y="3310"/>
                </a:cubicBezTo>
                <a:cubicBezTo>
                  <a:pt x="203" y="2536"/>
                  <a:pt x="143" y="1524"/>
                  <a:pt x="322" y="84"/>
                </a:cubicBezTo>
                <a:cubicBezTo>
                  <a:pt x="322" y="48"/>
                  <a:pt x="286" y="12"/>
                  <a:pt x="2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3"/>
          <p:cNvSpPr/>
          <p:nvPr/>
        </p:nvSpPr>
        <p:spPr>
          <a:xfrm>
            <a:off x="2103678" y="3425642"/>
            <a:ext cx="70353" cy="235372"/>
          </a:xfrm>
          <a:custGeom>
            <a:avLst/>
            <a:gdLst/>
            <a:ahLst/>
            <a:cxnLst/>
            <a:rect l="l" t="t" r="r" b="b"/>
            <a:pathLst>
              <a:path w="680" h="2275" extrusionOk="0">
                <a:moveTo>
                  <a:pt x="608" y="0"/>
                </a:moveTo>
                <a:cubicBezTo>
                  <a:pt x="560" y="0"/>
                  <a:pt x="525" y="24"/>
                  <a:pt x="525" y="71"/>
                </a:cubicBezTo>
                <a:cubicBezTo>
                  <a:pt x="441" y="845"/>
                  <a:pt x="275" y="1536"/>
                  <a:pt x="13" y="2167"/>
                </a:cubicBezTo>
                <a:cubicBezTo>
                  <a:pt x="1" y="2203"/>
                  <a:pt x="13" y="2250"/>
                  <a:pt x="60" y="2262"/>
                </a:cubicBezTo>
                <a:cubicBezTo>
                  <a:pt x="60" y="2262"/>
                  <a:pt x="72" y="2274"/>
                  <a:pt x="84" y="2274"/>
                </a:cubicBezTo>
                <a:cubicBezTo>
                  <a:pt x="120" y="2274"/>
                  <a:pt x="144" y="2250"/>
                  <a:pt x="156" y="2227"/>
                </a:cubicBezTo>
                <a:cubicBezTo>
                  <a:pt x="418" y="1572"/>
                  <a:pt x="584" y="881"/>
                  <a:pt x="668" y="83"/>
                </a:cubicBezTo>
                <a:cubicBezTo>
                  <a:pt x="680" y="48"/>
                  <a:pt x="644" y="12"/>
                  <a:pt x="6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3"/>
          <p:cNvSpPr/>
          <p:nvPr/>
        </p:nvSpPr>
        <p:spPr>
          <a:xfrm>
            <a:off x="2382090" y="3434229"/>
            <a:ext cx="48109" cy="194712"/>
          </a:xfrm>
          <a:custGeom>
            <a:avLst/>
            <a:gdLst/>
            <a:ahLst/>
            <a:cxnLst/>
            <a:rect l="l" t="t" r="r" b="b"/>
            <a:pathLst>
              <a:path w="465" h="1882" extrusionOk="0">
                <a:moveTo>
                  <a:pt x="96" y="0"/>
                </a:moveTo>
                <a:cubicBezTo>
                  <a:pt x="48" y="0"/>
                  <a:pt x="24" y="36"/>
                  <a:pt x="24" y="72"/>
                </a:cubicBezTo>
                <a:cubicBezTo>
                  <a:pt x="1" y="703"/>
                  <a:pt x="96" y="1286"/>
                  <a:pt x="310" y="1834"/>
                </a:cubicBezTo>
                <a:cubicBezTo>
                  <a:pt x="322" y="1870"/>
                  <a:pt x="346" y="1882"/>
                  <a:pt x="382" y="1882"/>
                </a:cubicBezTo>
                <a:lnTo>
                  <a:pt x="405" y="1882"/>
                </a:lnTo>
                <a:cubicBezTo>
                  <a:pt x="441" y="1858"/>
                  <a:pt x="465" y="1822"/>
                  <a:pt x="453" y="1786"/>
                </a:cubicBezTo>
                <a:cubicBezTo>
                  <a:pt x="239" y="1251"/>
                  <a:pt x="155" y="691"/>
                  <a:pt x="167" y="72"/>
                </a:cubicBezTo>
                <a:cubicBezTo>
                  <a:pt x="167" y="36"/>
                  <a:pt x="132" y="0"/>
                  <a:pt x="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3"/>
          <p:cNvSpPr/>
          <p:nvPr/>
        </p:nvSpPr>
        <p:spPr>
          <a:xfrm>
            <a:off x="1837680" y="3315870"/>
            <a:ext cx="221819" cy="235475"/>
          </a:xfrm>
          <a:custGeom>
            <a:avLst/>
            <a:gdLst/>
            <a:ahLst/>
            <a:cxnLst/>
            <a:rect l="l" t="t" r="r" b="b"/>
            <a:pathLst>
              <a:path w="2144" h="2276" extrusionOk="0">
                <a:moveTo>
                  <a:pt x="2055" y="1"/>
                </a:moveTo>
                <a:cubicBezTo>
                  <a:pt x="2029" y="1"/>
                  <a:pt x="2004" y="14"/>
                  <a:pt x="1988" y="37"/>
                </a:cubicBezTo>
                <a:cubicBezTo>
                  <a:pt x="1548" y="823"/>
                  <a:pt x="786" y="1513"/>
                  <a:pt x="36" y="2145"/>
                </a:cubicBezTo>
                <a:cubicBezTo>
                  <a:pt x="12" y="2168"/>
                  <a:pt x="0" y="2216"/>
                  <a:pt x="24" y="2240"/>
                </a:cubicBezTo>
                <a:cubicBezTo>
                  <a:pt x="48" y="2264"/>
                  <a:pt x="60" y="2275"/>
                  <a:pt x="83" y="2275"/>
                </a:cubicBezTo>
                <a:cubicBezTo>
                  <a:pt x="107" y="2275"/>
                  <a:pt x="119" y="2264"/>
                  <a:pt x="131" y="2252"/>
                </a:cubicBezTo>
                <a:cubicBezTo>
                  <a:pt x="893" y="1621"/>
                  <a:pt x="1667" y="918"/>
                  <a:pt x="2119" y="109"/>
                </a:cubicBezTo>
                <a:cubicBezTo>
                  <a:pt x="2143" y="73"/>
                  <a:pt x="2131" y="25"/>
                  <a:pt x="2096" y="13"/>
                </a:cubicBezTo>
                <a:cubicBezTo>
                  <a:pt x="2083" y="5"/>
                  <a:pt x="2069" y="1"/>
                  <a:pt x="20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3"/>
          <p:cNvSpPr/>
          <p:nvPr/>
        </p:nvSpPr>
        <p:spPr>
          <a:xfrm>
            <a:off x="1788329" y="3340081"/>
            <a:ext cx="163984" cy="154569"/>
          </a:xfrm>
          <a:custGeom>
            <a:avLst/>
            <a:gdLst/>
            <a:ahLst/>
            <a:cxnLst/>
            <a:rect l="l" t="t" r="r" b="b"/>
            <a:pathLst>
              <a:path w="1585" h="1494" extrusionOk="0">
                <a:moveTo>
                  <a:pt x="1497" y="1"/>
                </a:moveTo>
                <a:cubicBezTo>
                  <a:pt x="1475" y="1"/>
                  <a:pt x="1455" y="10"/>
                  <a:pt x="1442" y="29"/>
                </a:cubicBezTo>
                <a:cubicBezTo>
                  <a:pt x="1049" y="553"/>
                  <a:pt x="632" y="1101"/>
                  <a:pt x="60" y="1351"/>
                </a:cubicBezTo>
                <a:cubicBezTo>
                  <a:pt x="25" y="1363"/>
                  <a:pt x="1" y="1410"/>
                  <a:pt x="25" y="1446"/>
                </a:cubicBezTo>
                <a:cubicBezTo>
                  <a:pt x="37" y="1470"/>
                  <a:pt x="60" y="1494"/>
                  <a:pt x="96" y="1494"/>
                </a:cubicBezTo>
                <a:cubicBezTo>
                  <a:pt x="96" y="1494"/>
                  <a:pt x="108" y="1494"/>
                  <a:pt x="120" y="1482"/>
                </a:cubicBezTo>
                <a:cubicBezTo>
                  <a:pt x="727" y="1220"/>
                  <a:pt x="1156" y="660"/>
                  <a:pt x="1561" y="125"/>
                </a:cubicBezTo>
                <a:cubicBezTo>
                  <a:pt x="1584" y="89"/>
                  <a:pt x="1572" y="41"/>
                  <a:pt x="1549" y="17"/>
                </a:cubicBezTo>
                <a:cubicBezTo>
                  <a:pt x="1533" y="7"/>
                  <a:pt x="1514" y="1"/>
                  <a:pt x="14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3"/>
          <p:cNvSpPr/>
          <p:nvPr/>
        </p:nvSpPr>
        <p:spPr>
          <a:xfrm>
            <a:off x="1731051" y="3963886"/>
            <a:ext cx="230509" cy="34990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3"/>
          <p:cNvSpPr/>
          <p:nvPr/>
        </p:nvSpPr>
        <p:spPr>
          <a:xfrm>
            <a:off x="8540693" y="3028663"/>
            <a:ext cx="1596660" cy="1599604"/>
          </a:xfrm>
          <a:custGeom>
            <a:avLst/>
            <a:gdLst/>
            <a:ahLst/>
            <a:cxnLst/>
            <a:rect l="l" t="t" r="r" b="b"/>
            <a:pathLst>
              <a:path w="6942" h="6955" extrusionOk="0">
                <a:moveTo>
                  <a:pt x="3477" y="1"/>
                </a:moveTo>
                <a:cubicBezTo>
                  <a:pt x="1548" y="1"/>
                  <a:pt x="0" y="1561"/>
                  <a:pt x="0" y="3478"/>
                </a:cubicBezTo>
                <a:cubicBezTo>
                  <a:pt x="0" y="5394"/>
                  <a:pt x="1548" y="6954"/>
                  <a:pt x="3477" y="6954"/>
                </a:cubicBezTo>
                <a:cubicBezTo>
                  <a:pt x="5394" y="6954"/>
                  <a:pt x="6942" y="5394"/>
                  <a:pt x="6942" y="3478"/>
                </a:cubicBezTo>
                <a:cubicBezTo>
                  <a:pt x="6942" y="1561"/>
                  <a:pt x="5394" y="1"/>
                  <a:pt x="34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3"/>
          <p:cNvSpPr/>
          <p:nvPr/>
        </p:nvSpPr>
        <p:spPr>
          <a:xfrm>
            <a:off x="8524131" y="3012334"/>
            <a:ext cx="1632540" cy="1632263"/>
          </a:xfrm>
          <a:custGeom>
            <a:avLst/>
            <a:gdLst/>
            <a:ahLst/>
            <a:cxnLst/>
            <a:rect l="l" t="t" r="r" b="b"/>
            <a:pathLst>
              <a:path w="7098" h="7097" extrusionOk="0">
                <a:moveTo>
                  <a:pt x="3549" y="143"/>
                </a:moveTo>
                <a:cubicBezTo>
                  <a:pt x="5418" y="143"/>
                  <a:pt x="6942" y="1679"/>
                  <a:pt x="6942" y="3549"/>
                </a:cubicBezTo>
                <a:cubicBezTo>
                  <a:pt x="6942" y="5418"/>
                  <a:pt x="5418" y="6942"/>
                  <a:pt x="3549" y="6942"/>
                </a:cubicBezTo>
                <a:cubicBezTo>
                  <a:pt x="1668" y="6942"/>
                  <a:pt x="144" y="5418"/>
                  <a:pt x="144" y="3549"/>
                </a:cubicBezTo>
                <a:cubicBezTo>
                  <a:pt x="144" y="1679"/>
                  <a:pt x="1668" y="143"/>
                  <a:pt x="3549" y="143"/>
                </a:cubicBezTo>
                <a:close/>
                <a:moveTo>
                  <a:pt x="3549" y="0"/>
                </a:moveTo>
                <a:cubicBezTo>
                  <a:pt x="1584" y="0"/>
                  <a:pt x="1" y="1596"/>
                  <a:pt x="1" y="3549"/>
                </a:cubicBezTo>
                <a:cubicBezTo>
                  <a:pt x="1" y="5501"/>
                  <a:pt x="1584" y="7097"/>
                  <a:pt x="3549" y="7097"/>
                </a:cubicBezTo>
                <a:cubicBezTo>
                  <a:pt x="5502" y="7097"/>
                  <a:pt x="7097" y="5501"/>
                  <a:pt x="7097" y="3549"/>
                </a:cubicBezTo>
                <a:cubicBezTo>
                  <a:pt x="7097" y="1596"/>
                  <a:pt x="5502" y="0"/>
                  <a:pt x="3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3"/>
          <p:cNvSpPr/>
          <p:nvPr/>
        </p:nvSpPr>
        <p:spPr>
          <a:xfrm>
            <a:off x="9058193" y="3266937"/>
            <a:ext cx="764291" cy="1120297"/>
          </a:xfrm>
          <a:custGeom>
            <a:avLst/>
            <a:gdLst/>
            <a:ahLst/>
            <a:cxnLst/>
            <a:rect l="l" t="t" r="r" b="b"/>
            <a:pathLst>
              <a:path w="3323" h="4871" extrusionOk="0">
                <a:moveTo>
                  <a:pt x="1" y="1"/>
                </a:moveTo>
                <a:lnTo>
                  <a:pt x="1" y="4870"/>
                </a:lnTo>
                <a:lnTo>
                  <a:pt x="3323" y="24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3"/>
          <p:cNvSpPr/>
          <p:nvPr/>
        </p:nvSpPr>
        <p:spPr>
          <a:xfrm>
            <a:off x="9041863" y="3251296"/>
            <a:ext cx="796951" cy="1155027"/>
          </a:xfrm>
          <a:custGeom>
            <a:avLst/>
            <a:gdLst/>
            <a:ahLst/>
            <a:cxnLst/>
            <a:rect l="l" t="t" r="r" b="b"/>
            <a:pathLst>
              <a:path w="3465" h="5022" extrusionOk="0">
                <a:moveTo>
                  <a:pt x="143" y="224"/>
                </a:moveTo>
                <a:lnTo>
                  <a:pt x="3263" y="2510"/>
                </a:lnTo>
                <a:lnTo>
                  <a:pt x="143" y="4796"/>
                </a:lnTo>
                <a:lnTo>
                  <a:pt x="143" y="224"/>
                </a:lnTo>
                <a:close/>
                <a:moveTo>
                  <a:pt x="76" y="0"/>
                </a:moveTo>
                <a:cubicBezTo>
                  <a:pt x="63" y="0"/>
                  <a:pt x="48" y="3"/>
                  <a:pt x="36" y="9"/>
                </a:cubicBezTo>
                <a:cubicBezTo>
                  <a:pt x="12" y="21"/>
                  <a:pt x="0" y="45"/>
                  <a:pt x="0" y="69"/>
                </a:cubicBezTo>
                <a:lnTo>
                  <a:pt x="0" y="4938"/>
                </a:lnTo>
                <a:cubicBezTo>
                  <a:pt x="0" y="4974"/>
                  <a:pt x="12" y="4998"/>
                  <a:pt x="36" y="5010"/>
                </a:cubicBezTo>
                <a:cubicBezTo>
                  <a:pt x="48" y="5010"/>
                  <a:pt x="60" y="5022"/>
                  <a:pt x="72" y="5022"/>
                </a:cubicBezTo>
                <a:cubicBezTo>
                  <a:pt x="84" y="5022"/>
                  <a:pt x="95" y="5010"/>
                  <a:pt x="107" y="4998"/>
                </a:cubicBezTo>
                <a:lnTo>
                  <a:pt x="3441" y="2569"/>
                </a:lnTo>
                <a:cubicBezTo>
                  <a:pt x="3453" y="2557"/>
                  <a:pt x="3465" y="2533"/>
                  <a:pt x="3465" y="2510"/>
                </a:cubicBezTo>
                <a:cubicBezTo>
                  <a:pt x="3465" y="2486"/>
                  <a:pt x="3453" y="2462"/>
                  <a:pt x="3441" y="2450"/>
                </a:cubicBezTo>
                <a:lnTo>
                  <a:pt x="107" y="9"/>
                </a:lnTo>
                <a:cubicBezTo>
                  <a:pt x="101" y="3"/>
                  <a:pt x="90" y="0"/>
                  <a:pt x="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3"/>
          <p:cNvSpPr/>
          <p:nvPr/>
        </p:nvSpPr>
        <p:spPr>
          <a:xfrm>
            <a:off x="9646995" y="3262567"/>
            <a:ext cx="347991" cy="1012431"/>
          </a:xfrm>
          <a:custGeom>
            <a:avLst/>
            <a:gdLst/>
            <a:ahLst/>
            <a:cxnLst/>
            <a:rect l="l" t="t" r="r" b="b"/>
            <a:pathLst>
              <a:path w="1513" h="4402" extrusionOk="0">
                <a:moveTo>
                  <a:pt x="89" y="1"/>
                </a:moveTo>
                <a:cubicBezTo>
                  <a:pt x="64" y="1"/>
                  <a:pt x="39" y="9"/>
                  <a:pt x="24" y="32"/>
                </a:cubicBezTo>
                <a:cubicBezTo>
                  <a:pt x="1" y="67"/>
                  <a:pt x="12" y="115"/>
                  <a:pt x="48" y="139"/>
                </a:cubicBezTo>
                <a:cubicBezTo>
                  <a:pt x="870" y="639"/>
                  <a:pt x="1370" y="1496"/>
                  <a:pt x="1370" y="2461"/>
                </a:cubicBezTo>
                <a:cubicBezTo>
                  <a:pt x="1370" y="3127"/>
                  <a:pt x="1120" y="3770"/>
                  <a:pt x="667" y="4270"/>
                </a:cubicBezTo>
                <a:cubicBezTo>
                  <a:pt x="643" y="4306"/>
                  <a:pt x="643" y="4354"/>
                  <a:pt x="667" y="4377"/>
                </a:cubicBezTo>
                <a:cubicBezTo>
                  <a:pt x="691" y="4389"/>
                  <a:pt x="703" y="4401"/>
                  <a:pt x="727" y="4401"/>
                </a:cubicBezTo>
                <a:cubicBezTo>
                  <a:pt x="739" y="4401"/>
                  <a:pt x="763" y="4389"/>
                  <a:pt x="774" y="4377"/>
                </a:cubicBezTo>
                <a:cubicBezTo>
                  <a:pt x="1251" y="3854"/>
                  <a:pt x="1513" y="3163"/>
                  <a:pt x="1513" y="2461"/>
                </a:cubicBezTo>
                <a:cubicBezTo>
                  <a:pt x="1513" y="1449"/>
                  <a:pt x="1001" y="532"/>
                  <a:pt x="131" y="8"/>
                </a:cubicBezTo>
                <a:cubicBezTo>
                  <a:pt x="118" y="3"/>
                  <a:pt x="104" y="1"/>
                  <a:pt x="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3"/>
          <p:cNvSpPr/>
          <p:nvPr/>
        </p:nvSpPr>
        <p:spPr>
          <a:xfrm>
            <a:off x="11563543" y="4467923"/>
            <a:ext cx="399148" cy="430029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4300400" y="3437233"/>
            <a:ext cx="579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78026FF-1FFD-487B-93BC-2472E32CF004}" type="slidenum">
              <a:rPr lang="es-MX" smtClean="0"/>
              <a:t>‹Nº›</a:t>
            </a:fld>
            <a:endParaRPr lang="es-MX"/>
          </a:p>
        </p:txBody>
      </p:sp>
      <p:sp>
        <p:nvSpPr>
          <p:cNvPr id="154" name="Google Shape;154;p3"/>
          <p:cNvSpPr txBox="1">
            <a:spLocks noGrp="1"/>
          </p:cNvSpPr>
          <p:nvPr>
            <p:ph type="subTitle" idx="1"/>
          </p:nvPr>
        </p:nvSpPr>
        <p:spPr>
          <a:xfrm>
            <a:off x="4300400" y="4315600"/>
            <a:ext cx="40772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title" idx="2" hasCustomPrompt="1"/>
          </p:nvPr>
        </p:nvSpPr>
        <p:spPr>
          <a:xfrm>
            <a:off x="4300400" y="2507867"/>
            <a:ext cx="49224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90081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1"/>
          <p:cNvGrpSpPr/>
          <p:nvPr/>
        </p:nvGrpSpPr>
        <p:grpSpPr>
          <a:xfrm>
            <a:off x="470890" y="217747"/>
            <a:ext cx="11270265" cy="6442243"/>
            <a:chOff x="345766" y="155909"/>
            <a:chExt cx="8452699" cy="4831682"/>
          </a:xfrm>
        </p:grpSpPr>
        <p:grpSp>
          <p:nvGrpSpPr>
            <p:cNvPr id="588" name="Google Shape;588;p2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89" name="Google Shape;589;p2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93" name="Google Shape;593;p2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6" name="Google Shape;596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78026FF-1FFD-487B-93BC-2472E32CF004}" type="slidenum">
              <a:rPr lang="es-MX" smtClean="0"/>
              <a:t>‹Nº›</a:t>
            </a:fld>
            <a:endParaRPr lang="es-MX"/>
          </a:p>
        </p:txBody>
      </p:sp>
      <p:sp>
        <p:nvSpPr>
          <p:cNvPr id="597" name="Google Shape;597;p21"/>
          <p:cNvSpPr txBox="1">
            <a:spLocks noGrp="1"/>
          </p:cNvSpPr>
          <p:nvPr>
            <p:ph type="title"/>
          </p:nvPr>
        </p:nvSpPr>
        <p:spPr>
          <a:xfrm>
            <a:off x="929967" y="790768"/>
            <a:ext cx="1031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2198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Title + Two Columns 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22"/>
          <p:cNvGrpSpPr/>
          <p:nvPr/>
        </p:nvGrpSpPr>
        <p:grpSpPr>
          <a:xfrm>
            <a:off x="470890" y="217747"/>
            <a:ext cx="11270265" cy="6442243"/>
            <a:chOff x="345766" y="155909"/>
            <a:chExt cx="8452699" cy="4831682"/>
          </a:xfrm>
        </p:grpSpPr>
        <p:grpSp>
          <p:nvGrpSpPr>
            <p:cNvPr id="600" name="Google Shape;600;p2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3" name="Google Shape;603;p2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05" name="Google Shape;605;p2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8" name="Google Shape;608;p22"/>
          <p:cNvGrpSpPr/>
          <p:nvPr/>
        </p:nvGrpSpPr>
        <p:grpSpPr>
          <a:xfrm>
            <a:off x="950966" y="1840200"/>
            <a:ext cx="4820124" cy="3952437"/>
            <a:chOff x="956924" y="1380150"/>
            <a:chExt cx="3615093" cy="2964328"/>
          </a:xfrm>
        </p:grpSpPr>
        <p:sp>
          <p:nvSpPr>
            <p:cNvPr id="609" name="Google Shape;609;p22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10" name="Google Shape;610;p22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611" name="Google Shape;611;p22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22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" name="Google Shape;613;p22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22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22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2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22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22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" name="Google Shape;622;p22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" name="Google Shape;623;p22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24" name="Google Shape;624;p22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2"/>
          <p:cNvGrpSpPr/>
          <p:nvPr/>
        </p:nvGrpSpPr>
        <p:grpSpPr>
          <a:xfrm>
            <a:off x="6420899" y="1840200"/>
            <a:ext cx="4820124" cy="3952437"/>
            <a:chOff x="956924" y="1380150"/>
            <a:chExt cx="3615093" cy="2964328"/>
          </a:xfrm>
        </p:grpSpPr>
        <p:sp>
          <p:nvSpPr>
            <p:cNvPr id="632" name="Google Shape;632;p22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2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634" name="Google Shape;634;p22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47" name="Google Shape;647;p22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4" name="Google Shape;654;p22"/>
          <p:cNvSpPr txBox="1">
            <a:spLocks noGrp="1"/>
          </p:cNvSpPr>
          <p:nvPr>
            <p:ph type="title"/>
          </p:nvPr>
        </p:nvSpPr>
        <p:spPr>
          <a:xfrm>
            <a:off x="950967" y="784871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5" name="Google Shape;655;p22"/>
          <p:cNvSpPr txBox="1">
            <a:spLocks noGrp="1"/>
          </p:cNvSpPr>
          <p:nvPr>
            <p:ph type="title" idx="2"/>
          </p:nvPr>
        </p:nvSpPr>
        <p:spPr>
          <a:xfrm>
            <a:off x="1658427" y="4089311"/>
            <a:ext cx="34052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6" name="Google Shape;656;p22"/>
          <p:cNvSpPr txBox="1">
            <a:spLocks noGrp="1"/>
          </p:cNvSpPr>
          <p:nvPr>
            <p:ph type="subTitle" idx="1"/>
          </p:nvPr>
        </p:nvSpPr>
        <p:spPr>
          <a:xfrm>
            <a:off x="1658427" y="4500400"/>
            <a:ext cx="3405200" cy="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7" name="Google Shape;657;p22"/>
          <p:cNvSpPr txBox="1">
            <a:spLocks noGrp="1"/>
          </p:cNvSpPr>
          <p:nvPr>
            <p:ph type="title" idx="3"/>
          </p:nvPr>
        </p:nvSpPr>
        <p:spPr>
          <a:xfrm>
            <a:off x="7128360" y="4089311"/>
            <a:ext cx="3405200" cy="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8" name="Google Shape;658;p22"/>
          <p:cNvSpPr txBox="1">
            <a:spLocks noGrp="1"/>
          </p:cNvSpPr>
          <p:nvPr>
            <p:ph type="subTitle" idx="4"/>
          </p:nvPr>
        </p:nvSpPr>
        <p:spPr>
          <a:xfrm>
            <a:off x="7128360" y="4500400"/>
            <a:ext cx="3405200" cy="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4740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23"/>
          <p:cNvGrpSpPr/>
          <p:nvPr/>
        </p:nvGrpSpPr>
        <p:grpSpPr>
          <a:xfrm>
            <a:off x="470890" y="217747"/>
            <a:ext cx="11270265" cy="6442243"/>
            <a:chOff x="345766" y="155909"/>
            <a:chExt cx="8452699" cy="4831682"/>
          </a:xfrm>
        </p:grpSpPr>
        <p:grpSp>
          <p:nvGrpSpPr>
            <p:cNvPr id="661" name="Google Shape;661;p2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662" name="Google Shape;662;p2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66" name="Google Shape;666;p2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9" name="Google Shape;669;p23"/>
          <p:cNvGrpSpPr/>
          <p:nvPr/>
        </p:nvGrpSpPr>
        <p:grpSpPr>
          <a:xfrm>
            <a:off x="950966" y="1840200"/>
            <a:ext cx="4820124" cy="3952437"/>
            <a:chOff x="956924" y="1380150"/>
            <a:chExt cx="3615093" cy="2964328"/>
          </a:xfrm>
        </p:grpSpPr>
        <p:sp>
          <p:nvSpPr>
            <p:cNvPr id="670" name="Google Shape;670;p2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71" name="Google Shape;671;p2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672" name="Google Shape;672;p2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85" name="Google Shape;685;p2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90" name="Google Shape;690;p23"/>
          <p:cNvSpPr/>
          <p:nvPr/>
        </p:nvSpPr>
        <p:spPr>
          <a:xfrm>
            <a:off x="2706206" y="4783670"/>
            <a:ext cx="10769" cy="16153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1" name="Google Shape;691;p23"/>
          <p:cNvSpPr txBox="1">
            <a:spLocks noGrp="1"/>
          </p:cNvSpPr>
          <p:nvPr>
            <p:ph type="ctrTitle"/>
          </p:nvPr>
        </p:nvSpPr>
        <p:spPr>
          <a:xfrm>
            <a:off x="1697900" y="2998833"/>
            <a:ext cx="34424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933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92" name="Google Shape;692;p23"/>
          <p:cNvSpPr txBox="1">
            <a:spLocks noGrp="1"/>
          </p:cNvSpPr>
          <p:nvPr>
            <p:ph type="subTitle" idx="1"/>
          </p:nvPr>
        </p:nvSpPr>
        <p:spPr>
          <a:xfrm>
            <a:off x="6096000" y="1986400"/>
            <a:ext cx="4968800" cy="1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93" name="Google Shape;693;p23"/>
          <p:cNvSpPr txBox="1"/>
          <p:nvPr/>
        </p:nvSpPr>
        <p:spPr>
          <a:xfrm>
            <a:off x="6096000" y="3772121"/>
            <a:ext cx="5145200" cy="1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and illustrations by </a:t>
            </a:r>
            <a:r>
              <a:rPr lang="en" sz="16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Stories</a:t>
            </a:r>
            <a:endParaRPr sz="1600" b="1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  <p:extLst>
      <p:ext uri="{BB962C8B-B14F-4D97-AF65-F5344CB8AC3E}">
        <p14:creationId xmlns:p14="http://schemas.microsoft.com/office/powerpoint/2010/main" val="2104077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24"/>
          <p:cNvGrpSpPr/>
          <p:nvPr/>
        </p:nvGrpSpPr>
        <p:grpSpPr>
          <a:xfrm>
            <a:off x="1036833" y="498234"/>
            <a:ext cx="5059179" cy="5700212"/>
            <a:chOff x="446439" y="565325"/>
            <a:chExt cx="3794384" cy="4275159"/>
          </a:xfrm>
        </p:grpSpPr>
        <p:sp>
          <p:nvSpPr>
            <p:cNvPr id="696" name="Google Shape;696;p24"/>
            <p:cNvSpPr/>
            <p:nvPr/>
          </p:nvSpPr>
          <p:spPr>
            <a:xfrm>
              <a:off x="446439" y="657450"/>
              <a:ext cx="3792282" cy="4183034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446439" y="565325"/>
              <a:ext cx="3794384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01603" y="606974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889" y="606974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570317" y="606974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1" name="Google Shape;701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78026FF-1FFD-487B-93BC-2472E32CF004}" type="slidenum">
              <a:rPr lang="es-MX" smtClean="0"/>
              <a:t>‹Nº›</a:t>
            </a:fld>
            <a:endParaRPr lang="es-MX"/>
          </a:p>
        </p:txBody>
      </p:sp>
      <p:sp>
        <p:nvSpPr>
          <p:cNvPr id="702" name="Google Shape;702;p24"/>
          <p:cNvSpPr txBox="1">
            <a:spLocks noGrp="1"/>
          </p:cNvSpPr>
          <p:nvPr>
            <p:ph type="title"/>
          </p:nvPr>
        </p:nvSpPr>
        <p:spPr>
          <a:xfrm>
            <a:off x="1154011" y="785201"/>
            <a:ext cx="48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38910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25"/>
          <p:cNvGrpSpPr/>
          <p:nvPr/>
        </p:nvGrpSpPr>
        <p:grpSpPr>
          <a:xfrm>
            <a:off x="448690" y="201162"/>
            <a:ext cx="11314356" cy="6475412"/>
            <a:chOff x="329117" y="143471"/>
            <a:chExt cx="8485767" cy="4856559"/>
          </a:xfrm>
        </p:grpSpPr>
        <p:grpSp>
          <p:nvGrpSpPr>
            <p:cNvPr id="705" name="Google Shape;705;p25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706" name="Google Shape;706;p2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25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2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11" name="Google Shape;711;p2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4" name="Google Shape;714;p25"/>
          <p:cNvSpPr txBox="1">
            <a:spLocks noGrp="1"/>
          </p:cNvSpPr>
          <p:nvPr>
            <p:ph type="title"/>
          </p:nvPr>
        </p:nvSpPr>
        <p:spPr>
          <a:xfrm>
            <a:off x="929967" y="785276"/>
            <a:ext cx="1031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15" name="Google Shape;715;p25"/>
          <p:cNvSpPr txBox="1">
            <a:spLocks noGrp="1"/>
          </p:cNvSpPr>
          <p:nvPr>
            <p:ph type="body" idx="1"/>
          </p:nvPr>
        </p:nvSpPr>
        <p:spPr>
          <a:xfrm>
            <a:off x="1212167" y="2357183"/>
            <a:ext cx="9874800" cy="21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16" name="Google Shape;716;p25"/>
          <p:cNvSpPr/>
          <p:nvPr/>
        </p:nvSpPr>
        <p:spPr>
          <a:xfrm rot="10800000">
            <a:off x="997727" y="1165698"/>
            <a:ext cx="286603" cy="435049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7" name="Google Shape;717;p25"/>
          <p:cNvSpPr/>
          <p:nvPr/>
        </p:nvSpPr>
        <p:spPr>
          <a:xfrm rot="10800000">
            <a:off x="56459" y="782169"/>
            <a:ext cx="419741" cy="449971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8" name="Google Shape;718;p25"/>
          <p:cNvSpPr/>
          <p:nvPr/>
        </p:nvSpPr>
        <p:spPr>
          <a:xfrm rot="10800000">
            <a:off x="476213" y="5536700"/>
            <a:ext cx="565359" cy="608065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9" name="Google Shape;719;p25"/>
          <p:cNvSpPr/>
          <p:nvPr/>
        </p:nvSpPr>
        <p:spPr>
          <a:xfrm rot="10800000">
            <a:off x="182469" y="2470217"/>
            <a:ext cx="747508" cy="804236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0" name="Google Shape;720;p25"/>
          <p:cNvGrpSpPr/>
          <p:nvPr/>
        </p:nvGrpSpPr>
        <p:grpSpPr>
          <a:xfrm rot="-3380402">
            <a:off x="9711032" y="3922823"/>
            <a:ext cx="4318785" cy="3257355"/>
            <a:chOff x="1852738" y="206787"/>
            <a:chExt cx="2668014" cy="2012295"/>
          </a:xfrm>
        </p:grpSpPr>
        <p:sp>
          <p:nvSpPr>
            <p:cNvPr id="721" name="Google Shape;721;p25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166892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009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101000" y="-71467"/>
            <a:ext cx="4488000" cy="1000800"/>
            <a:chOff x="708950" y="-197625"/>
            <a:chExt cx="3366000" cy="7506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3" name="Google Shape;1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JULY 11, 2021 - 11H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4" name="Google Shape;1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186100" y="510667"/>
            <a:ext cx="4488000" cy="1000800"/>
            <a:chOff x="708950" y="-197625"/>
            <a:chExt cx="3366000" cy="750600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9" name="Google Shape;19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AUGUST 8, 2021 - 16H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8358367" y="4584067"/>
            <a:ext cx="4488000" cy="1000800"/>
            <a:chOff x="708950" y="-197625"/>
            <a:chExt cx="3366000" cy="750600"/>
          </a:xfrm>
        </p:grpSpPr>
        <p:grpSp>
          <p:nvGrpSpPr>
            <p:cNvPr id="22" name="Google Shape;22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5" name="Google Shape;25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6" name="Google Shape;26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443467" y="5166200"/>
            <a:ext cx="4488000" cy="1000800"/>
            <a:chOff x="708950" y="-197625"/>
            <a:chExt cx="3366000" cy="750600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1" name="Google Shape;31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2" name="Google Shape;32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6528567" y="5748333"/>
            <a:ext cx="4488000" cy="1000800"/>
            <a:chOff x="708950" y="-197625"/>
            <a:chExt cx="3366000" cy="750600"/>
          </a:xfrm>
        </p:grpSpPr>
        <p:grpSp>
          <p:nvGrpSpPr>
            <p:cNvPr id="34" name="Google Shape;34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7" name="Google Shape;37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8" name="Google Shape;38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2015900" y="-653600"/>
            <a:ext cx="4488000" cy="1000800"/>
            <a:chOff x="708950" y="-197625"/>
            <a:chExt cx="3366000" cy="750600"/>
          </a:xfrm>
        </p:grpSpPr>
        <p:grpSp>
          <p:nvGrpSpPr>
            <p:cNvPr id="40" name="Google Shape;4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1" name="Google Shape;4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3" name="Google Shape;4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25, 2021 - 12H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44" name="Google Shape;4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5613667" y="6330467"/>
            <a:ext cx="4488000" cy="1000800"/>
            <a:chOff x="708950" y="-197625"/>
            <a:chExt cx="3366000" cy="750600"/>
          </a:xfrm>
        </p:grpSpPr>
        <p:grpSp>
          <p:nvGrpSpPr>
            <p:cNvPr id="46" name="Google Shape;46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9" name="Google Shape;49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MARCH 22, 2021 - 15H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50" name="Google Shape;50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-728800" y="1092800"/>
            <a:ext cx="4488000" cy="1000800"/>
            <a:chOff x="708950" y="-197625"/>
            <a:chExt cx="3366000" cy="750600"/>
          </a:xfrm>
        </p:grpSpPr>
        <p:grpSp>
          <p:nvGrpSpPr>
            <p:cNvPr id="52" name="Google Shape;52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5" name="Google Shape;55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APRIL 15, 2021 - 15H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56" name="Google Shape;56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9175467" y="-414067"/>
            <a:ext cx="4488000" cy="1000800"/>
            <a:chOff x="708950" y="-197625"/>
            <a:chExt cx="3366000" cy="750600"/>
          </a:xfrm>
        </p:grpSpPr>
        <p:grpSp>
          <p:nvGrpSpPr>
            <p:cNvPr id="58" name="Google Shape;58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61" name="Google Shape;61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2" name="Google Shape;62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8260567" y="168067"/>
            <a:ext cx="4488000" cy="1000800"/>
            <a:chOff x="708950" y="-197625"/>
            <a:chExt cx="3366000" cy="750600"/>
          </a:xfrm>
        </p:grpSpPr>
        <p:grpSp>
          <p:nvGrpSpPr>
            <p:cNvPr id="64" name="Google Shape;64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67" name="Google Shape;67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7345667" y="750200"/>
            <a:ext cx="4488000" cy="1000800"/>
            <a:chOff x="708950" y="-197625"/>
            <a:chExt cx="3366000" cy="750600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73" name="Google Shape;7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5" name="Google Shape;75;p2"/>
          <p:cNvSpPr/>
          <p:nvPr/>
        </p:nvSpPr>
        <p:spPr>
          <a:xfrm>
            <a:off x="969133" y="911000"/>
            <a:ext cx="10262800" cy="5036000"/>
          </a:xfrm>
          <a:prstGeom prst="roundRect">
            <a:avLst>
              <a:gd name="adj" fmla="val 574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76" name="Google Shape;76;p2"/>
          <p:cNvCxnSpPr/>
          <p:nvPr/>
        </p:nvCxnSpPr>
        <p:spPr>
          <a:xfrm>
            <a:off x="960000" y="1419185"/>
            <a:ext cx="10262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2"/>
          <p:cNvSpPr/>
          <p:nvPr/>
        </p:nvSpPr>
        <p:spPr>
          <a:xfrm>
            <a:off x="9825060" y="1088959"/>
            <a:ext cx="187200" cy="1872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chemeClr val="dk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8" name="Google Shape;78;p2"/>
          <p:cNvSpPr/>
          <p:nvPr/>
        </p:nvSpPr>
        <p:spPr>
          <a:xfrm>
            <a:off x="10221391" y="1088959"/>
            <a:ext cx="187200" cy="187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chemeClr val="dk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9" name="Google Shape;79;p2"/>
          <p:cNvSpPr/>
          <p:nvPr/>
        </p:nvSpPr>
        <p:spPr>
          <a:xfrm>
            <a:off x="10617723" y="1088959"/>
            <a:ext cx="187200" cy="1872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chemeClr val="dk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" name="Google Shape;80;p2"/>
          <p:cNvSpPr txBox="1">
            <a:spLocks noGrp="1"/>
          </p:cNvSpPr>
          <p:nvPr>
            <p:ph type="ctrTitle"/>
          </p:nvPr>
        </p:nvSpPr>
        <p:spPr>
          <a:xfrm>
            <a:off x="1316500" y="2084684"/>
            <a:ext cx="9559200" cy="22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1"/>
          </p:nvPr>
        </p:nvSpPr>
        <p:spPr>
          <a:xfrm>
            <a:off x="2492100" y="4320800"/>
            <a:ext cx="72076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1187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329600" y="443133"/>
            <a:ext cx="11532800" cy="5971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3" name="Google Shape;143;p4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3303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5"/>
          <p:cNvGrpSpPr/>
          <p:nvPr/>
        </p:nvGrpSpPr>
        <p:grpSpPr>
          <a:xfrm>
            <a:off x="329600" y="1771267"/>
            <a:ext cx="11532800" cy="4643600"/>
            <a:chOff x="247200" y="1285975"/>
            <a:chExt cx="8649600" cy="3482700"/>
          </a:xfrm>
        </p:grpSpPr>
        <p:sp>
          <p:nvSpPr>
            <p:cNvPr id="147" name="Google Shape;147;p5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51" name="Google Shape;151;p5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5"/>
          <p:cNvSpPr/>
          <p:nvPr/>
        </p:nvSpPr>
        <p:spPr>
          <a:xfrm>
            <a:off x="329600" y="443133"/>
            <a:ext cx="11532800" cy="10652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3" name="Google Shape;153;p5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ubTitle" idx="1"/>
          </p:nvPr>
        </p:nvSpPr>
        <p:spPr>
          <a:xfrm>
            <a:off x="1773600" y="4713033"/>
            <a:ext cx="3692800" cy="11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2"/>
          </p:nvPr>
        </p:nvSpPr>
        <p:spPr>
          <a:xfrm>
            <a:off x="2253800" y="39665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 Light"/>
              <a:buNone/>
              <a:defRPr sz="2667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ubTitle" idx="3"/>
          </p:nvPr>
        </p:nvSpPr>
        <p:spPr>
          <a:xfrm>
            <a:off x="6725600" y="4713033"/>
            <a:ext cx="3692800" cy="11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4"/>
          </p:nvPr>
        </p:nvSpPr>
        <p:spPr>
          <a:xfrm>
            <a:off x="7205800" y="39665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 Light"/>
              <a:buNone/>
              <a:defRPr sz="2667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38723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329600" y="443133"/>
            <a:ext cx="11532800" cy="10652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1" name="Google Shape;161;p6"/>
          <p:cNvSpPr/>
          <p:nvPr/>
        </p:nvSpPr>
        <p:spPr>
          <a:xfrm>
            <a:off x="329600" y="1771267"/>
            <a:ext cx="11532800" cy="4643600"/>
          </a:xfrm>
          <a:prstGeom prst="roundRect">
            <a:avLst>
              <a:gd name="adj" fmla="val 397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4" name="Google Shape;164;p6"/>
          <p:cNvSpPr/>
          <p:nvPr/>
        </p:nvSpPr>
        <p:spPr>
          <a:xfrm>
            <a:off x="11058400" y="2003567"/>
            <a:ext cx="347200" cy="3472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8675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4"/>
          <p:cNvGrpSpPr/>
          <p:nvPr/>
        </p:nvGrpSpPr>
        <p:grpSpPr>
          <a:xfrm>
            <a:off x="448690" y="201162"/>
            <a:ext cx="11314356" cy="6475412"/>
            <a:chOff x="329117" y="143471"/>
            <a:chExt cx="8485767" cy="4856559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4" name="Google Shape;164;p4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929967" y="786135"/>
            <a:ext cx="1031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1212167" y="1549733"/>
            <a:ext cx="9874800" cy="4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9" name="Google Shape;169;p4"/>
          <p:cNvSpPr/>
          <p:nvPr/>
        </p:nvSpPr>
        <p:spPr>
          <a:xfrm>
            <a:off x="89624" y="4265010"/>
            <a:ext cx="399149" cy="587653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4"/>
          <p:cNvSpPr/>
          <p:nvPr/>
        </p:nvSpPr>
        <p:spPr>
          <a:xfrm>
            <a:off x="782182" y="5172487"/>
            <a:ext cx="337589" cy="361903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4"/>
          <p:cNvSpPr/>
          <p:nvPr/>
        </p:nvSpPr>
        <p:spPr>
          <a:xfrm>
            <a:off x="-211597" y="5605224"/>
            <a:ext cx="1001596" cy="1079088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4"/>
          <p:cNvSpPr/>
          <p:nvPr/>
        </p:nvSpPr>
        <p:spPr>
          <a:xfrm>
            <a:off x="330253" y="2367201"/>
            <a:ext cx="601207" cy="646832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4"/>
          <p:cNvSpPr/>
          <p:nvPr/>
        </p:nvSpPr>
        <p:spPr>
          <a:xfrm>
            <a:off x="782167" y="3614586"/>
            <a:ext cx="230509" cy="34990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722166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/>
          <p:nvPr/>
        </p:nvSpPr>
        <p:spPr>
          <a:xfrm>
            <a:off x="329600" y="443133"/>
            <a:ext cx="11532800" cy="10652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7" name="Google Shape;167;p7"/>
          <p:cNvSpPr/>
          <p:nvPr/>
        </p:nvSpPr>
        <p:spPr>
          <a:xfrm>
            <a:off x="329600" y="1771267"/>
            <a:ext cx="11532800" cy="4643600"/>
          </a:xfrm>
          <a:prstGeom prst="roundRect">
            <a:avLst>
              <a:gd name="adj" fmla="val 397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1"/>
          </p:nvPr>
        </p:nvSpPr>
        <p:spPr>
          <a:xfrm>
            <a:off x="1210733" y="2057167"/>
            <a:ext cx="5407600" cy="40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●"/>
              <a:defRPr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○"/>
              <a:defRPr sz="1600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■"/>
              <a:defRPr sz="1600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●"/>
              <a:defRPr sz="1600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○"/>
              <a:defRPr sz="1600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■"/>
              <a:defRPr sz="1600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●"/>
              <a:defRPr sz="1600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○"/>
              <a:defRPr sz="1600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■"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1" name="Google Shape;171;p7"/>
          <p:cNvSpPr/>
          <p:nvPr/>
        </p:nvSpPr>
        <p:spPr>
          <a:xfrm>
            <a:off x="11058400" y="2003567"/>
            <a:ext cx="347200" cy="3472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94845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8"/>
          <p:cNvGrpSpPr/>
          <p:nvPr/>
        </p:nvGrpSpPr>
        <p:grpSpPr>
          <a:xfrm>
            <a:off x="329600" y="443133"/>
            <a:ext cx="11532800" cy="5971600"/>
            <a:chOff x="247200" y="332350"/>
            <a:chExt cx="8649600" cy="4478700"/>
          </a:xfrm>
        </p:grpSpPr>
        <p:sp>
          <p:nvSpPr>
            <p:cNvPr id="174" name="Google Shape;174;p8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75" name="Google Shape;175;p8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176" name="Google Shape;176;p8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7" name="Google Shape;177;p8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2348733" y="2095651"/>
            <a:ext cx="7494400" cy="21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48212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9"/>
          <p:cNvGrpSpPr/>
          <p:nvPr/>
        </p:nvGrpSpPr>
        <p:grpSpPr>
          <a:xfrm>
            <a:off x="329600" y="443133"/>
            <a:ext cx="11532800" cy="5971600"/>
            <a:chOff x="247200" y="332350"/>
            <a:chExt cx="8649600" cy="4478700"/>
          </a:xfrm>
        </p:grpSpPr>
        <p:sp>
          <p:nvSpPr>
            <p:cNvPr id="183" name="Google Shape;183;p9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84" name="Google Shape;184;p9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185" name="Google Shape;185;p9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6" name="Google Shape;186;p9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5838400" y="1689600"/>
            <a:ext cx="48440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5838400" y="4207633"/>
            <a:ext cx="5393600" cy="11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3412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0"/>
          <p:cNvGrpSpPr/>
          <p:nvPr/>
        </p:nvGrpSpPr>
        <p:grpSpPr>
          <a:xfrm>
            <a:off x="773967" y="3623967"/>
            <a:ext cx="6733600" cy="2640800"/>
            <a:chOff x="3846500" y="1285975"/>
            <a:chExt cx="5050200" cy="1980600"/>
          </a:xfrm>
        </p:grpSpPr>
        <p:sp>
          <p:nvSpPr>
            <p:cNvPr id="193" name="Google Shape;193;p10"/>
            <p:cNvSpPr/>
            <p:nvPr/>
          </p:nvSpPr>
          <p:spPr>
            <a:xfrm>
              <a:off x="3846500" y="1285975"/>
              <a:ext cx="5050200" cy="1980600"/>
            </a:xfrm>
            <a:prstGeom prst="roundRect">
              <a:avLst>
                <a:gd name="adj" fmla="val 397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97" name="Google Shape;197;p10"/>
            <p:cNvCxnSpPr/>
            <p:nvPr/>
          </p:nvCxnSpPr>
          <p:spPr>
            <a:xfrm>
              <a:off x="3846500" y="1667125"/>
              <a:ext cx="504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8" name="Google Shape;198;p10"/>
          <p:cNvSpPr txBox="1">
            <a:spLocks noGrp="1"/>
          </p:cNvSpPr>
          <p:nvPr>
            <p:ph type="body" idx="1"/>
          </p:nvPr>
        </p:nvSpPr>
        <p:spPr>
          <a:xfrm>
            <a:off x="1061600" y="4641900"/>
            <a:ext cx="61200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867">
                <a:latin typeface="Rubik Light"/>
                <a:ea typeface="Rubik Light"/>
                <a:cs typeface="Rubik Light"/>
                <a:sym typeface="Rubik Light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730737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1"/>
          <p:cNvGrpSpPr/>
          <p:nvPr/>
        </p:nvGrpSpPr>
        <p:grpSpPr>
          <a:xfrm>
            <a:off x="329600" y="443133"/>
            <a:ext cx="11532800" cy="5971600"/>
            <a:chOff x="247200" y="332350"/>
            <a:chExt cx="8649600" cy="4478700"/>
          </a:xfrm>
        </p:grpSpPr>
        <p:sp>
          <p:nvSpPr>
            <p:cNvPr id="201" name="Google Shape;201;p11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02" name="Google Shape;202;p11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203" name="Google Shape;203;p11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4" name="Google Shape;204;p11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207" name="Google Shape;207;p11"/>
          <p:cNvSpPr txBox="1">
            <a:spLocks noGrp="1"/>
          </p:cNvSpPr>
          <p:nvPr>
            <p:ph type="title" hasCustomPrompt="1"/>
          </p:nvPr>
        </p:nvSpPr>
        <p:spPr>
          <a:xfrm>
            <a:off x="960000" y="2180567"/>
            <a:ext cx="6363200" cy="2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8" name="Google Shape;208;p11"/>
          <p:cNvSpPr txBox="1">
            <a:spLocks noGrp="1"/>
          </p:cNvSpPr>
          <p:nvPr>
            <p:ph type="subTitle" idx="1"/>
          </p:nvPr>
        </p:nvSpPr>
        <p:spPr>
          <a:xfrm>
            <a:off x="1944800" y="4226967"/>
            <a:ext cx="4393600" cy="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chemeClr val="lt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59258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0562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/>
          <p:nvPr/>
        </p:nvSpPr>
        <p:spPr>
          <a:xfrm>
            <a:off x="329600" y="443133"/>
            <a:ext cx="11532800" cy="10652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2" name="Google Shape;212;p13"/>
          <p:cNvGrpSpPr/>
          <p:nvPr/>
        </p:nvGrpSpPr>
        <p:grpSpPr>
          <a:xfrm>
            <a:off x="329600" y="1771267"/>
            <a:ext cx="11532800" cy="4643600"/>
            <a:chOff x="247200" y="1285975"/>
            <a:chExt cx="8649600" cy="3482700"/>
          </a:xfrm>
        </p:grpSpPr>
        <p:sp>
          <p:nvSpPr>
            <p:cNvPr id="213" name="Google Shape;213;p13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14" name="Google Shape;214;p13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13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8" name="Google Shape;218;p13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2" hasCustomPrompt="1"/>
          </p:nvPr>
        </p:nvSpPr>
        <p:spPr>
          <a:xfrm>
            <a:off x="475333" y="2583500"/>
            <a:ext cx="1805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1"/>
          </p:nvPr>
        </p:nvSpPr>
        <p:spPr>
          <a:xfrm>
            <a:off x="2280533" y="3453600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3"/>
          </p:nvPr>
        </p:nvSpPr>
        <p:spPr>
          <a:xfrm>
            <a:off x="2280533" y="2707133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4" hasCustomPrompt="1"/>
          </p:nvPr>
        </p:nvSpPr>
        <p:spPr>
          <a:xfrm>
            <a:off x="6202133" y="2583500"/>
            <a:ext cx="1805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5"/>
          </p:nvPr>
        </p:nvSpPr>
        <p:spPr>
          <a:xfrm>
            <a:off x="8007333" y="3453600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6"/>
          </p:nvPr>
        </p:nvSpPr>
        <p:spPr>
          <a:xfrm>
            <a:off x="8007333" y="2707133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7" hasCustomPrompt="1"/>
          </p:nvPr>
        </p:nvSpPr>
        <p:spPr>
          <a:xfrm>
            <a:off x="475333" y="4469033"/>
            <a:ext cx="1805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8"/>
          </p:nvPr>
        </p:nvSpPr>
        <p:spPr>
          <a:xfrm>
            <a:off x="2280533" y="53425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9"/>
          </p:nvPr>
        </p:nvSpPr>
        <p:spPr>
          <a:xfrm>
            <a:off x="2280533" y="45960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13" hasCustomPrompt="1"/>
          </p:nvPr>
        </p:nvSpPr>
        <p:spPr>
          <a:xfrm>
            <a:off x="6202133" y="4469033"/>
            <a:ext cx="1805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4"/>
          </p:nvPr>
        </p:nvSpPr>
        <p:spPr>
          <a:xfrm>
            <a:off x="8007333" y="53425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5"/>
          </p:nvPr>
        </p:nvSpPr>
        <p:spPr>
          <a:xfrm>
            <a:off x="8007333" y="45960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47436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4"/>
          <p:cNvGrpSpPr/>
          <p:nvPr/>
        </p:nvGrpSpPr>
        <p:grpSpPr>
          <a:xfrm>
            <a:off x="329600" y="443133"/>
            <a:ext cx="11532800" cy="5971600"/>
            <a:chOff x="247200" y="332350"/>
            <a:chExt cx="8649600" cy="4478700"/>
          </a:xfrm>
        </p:grpSpPr>
        <p:sp>
          <p:nvSpPr>
            <p:cNvPr id="234" name="Google Shape;234;p14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35" name="Google Shape;235;p14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236" name="Google Shape;236;p14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7" name="Google Shape;237;p14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240" name="Google Shape;240;p14"/>
          <p:cNvSpPr txBox="1">
            <a:spLocks noGrp="1"/>
          </p:cNvSpPr>
          <p:nvPr>
            <p:ph type="subTitle" idx="1"/>
          </p:nvPr>
        </p:nvSpPr>
        <p:spPr>
          <a:xfrm>
            <a:off x="4033067" y="1907000"/>
            <a:ext cx="7184000" cy="25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2"/>
          </p:nvPr>
        </p:nvSpPr>
        <p:spPr>
          <a:xfrm>
            <a:off x="4033067" y="4948967"/>
            <a:ext cx="4126000" cy="4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84165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/>
          <p:nvPr/>
        </p:nvSpPr>
        <p:spPr>
          <a:xfrm>
            <a:off x="329600" y="443133"/>
            <a:ext cx="11532800" cy="10652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4" name="Google Shape;244;p15"/>
          <p:cNvSpPr/>
          <p:nvPr/>
        </p:nvSpPr>
        <p:spPr>
          <a:xfrm>
            <a:off x="329600" y="1771267"/>
            <a:ext cx="11532800" cy="4643600"/>
          </a:xfrm>
          <a:prstGeom prst="roundRect">
            <a:avLst>
              <a:gd name="adj" fmla="val 397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7" name="Google Shape;247;p15"/>
          <p:cNvSpPr/>
          <p:nvPr/>
        </p:nvSpPr>
        <p:spPr>
          <a:xfrm>
            <a:off x="11058400" y="2003567"/>
            <a:ext cx="347200" cy="3472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882379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/>
          <p:nvPr/>
        </p:nvSpPr>
        <p:spPr>
          <a:xfrm>
            <a:off x="329600" y="1771267"/>
            <a:ext cx="11532800" cy="4643600"/>
          </a:xfrm>
          <a:prstGeom prst="roundRect">
            <a:avLst>
              <a:gd name="adj" fmla="val 397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0" name="Google Shape;250;p16"/>
          <p:cNvSpPr/>
          <p:nvPr/>
        </p:nvSpPr>
        <p:spPr>
          <a:xfrm>
            <a:off x="11058400" y="2003567"/>
            <a:ext cx="347200" cy="3472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1" name="Google Shape;251;p16"/>
          <p:cNvSpPr/>
          <p:nvPr/>
        </p:nvSpPr>
        <p:spPr>
          <a:xfrm>
            <a:off x="329600" y="443133"/>
            <a:ext cx="11532800" cy="10652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2" name="Google Shape;252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4" name="Google Shape;254;p16"/>
          <p:cNvSpPr txBox="1">
            <a:spLocks noGrp="1"/>
          </p:cNvSpPr>
          <p:nvPr>
            <p:ph type="subTitle" idx="1"/>
          </p:nvPr>
        </p:nvSpPr>
        <p:spPr>
          <a:xfrm>
            <a:off x="960000" y="52266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subTitle" idx="2"/>
          </p:nvPr>
        </p:nvSpPr>
        <p:spPr>
          <a:xfrm>
            <a:off x="1263000" y="43316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subTitle" idx="3"/>
          </p:nvPr>
        </p:nvSpPr>
        <p:spPr>
          <a:xfrm>
            <a:off x="4426800" y="52266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4"/>
          </p:nvPr>
        </p:nvSpPr>
        <p:spPr>
          <a:xfrm>
            <a:off x="4729800" y="43316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5"/>
          </p:nvPr>
        </p:nvSpPr>
        <p:spPr>
          <a:xfrm>
            <a:off x="7893600" y="52266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6"/>
          </p:nvPr>
        </p:nvSpPr>
        <p:spPr>
          <a:xfrm>
            <a:off x="8196600" y="43316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407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5"/>
          <p:cNvGrpSpPr/>
          <p:nvPr/>
        </p:nvGrpSpPr>
        <p:grpSpPr>
          <a:xfrm>
            <a:off x="470890" y="217747"/>
            <a:ext cx="11270265" cy="6442243"/>
            <a:chOff x="345766" y="155909"/>
            <a:chExt cx="8452699" cy="4831682"/>
          </a:xfrm>
        </p:grpSpPr>
        <p:grpSp>
          <p:nvGrpSpPr>
            <p:cNvPr id="176" name="Google Shape;176;p5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77" name="Google Shape;177;p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81" name="Google Shape;181;p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4" name="Google Shape;184;p5"/>
          <p:cNvGrpSpPr/>
          <p:nvPr/>
        </p:nvGrpSpPr>
        <p:grpSpPr>
          <a:xfrm>
            <a:off x="6408233" y="1840200"/>
            <a:ext cx="4820124" cy="4474787"/>
            <a:chOff x="956924" y="1380150"/>
            <a:chExt cx="3615093" cy="3356090"/>
          </a:xfrm>
        </p:grpSpPr>
        <p:sp>
          <p:nvSpPr>
            <p:cNvPr id="185" name="Google Shape;185;p5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6" name="Google Shape;186;p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187" name="Google Shape;187;p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00" name="Google Shape;200;p5"/>
            <p:cNvSpPr/>
            <p:nvPr/>
          </p:nvSpPr>
          <p:spPr>
            <a:xfrm>
              <a:off x="956925" y="1380150"/>
              <a:ext cx="3615092" cy="3356090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" name="Google Shape;206;p5"/>
          <p:cNvGrpSpPr/>
          <p:nvPr/>
        </p:nvGrpSpPr>
        <p:grpSpPr>
          <a:xfrm>
            <a:off x="950966" y="1840200"/>
            <a:ext cx="4820124" cy="4474787"/>
            <a:chOff x="956924" y="1380150"/>
            <a:chExt cx="3615093" cy="3356090"/>
          </a:xfrm>
        </p:grpSpPr>
        <p:sp>
          <p:nvSpPr>
            <p:cNvPr id="207" name="Google Shape;207;p5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8" name="Google Shape;208;p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209" name="Google Shape;209;p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22" name="Google Shape;222;p5"/>
            <p:cNvSpPr/>
            <p:nvPr/>
          </p:nvSpPr>
          <p:spPr>
            <a:xfrm>
              <a:off x="956925" y="1380150"/>
              <a:ext cx="3615092" cy="3356090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8" name="Google Shape;228;p5"/>
          <p:cNvSpPr txBox="1">
            <a:spLocks noGrp="1"/>
          </p:cNvSpPr>
          <p:nvPr>
            <p:ph type="body" idx="1"/>
          </p:nvPr>
        </p:nvSpPr>
        <p:spPr>
          <a:xfrm>
            <a:off x="1039867" y="2597133"/>
            <a:ext cx="4488400" cy="3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13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9" name="Google Shape;229;p5"/>
          <p:cNvSpPr txBox="1">
            <a:spLocks noGrp="1"/>
          </p:cNvSpPr>
          <p:nvPr>
            <p:ph type="body" idx="2"/>
          </p:nvPr>
        </p:nvSpPr>
        <p:spPr>
          <a:xfrm>
            <a:off x="6748133" y="2597133"/>
            <a:ext cx="4488400" cy="3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13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0" name="Google Shape;230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78026FF-1FFD-487B-93BC-2472E32CF004}" type="slidenum">
              <a:rPr lang="es-MX" smtClean="0"/>
              <a:t>‹Nº›</a:t>
            </a:fld>
            <a:endParaRPr lang="es-MX"/>
          </a:p>
        </p:txBody>
      </p:sp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950967" y="784112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title" idx="3"/>
          </p:nvPr>
        </p:nvSpPr>
        <p:spPr>
          <a:xfrm>
            <a:off x="1139767" y="1960433"/>
            <a:ext cx="3926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title" idx="4"/>
          </p:nvPr>
        </p:nvSpPr>
        <p:spPr>
          <a:xfrm>
            <a:off x="6831475" y="1953959"/>
            <a:ext cx="3926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7919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/>
          <p:nvPr/>
        </p:nvSpPr>
        <p:spPr>
          <a:xfrm>
            <a:off x="329600" y="1771267"/>
            <a:ext cx="11532800" cy="4643600"/>
          </a:xfrm>
          <a:prstGeom prst="roundRect">
            <a:avLst>
              <a:gd name="adj" fmla="val 397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17"/>
          <p:cNvSpPr/>
          <p:nvPr/>
        </p:nvSpPr>
        <p:spPr>
          <a:xfrm>
            <a:off x="11058400" y="2003567"/>
            <a:ext cx="347200" cy="3472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3" name="Google Shape;263;p17"/>
          <p:cNvSpPr/>
          <p:nvPr/>
        </p:nvSpPr>
        <p:spPr>
          <a:xfrm>
            <a:off x="329600" y="443133"/>
            <a:ext cx="11532800" cy="10652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4" name="Google Shape;264;p17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subTitle" idx="1"/>
          </p:nvPr>
        </p:nvSpPr>
        <p:spPr>
          <a:xfrm>
            <a:off x="960000" y="54910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subTitle" idx="2"/>
          </p:nvPr>
        </p:nvSpPr>
        <p:spPr>
          <a:xfrm>
            <a:off x="1263000" y="47992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subTitle" idx="3"/>
          </p:nvPr>
        </p:nvSpPr>
        <p:spPr>
          <a:xfrm>
            <a:off x="4426800" y="54910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4"/>
          </p:nvPr>
        </p:nvSpPr>
        <p:spPr>
          <a:xfrm>
            <a:off x="4729800" y="47992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0" name="Google Shape;270;p17"/>
          <p:cNvSpPr txBox="1">
            <a:spLocks noGrp="1"/>
          </p:cNvSpPr>
          <p:nvPr>
            <p:ph type="subTitle" idx="5"/>
          </p:nvPr>
        </p:nvSpPr>
        <p:spPr>
          <a:xfrm>
            <a:off x="7893600" y="54910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subTitle" idx="6"/>
          </p:nvPr>
        </p:nvSpPr>
        <p:spPr>
          <a:xfrm>
            <a:off x="8196600" y="47992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2" name="Google Shape;272;p17"/>
          <p:cNvSpPr txBox="1">
            <a:spLocks noGrp="1"/>
          </p:cNvSpPr>
          <p:nvPr>
            <p:ph type="subTitle" idx="7"/>
          </p:nvPr>
        </p:nvSpPr>
        <p:spPr>
          <a:xfrm>
            <a:off x="960000" y="3316051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3" name="Google Shape;273;p17"/>
          <p:cNvSpPr txBox="1">
            <a:spLocks noGrp="1"/>
          </p:cNvSpPr>
          <p:nvPr>
            <p:ph type="subTitle" idx="8"/>
          </p:nvPr>
        </p:nvSpPr>
        <p:spPr>
          <a:xfrm>
            <a:off x="1263000" y="2624284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4" name="Google Shape;274;p17"/>
          <p:cNvSpPr txBox="1">
            <a:spLocks noGrp="1"/>
          </p:cNvSpPr>
          <p:nvPr>
            <p:ph type="subTitle" idx="9"/>
          </p:nvPr>
        </p:nvSpPr>
        <p:spPr>
          <a:xfrm>
            <a:off x="4426800" y="3316051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subTitle" idx="13"/>
          </p:nvPr>
        </p:nvSpPr>
        <p:spPr>
          <a:xfrm>
            <a:off x="4729800" y="2624284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6" name="Google Shape;276;p17"/>
          <p:cNvSpPr txBox="1">
            <a:spLocks noGrp="1"/>
          </p:cNvSpPr>
          <p:nvPr>
            <p:ph type="subTitle" idx="14"/>
          </p:nvPr>
        </p:nvSpPr>
        <p:spPr>
          <a:xfrm>
            <a:off x="7893600" y="3316051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7" name="Google Shape;277;p17"/>
          <p:cNvSpPr txBox="1">
            <a:spLocks noGrp="1"/>
          </p:cNvSpPr>
          <p:nvPr>
            <p:ph type="subTitle" idx="15"/>
          </p:nvPr>
        </p:nvSpPr>
        <p:spPr>
          <a:xfrm>
            <a:off x="8196600" y="2624284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69423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/>
          <p:nvPr/>
        </p:nvSpPr>
        <p:spPr>
          <a:xfrm>
            <a:off x="329600" y="1771267"/>
            <a:ext cx="11532800" cy="4643600"/>
          </a:xfrm>
          <a:prstGeom prst="roundRect">
            <a:avLst>
              <a:gd name="adj" fmla="val 397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0" name="Google Shape;280;p18"/>
          <p:cNvSpPr/>
          <p:nvPr/>
        </p:nvSpPr>
        <p:spPr>
          <a:xfrm>
            <a:off x="11058400" y="2003567"/>
            <a:ext cx="347200" cy="3472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1" name="Google Shape;281;p18"/>
          <p:cNvSpPr/>
          <p:nvPr/>
        </p:nvSpPr>
        <p:spPr>
          <a:xfrm>
            <a:off x="329600" y="443133"/>
            <a:ext cx="11532800" cy="10652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2" name="Google Shape;282;p18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3" name="Google Shape;283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subTitle" idx="1"/>
          </p:nvPr>
        </p:nvSpPr>
        <p:spPr>
          <a:xfrm>
            <a:off x="960000" y="3129733"/>
            <a:ext cx="3165200" cy="8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subTitle" idx="2"/>
          </p:nvPr>
        </p:nvSpPr>
        <p:spPr>
          <a:xfrm>
            <a:off x="1131600" y="2602367"/>
            <a:ext cx="2993600" cy="3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6" name="Google Shape;286;p18"/>
          <p:cNvSpPr txBox="1">
            <a:spLocks noGrp="1"/>
          </p:cNvSpPr>
          <p:nvPr>
            <p:ph type="subTitle" idx="3"/>
          </p:nvPr>
        </p:nvSpPr>
        <p:spPr>
          <a:xfrm>
            <a:off x="960000" y="5270233"/>
            <a:ext cx="3165200" cy="8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7" name="Google Shape;287;p18"/>
          <p:cNvSpPr txBox="1">
            <a:spLocks noGrp="1"/>
          </p:cNvSpPr>
          <p:nvPr>
            <p:ph type="subTitle" idx="4"/>
          </p:nvPr>
        </p:nvSpPr>
        <p:spPr>
          <a:xfrm>
            <a:off x="1131600" y="4742967"/>
            <a:ext cx="2993600" cy="3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8" name="Google Shape;288;p18"/>
          <p:cNvSpPr txBox="1">
            <a:spLocks noGrp="1"/>
          </p:cNvSpPr>
          <p:nvPr>
            <p:ph type="subTitle" idx="5"/>
          </p:nvPr>
        </p:nvSpPr>
        <p:spPr>
          <a:xfrm>
            <a:off x="8066800" y="3129733"/>
            <a:ext cx="3165200" cy="8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9" name="Google Shape;289;p18"/>
          <p:cNvSpPr txBox="1">
            <a:spLocks noGrp="1"/>
          </p:cNvSpPr>
          <p:nvPr>
            <p:ph type="subTitle" idx="6"/>
          </p:nvPr>
        </p:nvSpPr>
        <p:spPr>
          <a:xfrm>
            <a:off x="8066800" y="2602367"/>
            <a:ext cx="2993600" cy="3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subTitle" idx="7"/>
          </p:nvPr>
        </p:nvSpPr>
        <p:spPr>
          <a:xfrm>
            <a:off x="8066800" y="5270233"/>
            <a:ext cx="3165200" cy="8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8"/>
          </p:nvPr>
        </p:nvSpPr>
        <p:spPr>
          <a:xfrm>
            <a:off x="8066800" y="4742967"/>
            <a:ext cx="2993600" cy="3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74306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9"/>
          <p:cNvGrpSpPr/>
          <p:nvPr/>
        </p:nvGrpSpPr>
        <p:grpSpPr>
          <a:xfrm>
            <a:off x="329600" y="1771267"/>
            <a:ext cx="11532800" cy="4643600"/>
            <a:chOff x="247200" y="1285975"/>
            <a:chExt cx="8649600" cy="3482700"/>
          </a:xfrm>
        </p:grpSpPr>
        <p:sp>
          <p:nvSpPr>
            <p:cNvPr id="294" name="Google Shape;294;p19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98" name="Google Shape;298;p19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9" name="Google Shape;299;p19"/>
          <p:cNvSpPr/>
          <p:nvPr/>
        </p:nvSpPr>
        <p:spPr>
          <a:xfrm>
            <a:off x="329600" y="443133"/>
            <a:ext cx="11532800" cy="10652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0" name="Google Shape;300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2" name="Google Shape;302;p19"/>
          <p:cNvSpPr txBox="1">
            <a:spLocks noGrp="1"/>
          </p:cNvSpPr>
          <p:nvPr>
            <p:ph type="subTitle" idx="1"/>
          </p:nvPr>
        </p:nvSpPr>
        <p:spPr>
          <a:xfrm>
            <a:off x="960000" y="52266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3" name="Google Shape;303;p19"/>
          <p:cNvSpPr txBox="1">
            <a:spLocks noGrp="1"/>
          </p:cNvSpPr>
          <p:nvPr>
            <p:ph type="subTitle" idx="2"/>
          </p:nvPr>
        </p:nvSpPr>
        <p:spPr>
          <a:xfrm>
            <a:off x="1263000" y="43316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4" name="Google Shape;304;p19"/>
          <p:cNvSpPr txBox="1">
            <a:spLocks noGrp="1"/>
          </p:cNvSpPr>
          <p:nvPr>
            <p:ph type="subTitle" idx="3"/>
          </p:nvPr>
        </p:nvSpPr>
        <p:spPr>
          <a:xfrm>
            <a:off x="4426800" y="52266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5" name="Google Shape;305;p19"/>
          <p:cNvSpPr txBox="1">
            <a:spLocks noGrp="1"/>
          </p:cNvSpPr>
          <p:nvPr>
            <p:ph type="subTitle" idx="4"/>
          </p:nvPr>
        </p:nvSpPr>
        <p:spPr>
          <a:xfrm>
            <a:off x="4729800" y="43316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subTitle" idx="5"/>
          </p:nvPr>
        </p:nvSpPr>
        <p:spPr>
          <a:xfrm>
            <a:off x="7893600" y="5226633"/>
            <a:ext cx="333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subTitle" idx="6"/>
          </p:nvPr>
        </p:nvSpPr>
        <p:spPr>
          <a:xfrm>
            <a:off x="8196600" y="4331667"/>
            <a:ext cx="27324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title" idx="7" hasCustomPrompt="1"/>
          </p:nvPr>
        </p:nvSpPr>
        <p:spPr>
          <a:xfrm>
            <a:off x="1105400" y="3047200"/>
            <a:ext cx="3047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09" name="Google Shape;309;p19"/>
          <p:cNvSpPr txBox="1">
            <a:spLocks noGrp="1"/>
          </p:cNvSpPr>
          <p:nvPr>
            <p:ph type="title" idx="8" hasCustomPrompt="1"/>
          </p:nvPr>
        </p:nvSpPr>
        <p:spPr>
          <a:xfrm>
            <a:off x="4572200" y="3047200"/>
            <a:ext cx="3047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10" name="Google Shape;310;p19"/>
          <p:cNvSpPr txBox="1">
            <a:spLocks noGrp="1"/>
          </p:cNvSpPr>
          <p:nvPr>
            <p:ph type="title" idx="9" hasCustomPrompt="1"/>
          </p:nvPr>
        </p:nvSpPr>
        <p:spPr>
          <a:xfrm>
            <a:off x="8039000" y="3047200"/>
            <a:ext cx="3047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0981677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0"/>
          <p:cNvGrpSpPr/>
          <p:nvPr/>
        </p:nvGrpSpPr>
        <p:grpSpPr>
          <a:xfrm>
            <a:off x="329600" y="443133"/>
            <a:ext cx="11532800" cy="5971600"/>
            <a:chOff x="247200" y="332350"/>
            <a:chExt cx="8649600" cy="4478700"/>
          </a:xfrm>
        </p:grpSpPr>
        <p:sp>
          <p:nvSpPr>
            <p:cNvPr id="313" name="Google Shape;313;p20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14" name="Google Shape;314;p20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315" name="Google Shape;315;p20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6" name="Google Shape;316;p20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17" name="Google Shape;317;p20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18" name="Google Shape;318;p20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319" name="Google Shape;319;p20"/>
          <p:cNvSpPr txBox="1">
            <a:spLocks noGrp="1"/>
          </p:cNvSpPr>
          <p:nvPr>
            <p:ph type="subTitle" idx="1"/>
          </p:nvPr>
        </p:nvSpPr>
        <p:spPr>
          <a:xfrm>
            <a:off x="3541600" y="2733884"/>
            <a:ext cx="51328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subTitle" idx="2"/>
          </p:nvPr>
        </p:nvSpPr>
        <p:spPr>
          <a:xfrm>
            <a:off x="3541584" y="1933484"/>
            <a:ext cx="6465600" cy="3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subTitle" idx="3"/>
          </p:nvPr>
        </p:nvSpPr>
        <p:spPr>
          <a:xfrm>
            <a:off x="3541600" y="4996251"/>
            <a:ext cx="51328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2" name="Google Shape;322;p20"/>
          <p:cNvSpPr txBox="1">
            <a:spLocks noGrp="1"/>
          </p:cNvSpPr>
          <p:nvPr>
            <p:ph type="subTitle" idx="4"/>
          </p:nvPr>
        </p:nvSpPr>
        <p:spPr>
          <a:xfrm>
            <a:off x="3541584" y="4195851"/>
            <a:ext cx="6465600" cy="3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4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29748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1"/>
          <p:cNvGrpSpPr/>
          <p:nvPr/>
        </p:nvGrpSpPr>
        <p:grpSpPr>
          <a:xfrm>
            <a:off x="329600" y="1771267"/>
            <a:ext cx="11532800" cy="4643600"/>
            <a:chOff x="247200" y="1285975"/>
            <a:chExt cx="8649600" cy="3482700"/>
          </a:xfrm>
        </p:grpSpPr>
        <p:sp>
          <p:nvSpPr>
            <p:cNvPr id="325" name="Google Shape;325;p21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329" name="Google Shape;329;p21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0" name="Google Shape;330;p21"/>
          <p:cNvSpPr/>
          <p:nvPr/>
        </p:nvSpPr>
        <p:spPr>
          <a:xfrm>
            <a:off x="329600" y="443133"/>
            <a:ext cx="11532800" cy="10652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1" name="Google Shape;331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11058400" y="802133"/>
            <a:ext cx="347200" cy="3472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3" name="Google Shape;333;p21"/>
          <p:cNvSpPr txBox="1">
            <a:spLocks noGrp="1"/>
          </p:cNvSpPr>
          <p:nvPr>
            <p:ph type="subTitle" idx="1"/>
          </p:nvPr>
        </p:nvSpPr>
        <p:spPr>
          <a:xfrm>
            <a:off x="6914000" y="2602333"/>
            <a:ext cx="4169600" cy="3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22506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2"/>
          <p:cNvGrpSpPr/>
          <p:nvPr/>
        </p:nvGrpSpPr>
        <p:grpSpPr>
          <a:xfrm>
            <a:off x="8358367" y="-653600"/>
            <a:ext cx="4488000" cy="1000800"/>
            <a:chOff x="708950" y="-197625"/>
            <a:chExt cx="3366000" cy="750600"/>
          </a:xfrm>
        </p:grpSpPr>
        <p:grpSp>
          <p:nvGrpSpPr>
            <p:cNvPr id="336" name="Google Shape;336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37" name="Google Shape;337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8" name="Google Shape;338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39" name="Google Shape;339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40" name="Google Shape;340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41" name="Google Shape;341;p22"/>
          <p:cNvGrpSpPr/>
          <p:nvPr/>
        </p:nvGrpSpPr>
        <p:grpSpPr>
          <a:xfrm>
            <a:off x="7443467" y="-71467"/>
            <a:ext cx="4488000" cy="1000800"/>
            <a:chOff x="708950" y="-197625"/>
            <a:chExt cx="3366000" cy="750600"/>
          </a:xfrm>
        </p:grpSpPr>
        <p:grpSp>
          <p:nvGrpSpPr>
            <p:cNvPr id="342" name="Google Shape;342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43" name="Google Shape;343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45" name="Google Shape;345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46" name="Google Shape;346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47" name="Google Shape;347;p22"/>
          <p:cNvGrpSpPr/>
          <p:nvPr/>
        </p:nvGrpSpPr>
        <p:grpSpPr>
          <a:xfrm>
            <a:off x="6528567" y="510667"/>
            <a:ext cx="4488000" cy="1000800"/>
            <a:chOff x="708950" y="-197625"/>
            <a:chExt cx="3366000" cy="750600"/>
          </a:xfrm>
        </p:grpSpPr>
        <p:grpSp>
          <p:nvGrpSpPr>
            <p:cNvPr id="348" name="Google Shape;348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49" name="Google Shape;349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0" name="Google Shape;350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51" name="Google Shape;351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52" name="Google Shape;352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3" name="Google Shape;353;p22"/>
          <p:cNvGrpSpPr/>
          <p:nvPr/>
        </p:nvGrpSpPr>
        <p:grpSpPr>
          <a:xfrm>
            <a:off x="5613667" y="1092800"/>
            <a:ext cx="4488000" cy="1000800"/>
            <a:chOff x="708950" y="-197625"/>
            <a:chExt cx="3366000" cy="750600"/>
          </a:xfrm>
        </p:grpSpPr>
        <p:grpSp>
          <p:nvGrpSpPr>
            <p:cNvPr id="354" name="Google Shape;354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55" name="Google Shape;355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6" name="Google Shape;356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57" name="Google Shape;357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MARCH 22, 2021 - 15H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58" name="Google Shape;358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9" name="Google Shape;359;p22"/>
          <p:cNvGrpSpPr/>
          <p:nvPr/>
        </p:nvGrpSpPr>
        <p:grpSpPr>
          <a:xfrm>
            <a:off x="2015900" y="5090800"/>
            <a:ext cx="4488000" cy="1000800"/>
            <a:chOff x="708950" y="-197625"/>
            <a:chExt cx="3366000" cy="750600"/>
          </a:xfrm>
        </p:grpSpPr>
        <p:grpSp>
          <p:nvGrpSpPr>
            <p:cNvPr id="360" name="Google Shape;360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61" name="Google Shape;361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63" name="Google Shape;363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25, 2021 - 12H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64" name="Google Shape;364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65" name="Google Shape;365;p22"/>
          <p:cNvGrpSpPr/>
          <p:nvPr/>
        </p:nvGrpSpPr>
        <p:grpSpPr>
          <a:xfrm>
            <a:off x="1101000" y="5672933"/>
            <a:ext cx="4488000" cy="1000800"/>
            <a:chOff x="708950" y="-197625"/>
            <a:chExt cx="3366000" cy="750600"/>
          </a:xfrm>
        </p:grpSpPr>
        <p:grpSp>
          <p:nvGrpSpPr>
            <p:cNvPr id="366" name="Google Shape;366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67" name="Google Shape;367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8" name="Google Shape;368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69" name="Google Shape;369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JULY 11, 2021 - 11H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70" name="Google Shape;370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1" name="Google Shape;371;p22"/>
          <p:cNvGrpSpPr/>
          <p:nvPr/>
        </p:nvGrpSpPr>
        <p:grpSpPr>
          <a:xfrm>
            <a:off x="186100" y="6255067"/>
            <a:ext cx="4488000" cy="1000800"/>
            <a:chOff x="708950" y="-197625"/>
            <a:chExt cx="3366000" cy="750600"/>
          </a:xfrm>
        </p:grpSpPr>
        <p:grpSp>
          <p:nvGrpSpPr>
            <p:cNvPr id="372" name="Google Shape;372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73" name="Google Shape;373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4" name="Google Shape;374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75" name="Google Shape;375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AUGUST 8, 2021 - 16H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76" name="Google Shape;376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7" name="Google Shape;377;p22"/>
          <p:cNvGrpSpPr/>
          <p:nvPr/>
        </p:nvGrpSpPr>
        <p:grpSpPr>
          <a:xfrm>
            <a:off x="-728800" y="6837200"/>
            <a:ext cx="4488000" cy="1000800"/>
            <a:chOff x="708950" y="-197625"/>
            <a:chExt cx="3366000" cy="750600"/>
          </a:xfrm>
        </p:grpSpPr>
        <p:grpSp>
          <p:nvGrpSpPr>
            <p:cNvPr id="378" name="Google Shape;378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79" name="Google Shape;379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81" name="Google Shape;381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APRIL 15, 2021 - 15H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82" name="Google Shape;382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83" name="Google Shape;383;p22"/>
          <p:cNvGrpSpPr/>
          <p:nvPr/>
        </p:nvGrpSpPr>
        <p:grpSpPr>
          <a:xfrm>
            <a:off x="9175467" y="5330333"/>
            <a:ext cx="4488000" cy="1000800"/>
            <a:chOff x="708950" y="-197625"/>
            <a:chExt cx="3366000" cy="750600"/>
          </a:xfrm>
        </p:grpSpPr>
        <p:grpSp>
          <p:nvGrpSpPr>
            <p:cNvPr id="384" name="Google Shape;384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85" name="Google Shape;385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87" name="Google Shape;387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88" name="Google Shape;388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89" name="Google Shape;389;p22"/>
          <p:cNvGrpSpPr/>
          <p:nvPr/>
        </p:nvGrpSpPr>
        <p:grpSpPr>
          <a:xfrm>
            <a:off x="8260567" y="5912467"/>
            <a:ext cx="4488000" cy="1000800"/>
            <a:chOff x="708950" y="-197625"/>
            <a:chExt cx="3366000" cy="750600"/>
          </a:xfrm>
        </p:grpSpPr>
        <p:grpSp>
          <p:nvGrpSpPr>
            <p:cNvPr id="390" name="Google Shape;390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91" name="Google Shape;391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2" name="Google Shape;392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93" name="Google Shape;393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95" name="Google Shape;395;p22"/>
          <p:cNvGrpSpPr/>
          <p:nvPr/>
        </p:nvGrpSpPr>
        <p:grpSpPr>
          <a:xfrm>
            <a:off x="7345667" y="6494600"/>
            <a:ext cx="4488000" cy="1000800"/>
            <a:chOff x="708950" y="-197625"/>
            <a:chExt cx="3366000" cy="750600"/>
          </a:xfrm>
        </p:grpSpPr>
        <p:grpSp>
          <p:nvGrpSpPr>
            <p:cNvPr id="396" name="Google Shape;396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97" name="Google Shape;397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99" name="Google Shape;399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46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01" name="Google Shape;401;p22"/>
          <p:cNvSpPr/>
          <p:nvPr/>
        </p:nvSpPr>
        <p:spPr>
          <a:xfrm>
            <a:off x="969133" y="911000"/>
            <a:ext cx="10262800" cy="5036000"/>
          </a:xfrm>
          <a:prstGeom prst="roundRect">
            <a:avLst>
              <a:gd name="adj" fmla="val 574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402" name="Google Shape;402;p22"/>
          <p:cNvCxnSpPr/>
          <p:nvPr/>
        </p:nvCxnSpPr>
        <p:spPr>
          <a:xfrm>
            <a:off x="960000" y="1419185"/>
            <a:ext cx="10262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22"/>
          <p:cNvSpPr/>
          <p:nvPr/>
        </p:nvSpPr>
        <p:spPr>
          <a:xfrm>
            <a:off x="9825060" y="1088959"/>
            <a:ext cx="187200" cy="1872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4" name="Google Shape;404;p22"/>
          <p:cNvSpPr/>
          <p:nvPr/>
        </p:nvSpPr>
        <p:spPr>
          <a:xfrm>
            <a:off x="10221391" y="1088959"/>
            <a:ext cx="187200" cy="187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5" name="Google Shape;405;p22"/>
          <p:cNvSpPr/>
          <p:nvPr/>
        </p:nvSpPr>
        <p:spPr>
          <a:xfrm>
            <a:off x="10617723" y="1088959"/>
            <a:ext cx="187200" cy="1872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6" name="Google Shape;406;p22"/>
          <p:cNvSpPr txBox="1">
            <a:spLocks noGrp="1"/>
          </p:cNvSpPr>
          <p:nvPr>
            <p:ph type="ctrTitle"/>
          </p:nvPr>
        </p:nvSpPr>
        <p:spPr>
          <a:xfrm>
            <a:off x="2746233" y="1609067"/>
            <a:ext cx="6699600" cy="11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333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subTitle" idx="1"/>
          </p:nvPr>
        </p:nvSpPr>
        <p:spPr>
          <a:xfrm>
            <a:off x="2745967" y="2645967"/>
            <a:ext cx="67000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>
                <a:highlight>
                  <a:schemeClr val="lt2"/>
                </a:highlight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667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subTitle" idx="2"/>
          </p:nvPr>
        </p:nvSpPr>
        <p:spPr>
          <a:xfrm>
            <a:off x="2492100" y="3245067"/>
            <a:ext cx="72076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09" name="Google Shape;409;p22"/>
          <p:cNvSpPr txBox="1"/>
          <p:nvPr/>
        </p:nvSpPr>
        <p:spPr>
          <a:xfrm>
            <a:off x="3283600" y="4713033"/>
            <a:ext cx="5624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333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333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754862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7941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5726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12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470890" y="217747"/>
            <a:ext cx="11270265" cy="6442243"/>
            <a:chOff x="345766" y="155909"/>
            <a:chExt cx="8452699" cy="4831682"/>
          </a:xfrm>
        </p:grpSpPr>
        <p:grpSp>
          <p:nvGrpSpPr>
            <p:cNvPr id="236" name="Google Shape;236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41" name="Google Shape;241;p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4" name="Google Shape;244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78026FF-1FFD-487B-93BC-2472E32CF004}" type="slidenum">
              <a:rPr lang="es-MX" smtClean="0"/>
              <a:t>‹Nº›</a:t>
            </a:fld>
            <a:endParaRPr lang="es-MX"/>
          </a:p>
        </p:txBody>
      </p: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929967" y="784752"/>
            <a:ext cx="1031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759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7"/>
          <p:cNvGrpSpPr/>
          <p:nvPr/>
        </p:nvGrpSpPr>
        <p:grpSpPr>
          <a:xfrm>
            <a:off x="470890" y="217747"/>
            <a:ext cx="11270265" cy="6442243"/>
            <a:chOff x="345766" y="155909"/>
            <a:chExt cx="8452699" cy="4831682"/>
          </a:xfrm>
        </p:grpSpPr>
        <p:grpSp>
          <p:nvGrpSpPr>
            <p:cNvPr id="248" name="Google Shape;248;p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49" name="Google Shape;249;p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53" name="Google Shape;253;p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6" name="Google Shape;256;p7"/>
          <p:cNvGrpSpPr/>
          <p:nvPr/>
        </p:nvGrpSpPr>
        <p:grpSpPr>
          <a:xfrm>
            <a:off x="950966" y="1840200"/>
            <a:ext cx="4820124" cy="3952437"/>
            <a:chOff x="956924" y="1380150"/>
            <a:chExt cx="3615093" cy="2964328"/>
          </a:xfrm>
        </p:grpSpPr>
        <p:sp>
          <p:nvSpPr>
            <p:cNvPr id="257" name="Google Shape;257;p7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8" name="Google Shape;258;p7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72" name="Google Shape;272;p7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7" name="Google Shape;277;p7"/>
          <p:cNvSpPr txBox="1">
            <a:spLocks noGrp="1"/>
          </p:cNvSpPr>
          <p:nvPr>
            <p:ph type="title"/>
          </p:nvPr>
        </p:nvSpPr>
        <p:spPr>
          <a:xfrm>
            <a:off x="950967" y="677959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8" name="Google Shape;278;p7"/>
          <p:cNvSpPr txBox="1">
            <a:spLocks noGrp="1"/>
          </p:cNvSpPr>
          <p:nvPr>
            <p:ph type="body" idx="1"/>
          </p:nvPr>
        </p:nvSpPr>
        <p:spPr>
          <a:xfrm>
            <a:off x="6855667" y="2787533"/>
            <a:ext cx="38872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/>
            </a:lvl1pPr>
            <a:lvl2pPr marL="1219170" lvl="1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79" name="Google Shape;279;p7"/>
          <p:cNvSpPr/>
          <p:nvPr/>
        </p:nvSpPr>
        <p:spPr>
          <a:xfrm>
            <a:off x="10507281" y="272941"/>
            <a:ext cx="339985" cy="51607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7"/>
          <p:cNvSpPr/>
          <p:nvPr/>
        </p:nvSpPr>
        <p:spPr>
          <a:xfrm>
            <a:off x="11408919" y="684465"/>
            <a:ext cx="549648" cy="83435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7"/>
          <p:cNvSpPr/>
          <p:nvPr/>
        </p:nvSpPr>
        <p:spPr>
          <a:xfrm>
            <a:off x="10798001" y="1306465"/>
            <a:ext cx="339985" cy="51607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7"/>
          <p:cNvSpPr/>
          <p:nvPr/>
        </p:nvSpPr>
        <p:spPr>
          <a:xfrm>
            <a:off x="4039081" y="2420774"/>
            <a:ext cx="339985" cy="51607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7"/>
          <p:cNvSpPr/>
          <p:nvPr/>
        </p:nvSpPr>
        <p:spPr>
          <a:xfrm>
            <a:off x="4940719" y="2832298"/>
            <a:ext cx="549648" cy="83435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7"/>
          <p:cNvSpPr/>
          <p:nvPr/>
        </p:nvSpPr>
        <p:spPr>
          <a:xfrm>
            <a:off x="4642434" y="3845065"/>
            <a:ext cx="339985" cy="51607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7"/>
          <p:cNvSpPr/>
          <p:nvPr/>
        </p:nvSpPr>
        <p:spPr>
          <a:xfrm rot="10800000">
            <a:off x="2395516" y="4773431"/>
            <a:ext cx="339985" cy="51607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7"/>
          <p:cNvSpPr/>
          <p:nvPr/>
        </p:nvSpPr>
        <p:spPr>
          <a:xfrm rot="10800000">
            <a:off x="1297213" y="3887327"/>
            <a:ext cx="549648" cy="83435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7"/>
          <p:cNvSpPr/>
          <p:nvPr/>
        </p:nvSpPr>
        <p:spPr>
          <a:xfrm rot="10800000">
            <a:off x="1772596" y="3170974"/>
            <a:ext cx="339985" cy="51607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9647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1063100" y="894967"/>
            <a:ext cx="4652400" cy="5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461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9"/>
          <p:cNvGrpSpPr/>
          <p:nvPr/>
        </p:nvGrpSpPr>
        <p:grpSpPr>
          <a:xfrm>
            <a:off x="470890" y="217747"/>
            <a:ext cx="11270265" cy="6442243"/>
            <a:chOff x="345766" y="155909"/>
            <a:chExt cx="8452699" cy="4831682"/>
          </a:xfrm>
        </p:grpSpPr>
        <p:grpSp>
          <p:nvGrpSpPr>
            <p:cNvPr id="292" name="Google Shape;292;p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97" name="Google Shape;297;p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0" name="Google Shape;300;p9"/>
          <p:cNvSpPr txBox="1">
            <a:spLocks noGrp="1"/>
          </p:cNvSpPr>
          <p:nvPr>
            <p:ph type="subTitle" idx="1"/>
          </p:nvPr>
        </p:nvSpPr>
        <p:spPr>
          <a:xfrm>
            <a:off x="6383700" y="2156833"/>
            <a:ext cx="43640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8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8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8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8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8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8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8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8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8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1" name="Google Shape;301;p9"/>
          <p:cNvSpPr txBox="1">
            <a:spLocks noGrp="1"/>
          </p:cNvSpPr>
          <p:nvPr>
            <p:ph type="body" idx="2"/>
          </p:nvPr>
        </p:nvSpPr>
        <p:spPr>
          <a:xfrm>
            <a:off x="6383700" y="2818867"/>
            <a:ext cx="4364000" cy="3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>
                <a:solidFill>
                  <a:schemeClr val="accent3"/>
                </a:solidFill>
              </a:defRPr>
            </a:lvl1pPr>
            <a:lvl2pPr marL="1219170" lvl="1" indent="-457189"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2400">
                <a:solidFill>
                  <a:schemeClr val="accent3"/>
                </a:solidFill>
              </a:defRPr>
            </a:lvl2pPr>
            <a:lvl3pPr marL="1828754" lvl="2" indent="-457189"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2400">
                <a:solidFill>
                  <a:schemeClr val="accent3"/>
                </a:solidFill>
              </a:defRPr>
            </a:lvl3pPr>
            <a:lvl4pPr marL="2438339" lvl="3" indent="-457189"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2400">
                <a:solidFill>
                  <a:schemeClr val="accent3"/>
                </a:solidFill>
              </a:defRPr>
            </a:lvl4pPr>
            <a:lvl5pPr marL="3047924" lvl="4" indent="-457189"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2400">
                <a:solidFill>
                  <a:schemeClr val="accent3"/>
                </a:solidFill>
              </a:defRPr>
            </a:lvl5pPr>
            <a:lvl6pPr marL="3657509" lvl="5" indent="-457189"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2400">
                <a:solidFill>
                  <a:schemeClr val="accent3"/>
                </a:solidFill>
              </a:defRPr>
            </a:lvl6pPr>
            <a:lvl7pPr marL="4267093" lvl="6" indent="-457189"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2400">
                <a:solidFill>
                  <a:schemeClr val="accent3"/>
                </a:solidFill>
              </a:defRPr>
            </a:lvl7pPr>
            <a:lvl8pPr marL="4876678" lvl="7" indent="-457189"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2400">
                <a:solidFill>
                  <a:schemeClr val="accent3"/>
                </a:solidFill>
              </a:defRPr>
            </a:lvl8pPr>
            <a:lvl9pPr marL="5486263" lvl="8" indent="-457189">
              <a:spcBef>
                <a:spcPts val="2133"/>
              </a:spcBef>
              <a:spcAft>
                <a:spcPts val="2133"/>
              </a:spcAft>
              <a:buClr>
                <a:schemeClr val="accent3"/>
              </a:buClr>
              <a:buSzPts val="1800"/>
              <a:buChar char="■"/>
              <a:defRPr sz="2400">
                <a:solidFill>
                  <a:schemeClr val="accent3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2" name="Google Shape;302;p9"/>
          <p:cNvSpPr txBox="1">
            <a:spLocks noGrp="1"/>
          </p:cNvSpPr>
          <p:nvPr>
            <p:ph type="title"/>
          </p:nvPr>
        </p:nvSpPr>
        <p:spPr>
          <a:xfrm>
            <a:off x="929967" y="767793"/>
            <a:ext cx="1031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3" name="Google Shape;303;p9"/>
          <p:cNvSpPr/>
          <p:nvPr/>
        </p:nvSpPr>
        <p:spPr>
          <a:xfrm>
            <a:off x="330274" y="4470110"/>
            <a:ext cx="399149" cy="587653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9"/>
          <p:cNvSpPr/>
          <p:nvPr/>
        </p:nvSpPr>
        <p:spPr>
          <a:xfrm>
            <a:off x="1711203" y="4470091"/>
            <a:ext cx="1001596" cy="1079088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9"/>
          <p:cNvSpPr/>
          <p:nvPr/>
        </p:nvSpPr>
        <p:spPr>
          <a:xfrm>
            <a:off x="216404" y="1407475"/>
            <a:ext cx="454707" cy="489056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9"/>
          <p:cNvSpPr/>
          <p:nvPr/>
        </p:nvSpPr>
        <p:spPr>
          <a:xfrm>
            <a:off x="1162986" y="2123635"/>
            <a:ext cx="601207" cy="646832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9"/>
          <p:cNvSpPr/>
          <p:nvPr/>
        </p:nvSpPr>
        <p:spPr>
          <a:xfrm>
            <a:off x="1480700" y="3819686"/>
            <a:ext cx="230509" cy="34990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6166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 txBox="1">
            <a:spLocks noGrp="1"/>
          </p:cNvSpPr>
          <p:nvPr>
            <p:ph type="title"/>
          </p:nvPr>
        </p:nvSpPr>
        <p:spPr>
          <a:xfrm>
            <a:off x="6096000" y="480068"/>
            <a:ext cx="5145200" cy="2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392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E78026FF-1FFD-487B-93BC-2472E32CF0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5586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30" name="Google Shape;730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9594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06608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5446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B98048A-DD4F-463E-A319-D1BB51F785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545" y="932470"/>
            <a:ext cx="2181379" cy="13849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D8A474D-FD47-49F7-B85E-82ABBA4D4B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47242" y="1021656"/>
            <a:ext cx="1297097" cy="1206625"/>
          </a:xfrm>
          <a:prstGeom prst="rect">
            <a:avLst/>
          </a:prstGeom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DADD757B-6CE7-46AB-81B0-49B4F8566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070" y="2588232"/>
            <a:ext cx="371127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Lic. En sistemas Computacionales</a:t>
            </a:r>
          </a:p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Ingeniería de software 1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4D88709-1EF3-4010-93EA-BF005CE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091" y="1021656"/>
            <a:ext cx="677781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Universidad Aut</a:t>
            </a: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ó</a:t>
            </a: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noma de Chiapas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Facultad de Contadur</a:t>
            </a: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í</a:t>
            </a: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y Administraci</a:t>
            </a: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ó</a:t>
            </a: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Campus I</a:t>
            </a:r>
            <a:endParaRPr kumimoji="0" lang="es-ES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AE67245D-E211-4544-A44C-8113E877B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258" y="3842875"/>
            <a:ext cx="366799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Presentan: </a:t>
            </a:r>
          </a:p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Paniagua Figueroa Emmanuel</a:t>
            </a:r>
          </a:p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Ramírez Jiménez José Bartolomé </a:t>
            </a:r>
          </a:p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Velazco Burguete Benjamín </a:t>
            </a:r>
          </a:p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Zavala García Luis Fernando</a:t>
            </a:r>
          </a:p>
        </p:txBody>
      </p:sp>
    </p:spTree>
    <p:extLst>
      <p:ext uri="{BB962C8B-B14F-4D97-AF65-F5344CB8AC3E}">
        <p14:creationId xmlns:p14="http://schemas.microsoft.com/office/powerpoint/2010/main" val="332580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D951D-F24A-4DB0-B3DB-D3128A3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funcionales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753CBD1-2664-4CF0-9E65-AA8415E85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32987"/>
              </p:ext>
            </p:extLst>
          </p:nvPr>
        </p:nvGraphicFramePr>
        <p:xfrm>
          <a:off x="2377440" y="2540228"/>
          <a:ext cx="7437120" cy="140779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1381097028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1616048917"/>
                    </a:ext>
                  </a:extLst>
                </a:gridCol>
              </a:tblGrid>
              <a:tr h="403225">
                <a:tc rowSpan="4">
                  <a:txBody>
                    <a:bodyPr/>
                    <a:lstStyle/>
                    <a:p>
                      <a:pPr marL="67945" marR="735330">
                        <a:lnSpc>
                          <a:spcPct val="11500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Identificación del</a:t>
                      </a:r>
                      <a:r>
                        <a:rPr lang="es-ES" sz="1200" spc="-29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Nombre del Requerimiento:</a:t>
                      </a:r>
                      <a:r>
                        <a:rPr lang="es-ES" sz="1200" spc="-28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Características:</a:t>
                      </a:r>
                      <a:r>
                        <a:rPr lang="es-ES" sz="120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Descripción del</a:t>
                      </a:r>
                      <a:r>
                        <a:rPr lang="es-ES" sz="120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37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r>
                        <a:rPr lang="es-ES" sz="120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del</a:t>
                      </a:r>
                      <a:r>
                        <a:rPr lang="es-ES" sz="12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RF7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913201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Módulo</a:t>
                      </a:r>
                      <a:r>
                        <a:rPr lang="es-ES" sz="12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-2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clientes.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361361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Envió</a:t>
                      </a:r>
                      <a:r>
                        <a:rPr lang="es-ES" sz="120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mensajes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508678"/>
                  </a:ext>
                </a:extLst>
              </a:tr>
              <a:tr h="60325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30670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El cliente tendrá la opción de enviar mensajes desde la</a:t>
                      </a:r>
                      <a:r>
                        <a:rPr lang="es-ES" sz="1200" spc="-28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plataforma.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580">
                        <a:lnSpc>
                          <a:spcPts val="136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0313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6B2ACED-B947-444F-9934-648BD3EAC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27321"/>
              </p:ext>
            </p:extLst>
          </p:nvPr>
        </p:nvGraphicFramePr>
        <p:xfrm>
          <a:off x="2377440" y="4275945"/>
          <a:ext cx="7437120" cy="1408430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428226854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1979353582"/>
                    </a:ext>
                  </a:extLst>
                </a:gridCol>
              </a:tblGrid>
              <a:tr h="403860">
                <a:tc rowSpan="4">
                  <a:txBody>
                    <a:bodyPr/>
                    <a:lstStyle/>
                    <a:p>
                      <a:pPr marL="67945" marR="735330">
                        <a:lnSpc>
                          <a:spcPct val="11600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Identificación del</a:t>
                      </a:r>
                      <a:r>
                        <a:rPr lang="es-ES" sz="1200" spc="-29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Nombre del Requerimiento:</a:t>
                      </a:r>
                      <a:r>
                        <a:rPr lang="es-ES" sz="1200" spc="-28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Características:</a:t>
                      </a:r>
                      <a:r>
                        <a:rPr lang="es-ES" sz="120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Descripción del</a:t>
                      </a:r>
                      <a:r>
                        <a:rPr lang="es-ES" sz="120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37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r>
                        <a:rPr lang="es-ES" sz="120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del</a:t>
                      </a:r>
                      <a:r>
                        <a:rPr lang="es-ES" sz="12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RF8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83224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Módulo</a:t>
                      </a:r>
                      <a:r>
                        <a:rPr lang="es-ES" sz="12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clientes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814866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Muestreo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-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datos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665461"/>
                  </a:ext>
                </a:extLst>
              </a:tr>
              <a:tr h="60452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1962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Se le mostrara al cliente los servicios que proporciona la</a:t>
                      </a:r>
                      <a:r>
                        <a:rPr lang="es-ES" sz="1200" spc="-28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clínica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s-ES" sz="1200" spc="-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sus costos.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580">
                        <a:lnSpc>
                          <a:spcPts val="11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617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076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D951D-F24A-4DB0-B3DB-D3128A3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funcionales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F9C0CC9-AC5B-4540-8416-C6EC435B0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585648"/>
              </p:ext>
            </p:extLst>
          </p:nvPr>
        </p:nvGraphicFramePr>
        <p:xfrm>
          <a:off x="2377440" y="2477876"/>
          <a:ext cx="7437120" cy="1612011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2131387369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4077980400"/>
                    </a:ext>
                  </a:extLst>
                </a:gridCol>
              </a:tblGrid>
              <a:tr h="401955">
                <a:tc rowSpan="4">
                  <a:txBody>
                    <a:bodyPr/>
                    <a:lstStyle/>
                    <a:p>
                      <a:pPr marL="67945" marR="735330"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Identificación del</a:t>
                      </a:r>
                      <a:r>
                        <a:rPr lang="es-ES" sz="1200" spc="-29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Nombre del Requerimiento:</a:t>
                      </a:r>
                      <a:r>
                        <a:rPr lang="es-ES" sz="1200" spc="-28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Características: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Descripción del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  <a:spcBef>
                          <a:spcPts val="5"/>
                        </a:spcBef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del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RF9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85131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Módulo</a:t>
                      </a:r>
                      <a:r>
                        <a:rPr lang="es-ES" sz="12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servicios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097003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Chat</a:t>
                      </a:r>
                      <a:r>
                        <a:rPr lang="es-ES" sz="120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en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tiempo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real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634560"/>
                  </a:ext>
                </a:extLst>
              </a:tr>
              <a:tr h="80454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660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El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cliente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podrá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interactuar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con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un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effectLst/>
                        </a:rPr>
                        <a:t>chatbot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para</a:t>
                      </a:r>
                      <a:r>
                        <a:rPr lang="es-ES" sz="1200" spc="3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saber</a:t>
                      </a:r>
                      <a:r>
                        <a:rPr lang="es-ES" sz="1200" spc="-28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sobre las características de tratamientos, formas de pago, o</a:t>
                      </a:r>
                      <a:r>
                        <a:rPr lang="es-ES" sz="1200" spc="-28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cualquier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otro.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580">
                        <a:lnSpc>
                          <a:spcPts val="136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609463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5817A9A-EC18-40E6-999E-7CCF8BA2F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40864"/>
              </p:ext>
            </p:extLst>
          </p:nvPr>
        </p:nvGraphicFramePr>
        <p:xfrm>
          <a:off x="2377440" y="4518711"/>
          <a:ext cx="7437120" cy="1612011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3440055270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1957706971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67945" marR="735330">
                        <a:lnSpc>
                          <a:spcPct val="11200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Identificación del</a:t>
                      </a:r>
                      <a:r>
                        <a:rPr lang="es-ES" sz="1200" spc="-29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RF10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71003"/>
                  </a:ext>
                </a:extLst>
              </a:tr>
              <a:tr h="200660">
                <a:tc rowSpan="3">
                  <a:txBody>
                    <a:bodyPr/>
                    <a:lstStyle/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Nombre del Requerimiento:</a:t>
                      </a:r>
                      <a:r>
                        <a:rPr lang="es-ES" sz="1200" spc="-28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Características:</a:t>
                      </a:r>
                      <a:r>
                        <a:rPr lang="es-ES" sz="120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Descripción del</a:t>
                      </a:r>
                      <a:r>
                        <a:rPr lang="es-ES" sz="120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s-ES" sz="13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r>
                        <a:rPr lang="es-ES" sz="120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del</a:t>
                      </a:r>
                      <a:r>
                        <a:rPr lang="es-ES" sz="12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Módulo</a:t>
                      </a:r>
                      <a:r>
                        <a:rPr lang="es-ES" sz="12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servicios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772243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Agregar,</a:t>
                      </a:r>
                      <a:r>
                        <a:rPr lang="es-ES" sz="120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eliminar,</a:t>
                      </a:r>
                      <a:r>
                        <a:rPr lang="es-ES" sz="120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actualizar y</a:t>
                      </a:r>
                      <a:r>
                        <a:rPr lang="es-ES" sz="1200" spc="-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buscar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servicios.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092429"/>
                  </a:ext>
                </a:extLst>
              </a:tr>
              <a:tr h="80581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6223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Dentro de este módulo se podrá manipular información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sobre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los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servicios,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modulo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solo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para</a:t>
                      </a:r>
                      <a:r>
                        <a:rPr lang="es-ES" sz="1200" spc="30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solo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administradores.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580">
                        <a:lnSpc>
                          <a:spcPts val="137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018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30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D951D-F24A-4DB0-B3DB-D3128A3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funcionales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EDB5CED-6844-4C02-A6D7-320CCFE69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98703"/>
              </p:ext>
            </p:extLst>
          </p:nvPr>
        </p:nvGraphicFramePr>
        <p:xfrm>
          <a:off x="1361270" y="2438213"/>
          <a:ext cx="9469460" cy="1612646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734730">
                  <a:extLst>
                    <a:ext uri="{9D8B030D-6E8A-4147-A177-3AD203B41FA5}">
                      <a16:colId xmlns:a16="http://schemas.microsoft.com/office/drawing/2014/main" val="819034195"/>
                    </a:ext>
                  </a:extLst>
                </a:gridCol>
                <a:gridCol w="4734730">
                  <a:extLst>
                    <a:ext uri="{9D8B030D-6E8A-4147-A177-3AD203B41FA5}">
                      <a16:colId xmlns:a16="http://schemas.microsoft.com/office/drawing/2014/main" val="3168053255"/>
                    </a:ext>
                  </a:extLst>
                </a:gridCol>
              </a:tblGrid>
              <a:tr h="400685">
                <a:tc rowSpan="4">
                  <a:txBody>
                    <a:bodyPr/>
                    <a:lstStyle/>
                    <a:p>
                      <a:pPr marL="67945" marR="735330"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Identificación del</a:t>
                      </a:r>
                      <a:r>
                        <a:rPr lang="es-ES" sz="1200" spc="-29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Nombre del Requerimiento:</a:t>
                      </a:r>
                      <a:r>
                        <a:rPr lang="es-ES" sz="1200" spc="-28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Características: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Descripción del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  <a:spcBef>
                          <a:spcPts val="5"/>
                        </a:spcBef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del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RF11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267082"/>
                  </a:ext>
                </a:extLst>
              </a:tr>
              <a:tr h="20256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Módulo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pagos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32556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Gestión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-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pagos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59004"/>
                  </a:ext>
                </a:extLst>
              </a:tr>
              <a:tr h="80581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6413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Dentro de este módulo se podrá manipular información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sobre pagos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realizados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 los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servicios,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y de la</a:t>
                      </a:r>
                      <a:r>
                        <a:rPr lang="es-ES" sz="1200" spc="3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persona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spc="-5" dirty="0">
                          <a:solidFill>
                            <a:schemeClr val="tx1"/>
                          </a:solidFill>
                          <a:effectLst/>
                        </a:rPr>
                        <a:t>que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spc="-5" dirty="0">
                          <a:solidFill>
                            <a:schemeClr val="tx1"/>
                          </a:solidFill>
                          <a:effectLst/>
                        </a:rPr>
                        <a:t>ha realizado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dicho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movimiento</a:t>
                      </a:r>
                      <a:r>
                        <a:rPr lang="es-ES" sz="120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solo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para</a:t>
                      </a:r>
                      <a:r>
                        <a:rPr lang="es-ES" sz="1200" spc="-8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empleados.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580">
                        <a:lnSpc>
                          <a:spcPts val="137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459903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A2E64BD-D7A0-4E0E-9780-4DFFED7ED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22000"/>
              </p:ext>
            </p:extLst>
          </p:nvPr>
        </p:nvGraphicFramePr>
        <p:xfrm>
          <a:off x="1361270" y="4336110"/>
          <a:ext cx="9469460" cy="182422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734730">
                  <a:extLst>
                    <a:ext uri="{9D8B030D-6E8A-4147-A177-3AD203B41FA5}">
                      <a16:colId xmlns:a16="http://schemas.microsoft.com/office/drawing/2014/main" val="3730989814"/>
                    </a:ext>
                  </a:extLst>
                </a:gridCol>
                <a:gridCol w="4734730">
                  <a:extLst>
                    <a:ext uri="{9D8B030D-6E8A-4147-A177-3AD203B41FA5}">
                      <a16:colId xmlns:a16="http://schemas.microsoft.com/office/drawing/2014/main" val="4017938069"/>
                    </a:ext>
                  </a:extLst>
                </a:gridCol>
              </a:tblGrid>
              <a:tr h="401955">
                <a:tc rowSpan="4">
                  <a:txBody>
                    <a:bodyPr/>
                    <a:lstStyle/>
                    <a:p>
                      <a:pPr marL="67945" marR="735330">
                        <a:lnSpc>
                          <a:spcPct val="11500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Identificación del</a:t>
                      </a:r>
                      <a:r>
                        <a:rPr lang="es-ES" sz="1200" spc="-29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Nombre del Requerimiento:</a:t>
                      </a:r>
                      <a:r>
                        <a:rPr lang="es-ES" sz="1200" spc="-28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Características:</a:t>
                      </a:r>
                      <a:r>
                        <a:rPr lang="es-ES" sz="120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Descripción del</a:t>
                      </a:r>
                      <a:r>
                        <a:rPr lang="es-ES" sz="120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</a:pPr>
                      <a:r>
                        <a:rPr lang="es-ES" sz="13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ES" sz="135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r>
                        <a:rPr lang="es-ES" sz="120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del</a:t>
                      </a:r>
                      <a:r>
                        <a:rPr lang="es-ES" sz="12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RF12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772578"/>
                  </a:ext>
                </a:extLst>
              </a:tr>
              <a:tr h="20256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Módulo</a:t>
                      </a:r>
                      <a:r>
                        <a:rPr lang="es-ES" sz="120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finanzas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689317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Gestión</a:t>
                      </a:r>
                      <a:r>
                        <a:rPr lang="es-ES" sz="1200" spc="-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contable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487418"/>
                  </a:ext>
                </a:extLst>
              </a:tr>
              <a:tr h="100711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6413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Dentro de este módulo se podrá manipular información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sobre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pagos,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gastos,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costos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realizados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los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servicios,</a:t>
                      </a:r>
                      <a:r>
                        <a:rPr lang="es-ES" sz="1200" spc="-28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insumos y de todo el referente al área contable con sus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respectivos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informes.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580">
                        <a:lnSpc>
                          <a:spcPts val="137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982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05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D951D-F24A-4DB0-B3DB-D3128A3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no funcionales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F0B3072-7DF2-4015-BDFF-93FE4064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01113"/>
              </p:ext>
            </p:extLst>
          </p:nvPr>
        </p:nvGraphicFramePr>
        <p:xfrm>
          <a:off x="2377440" y="2963054"/>
          <a:ext cx="7437120" cy="2557336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731964561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2920828015"/>
                    </a:ext>
                  </a:extLst>
                </a:gridCol>
              </a:tblGrid>
              <a:tr h="401955">
                <a:tc rowSpan="4">
                  <a:txBody>
                    <a:bodyPr/>
                    <a:lstStyle/>
                    <a:p>
                      <a:pPr marL="67945" marR="735330"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Identificación del</a:t>
                      </a:r>
                      <a:r>
                        <a:rPr lang="es-ES" sz="1200" spc="-29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Nombre del Requerimiento:</a:t>
                      </a: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 spc="-28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Características:</a:t>
                      </a: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Descripción del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</a:pPr>
                      <a:r>
                        <a:rPr lang="es-E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</a:pPr>
                      <a:r>
                        <a:rPr lang="es-E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</a:pPr>
                      <a:r>
                        <a:rPr lang="es-E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</a:pPr>
                      <a:r>
                        <a:rPr lang="es-E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del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RNF1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05283"/>
                  </a:ext>
                </a:extLst>
              </a:tr>
              <a:tr h="20256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Usabilidad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134733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Visual y</a:t>
                      </a:r>
                      <a:r>
                        <a:rPr lang="es-ES" sz="1200" spc="-3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manejable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79904"/>
                  </a:ext>
                </a:extLst>
              </a:tr>
              <a:tr h="161226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6223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El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sistema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debe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contar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con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interfaces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graficas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bien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formadas y diseñadas para su fácil uso. Debe de emitir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mensajes de error que sean informativos y dirigidos a los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usuarios que usaran el Sistema y utilizarse en múltiples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dispositivos,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(Smartphones,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Tabletas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computadoras</a:t>
                      </a:r>
                      <a:r>
                        <a:rPr lang="es-ES" sz="1200" spc="-28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personales).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580">
                        <a:lnSpc>
                          <a:spcPts val="11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980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835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D951D-F24A-4DB0-B3DB-D3128A3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no funcionales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B304A65-9DA0-4CEE-AC96-DB941184D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01876"/>
              </p:ext>
            </p:extLst>
          </p:nvPr>
        </p:nvGraphicFramePr>
        <p:xfrm>
          <a:off x="2377440" y="2404387"/>
          <a:ext cx="7437120" cy="1811020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2062691404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797379203"/>
                    </a:ext>
                  </a:extLst>
                </a:gridCol>
              </a:tblGrid>
              <a:tr h="400685">
                <a:tc rowSpan="4">
                  <a:txBody>
                    <a:bodyPr/>
                    <a:lstStyle/>
                    <a:p>
                      <a:pPr marL="67945" marR="735330"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Identificación del</a:t>
                      </a:r>
                      <a:r>
                        <a:rPr lang="es-ES" sz="1200" spc="-29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Nombre del Requerimiento:</a:t>
                      </a: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 spc="-28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Características: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Descripción del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</a:pPr>
                      <a:r>
                        <a:rPr lang="es-E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S" sz="135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del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RNF2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74870"/>
                  </a:ext>
                </a:extLst>
              </a:tr>
              <a:tr h="20256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Eficiencia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82489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Respuesta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rápida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248190"/>
                  </a:ext>
                </a:extLst>
              </a:tr>
              <a:tr h="100711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6540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Permitir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llevar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cabo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varios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procesos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la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vez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sin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saturarse, de igual forma se pide un tiempo de respuesta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rápido.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580">
                        <a:lnSpc>
                          <a:spcPts val="11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649781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200874F6-FB74-4EFF-BAE8-C3AE50DAA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97697"/>
              </p:ext>
            </p:extLst>
          </p:nvPr>
        </p:nvGraphicFramePr>
        <p:xfrm>
          <a:off x="2377440" y="4357317"/>
          <a:ext cx="7437120" cy="1811020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2062691404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797379203"/>
                    </a:ext>
                  </a:extLst>
                </a:gridCol>
              </a:tblGrid>
              <a:tr h="400685">
                <a:tc rowSpan="4">
                  <a:txBody>
                    <a:bodyPr/>
                    <a:lstStyle/>
                    <a:p>
                      <a:pPr marL="67945" marR="735330"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Identificación del</a:t>
                      </a:r>
                      <a:r>
                        <a:rPr lang="es-ES" sz="1200" spc="-29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Nombre del Requerimiento:</a:t>
                      </a:r>
                      <a:r>
                        <a:rPr lang="es-ES" sz="1200" spc="-28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Características:</a:t>
                      </a: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Descripción del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</a:pPr>
                      <a:r>
                        <a:rPr lang="es-E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S" sz="135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del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RNF3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74870"/>
                  </a:ext>
                </a:extLst>
              </a:tr>
              <a:tr h="20256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Integridad de la información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82489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Mantener la información siempre respaldada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248190"/>
                  </a:ext>
                </a:extLst>
              </a:tr>
              <a:tr h="100711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6540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Se deben de realizar mantenimiento de datos constante para salvaguardar la información.</a:t>
                      </a:r>
                      <a:r>
                        <a:rPr lang="es-E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580">
                        <a:lnSpc>
                          <a:spcPts val="11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649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23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D951D-F24A-4DB0-B3DB-D3128A3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no funcionales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F0B3072-7DF2-4015-BDFF-93FE4064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693555"/>
              </p:ext>
            </p:extLst>
          </p:nvPr>
        </p:nvGraphicFramePr>
        <p:xfrm>
          <a:off x="2377440" y="2963054"/>
          <a:ext cx="7437120" cy="241744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731964561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2920828015"/>
                    </a:ext>
                  </a:extLst>
                </a:gridCol>
              </a:tblGrid>
              <a:tr h="401955">
                <a:tc rowSpan="4">
                  <a:txBody>
                    <a:bodyPr/>
                    <a:lstStyle/>
                    <a:p>
                      <a:pPr marL="67945" marR="735330"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Identificación del</a:t>
                      </a:r>
                      <a:r>
                        <a:rPr lang="es-ES" sz="1200" spc="-29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Nombre del Requerimiento:</a:t>
                      </a: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 spc="-28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Características:</a:t>
                      </a: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Descripción del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</a:pPr>
                      <a:r>
                        <a:rPr lang="es-E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</a:pPr>
                      <a:r>
                        <a:rPr lang="es-E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</a:pPr>
                      <a:r>
                        <a:rPr lang="es-E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</a:pPr>
                      <a:r>
                        <a:rPr lang="es-E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del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RNF4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05283"/>
                  </a:ext>
                </a:extLst>
              </a:tr>
              <a:tr h="20256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Privacidad.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134733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Términos y condiciones de información.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79904"/>
                  </a:ext>
                </a:extLst>
              </a:tr>
              <a:tr h="161226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6223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Los datos del sistema deben de asegurarse y ser privados, esta misma información debe ser emitida en la plataforma. </a:t>
                      </a:r>
                    </a:p>
                    <a:p>
                      <a:pPr marL="68580" marR="6223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980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76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D951D-F24A-4DB0-B3DB-D3128A3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Backlog del producto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9A07D83-5822-42B8-A68C-0F67086E2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82033"/>
              </p:ext>
            </p:extLst>
          </p:nvPr>
        </p:nvGraphicFramePr>
        <p:xfrm>
          <a:off x="670983" y="2385392"/>
          <a:ext cx="10871661" cy="3786476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0214">
                  <a:extLst>
                    <a:ext uri="{9D8B030D-6E8A-4147-A177-3AD203B41FA5}">
                      <a16:colId xmlns:a16="http://schemas.microsoft.com/office/drawing/2014/main" val="3240614145"/>
                    </a:ext>
                  </a:extLst>
                </a:gridCol>
                <a:gridCol w="991870">
                  <a:extLst>
                    <a:ext uri="{9D8B030D-6E8A-4147-A177-3AD203B41FA5}">
                      <a16:colId xmlns:a16="http://schemas.microsoft.com/office/drawing/2014/main" val="2785654104"/>
                    </a:ext>
                  </a:extLst>
                </a:gridCol>
                <a:gridCol w="2077336">
                  <a:extLst>
                    <a:ext uri="{9D8B030D-6E8A-4147-A177-3AD203B41FA5}">
                      <a16:colId xmlns:a16="http://schemas.microsoft.com/office/drawing/2014/main" val="684224914"/>
                    </a:ext>
                  </a:extLst>
                </a:gridCol>
                <a:gridCol w="1543714">
                  <a:extLst>
                    <a:ext uri="{9D8B030D-6E8A-4147-A177-3AD203B41FA5}">
                      <a16:colId xmlns:a16="http://schemas.microsoft.com/office/drawing/2014/main" val="96353760"/>
                    </a:ext>
                  </a:extLst>
                </a:gridCol>
                <a:gridCol w="2097996">
                  <a:extLst>
                    <a:ext uri="{9D8B030D-6E8A-4147-A177-3AD203B41FA5}">
                      <a16:colId xmlns:a16="http://schemas.microsoft.com/office/drawing/2014/main" val="277390935"/>
                    </a:ext>
                  </a:extLst>
                </a:gridCol>
                <a:gridCol w="1733340">
                  <a:extLst>
                    <a:ext uri="{9D8B030D-6E8A-4147-A177-3AD203B41FA5}">
                      <a16:colId xmlns:a16="http://schemas.microsoft.com/office/drawing/2014/main" val="2051142818"/>
                    </a:ext>
                  </a:extLst>
                </a:gridCol>
                <a:gridCol w="1377191">
                  <a:extLst>
                    <a:ext uri="{9D8B030D-6E8A-4147-A177-3AD203B41FA5}">
                      <a16:colId xmlns:a16="http://schemas.microsoft.com/office/drawing/2014/main" val="2792329581"/>
                    </a:ext>
                  </a:extLst>
                </a:gridCol>
              </a:tblGrid>
              <a:tr h="226466">
                <a:tc gridSpan="7">
                  <a:txBody>
                    <a:bodyPr/>
                    <a:lstStyle/>
                    <a:p>
                      <a:pPr marL="2106295" marR="2101850" algn="ctr">
                        <a:lnSpc>
                          <a:spcPts val="116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PRODUCT</a:t>
                      </a:r>
                      <a:r>
                        <a:rPr lang="es-ES" sz="1200" b="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BACKLOG</a:t>
                      </a:r>
                      <a:endParaRPr lang="es-MX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47326"/>
                  </a:ext>
                </a:extLst>
              </a:tr>
              <a:tr h="289867">
                <a:tc>
                  <a:txBody>
                    <a:bodyPr/>
                    <a:lstStyle/>
                    <a:p>
                      <a:pPr marL="67945" marR="104140">
                        <a:lnSpc>
                          <a:spcPts val="1270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Tarea</a:t>
                      </a:r>
                      <a:r>
                        <a:rPr lang="es-ES" sz="1200" b="0" spc="-26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Sprint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Tarea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51435">
                        <a:lnSpc>
                          <a:spcPts val="1270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Estimación</a:t>
                      </a:r>
                      <a:r>
                        <a:rPr lang="es-ES" sz="1200" b="0" spc="-26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(horas)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55"/>
                        </a:lnSpc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Responsable</a:t>
                      </a:r>
                      <a:endParaRPr lang="es-MX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52070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r>
                        <a:rPr lang="es-ES" sz="1200" b="0" spc="-26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(Tarea</a:t>
                      </a:r>
                      <a:r>
                        <a:rPr lang="es-ES" sz="1200" b="0" spc="-2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ID)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464849"/>
                  </a:ext>
                </a:extLst>
              </a:tr>
              <a:tr h="686561"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T1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4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28130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Módulo de</a:t>
                      </a:r>
                      <a:r>
                        <a:rPr lang="es-ES" sz="1200" b="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usuarios del</a:t>
                      </a:r>
                      <a:r>
                        <a:rPr lang="es-ES" sz="1200" b="0" spc="-26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sistema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17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(Registro)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24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56515" indent="3492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José Bartolomé</a:t>
                      </a:r>
                      <a:r>
                        <a:rPr lang="es-ES" sz="1200" b="0" spc="-26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Ramírez</a:t>
                      </a:r>
                      <a:r>
                        <a:rPr lang="es-ES" sz="1200" b="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Jiménez.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132939"/>
                  </a:ext>
                </a:extLst>
              </a:tr>
              <a:tr h="780379"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T2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306070" algn="just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Módulo de</a:t>
                      </a:r>
                      <a:r>
                        <a:rPr lang="es-ES" sz="1200" b="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empleados</a:t>
                      </a:r>
                      <a:r>
                        <a:rPr lang="es-ES" sz="1200" b="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(Entradas</a:t>
                      </a:r>
                      <a:r>
                        <a:rPr lang="es-ES" sz="1200" b="0" spc="-5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s-MX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175"/>
                        </a:lnSpc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Salidas)</a:t>
                      </a:r>
                      <a:endParaRPr lang="es-MX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144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José Bartolomé</a:t>
                      </a:r>
                      <a:r>
                        <a:rPr lang="es-ES" sz="1200" b="0" spc="-26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Ramírez</a:t>
                      </a:r>
                      <a:r>
                        <a:rPr lang="es-ES" sz="1200" b="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Jiménez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T1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038406"/>
                  </a:ext>
                </a:extLst>
              </a:tr>
              <a:tr h="780379"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T3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5651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Módulo de</a:t>
                      </a:r>
                      <a:r>
                        <a:rPr lang="es-ES" sz="1200" b="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empleados</a:t>
                      </a:r>
                      <a:r>
                        <a:rPr lang="es-ES" sz="1200" b="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(Notificación de</a:t>
                      </a:r>
                      <a:r>
                        <a:rPr lang="es-ES" sz="1200" b="0" spc="-26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nómina</a:t>
                      </a:r>
                      <a:r>
                        <a:rPr lang="es-ES" sz="1200" b="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por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170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correo)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12954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Luis Fernando</a:t>
                      </a:r>
                      <a:r>
                        <a:rPr lang="es-ES" sz="1200" b="0" spc="-26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Zavala</a:t>
                      </a:r>
                      <a:r>
                        <a:rPr lang="es-ES" sz="1200" b="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García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T1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102483"/>
                  </a:ext>
                </a:extLst>
              </a:tr>
              <a:tr h="503423"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T4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35877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Módulo de</a:t>
                      </a:r>
                      <a:r>
                        <a:rPr lang="es-ES" sz="1200" b="0" spc="-26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servicios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16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(CRUD)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MX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144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José Bartolomé</a:t>
                      </a:r>
                      <a:r>
                        <a:rPr lang="es-ES" sz="1200" b="0" spc="-26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Ramírez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16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Jiménez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748053"/>
                  </a:ext>
                </a:extLst>
              </a:tr>
              <a:tr h="519401"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T5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Inicio</a:t>
                      </a:r>
                      <a:r>
                        <a:rPr lang="es-ES" sz="1200" b="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b="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sesión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254635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y registro de</a:t>
                      </a:r>
                      <a:r>
                        <a:rPr lang="es-ES" sz="1200" b="0" spc="-26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clientes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55"/>
                        </a:lnSpc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Emmanuel</a:t>
                      </a:r>
                      <a:endParaRPr lang="es-MX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 marR="451485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Paniagua</a:t>
                      </a:r>
                      <a:r>
                        <a:rPr lang="es-ES" sz="1200" b="0" spc="-26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Figueroa</a:t>
                      </a:r>
                      <a:endParaRPr lang="es-MX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55"/>
                        </a:lnSpc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Media</a:t>
                      </a:r>
                      <a:endParaRPr lang="es-MX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73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182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D951D-F24A-4DB0-B3DB-D3128A3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Backlog del producto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FF9C91F-0502-4FD7-ACF7-C518FE990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178405"/>
              </p:ext>
            </p:extLst>
          </p:nvPr>
        </p:nvGraphicFramePr>
        <p:xfrm>
          <a:off x="629478" y="2504659"/>
          <a:ext cx="10933043" cy="3657602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6143">
                  <a:extLst>
                    <a:ext uri="{9D8B030D-6E8A-4147-A177-3AD203B41FA5}">
                      <a16:colId xmlns:a16="http://schemas.microsoft.com/office/drawing/2014/main" val="2991745602"/>
                    </a:ext>
                  </a:extLst>
                </a:gridCol>
                <a:gridCol w="997469">
                  <a:extLst>
                    <a:ext uri="{9D8B030D-6E8A-4147-A177-3AD203B41FA5}">
                      <a16:colId xmlns:a16="http://schemas.microsoft.com/office/drawing/2014/main" val="372165772"/>
                    </a:ext>
                  </a:extLst>
                </a:gridCol>
                <a:gridCol w="2089064">
                  <a:extLst>
                    <a:ext uri="{9D8B030D-6E8A-4147-A177-3AD203B41FA5}">
                      <a16:colId xmlns:a16="http://schemas.microsoft.com/office/drawing/2014/main" val="2797625225"/>
                    </a:ext>
                  </a:extLst>
                </a:gridCol>
                <a:gridCol w="1552430">
                  <a:extLst>
                    <a:ext uri="{9D8B030D-6E8A-4147-A177-3AD203B41FA5}">
                      <a16:colId xmlns:a16="http://schemas.microsoft.com/office/drawing/2014/main" val="797161469"/>
                    </a:ext>
                  </a:extLst>
                </a:gridCol>
                <a:gridCol w="2109843">
                  <a:extLst>
                    <a:ext uri="{9D8B030D-6E8A-4147-A177-3AD203B41FA5}">
                      <a16:colId xmlns:a16="http://schemas.microsoft.com/office/drawing/2014/main" val="4140335064"/>
                    </a:ext>
                  </a:extLst>
                </a:gridCol>
                <a:gridCol w="1743127">
                  <a:extLst>
                    <a:ext uri="{9D8B030D-6E8A-4147-A177-3AD203B41FA5}">
                      <a16:colId xmlns:a16="http://schemas.microsoft.com/office/drawing/2014/main" val="1562540229"/>
                    </a:ext>
                  </a:extLst>
                </a:gridCol>
                <a:gridCol w="1384967">
                  <a:extLst>
                    <a:ext uri="{9D8B030D-6E8A-4147-A177-3AD203B41FA5}">
                      <a16:colId xmlns:a16="http://schemas.microsoft.com/office/drawing/2014/main" val="2575582823"/>
                    </a:ext>
                  </a:extLst>
                </a:gridCol>
              </a:tblGrid>
              <a:tr h="532786"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T6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35877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Módulo de</a:t>
                      </a:r>
                      <a:r>
                        <a:rPr lang="es-ES" sz="1200" b="0" spc="-26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clientes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16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(Expediente)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42862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Benjamín</a:t>
                      </a:r>
                      <a:r>
                        <a:rPr lang="es-ES" sz="1200" b="0" spc="-26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Velazco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16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Burguete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T5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365122"/>
                  </a:ext>
                </a:extLst>
              </a:tr>
              <a:tr h="705221"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T7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Módulo</a:t>
                      </a:r>
                      <a:r>
                        <a:rPr lang="es-ES" sz="1200" b="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26365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clientes (Envió</a:t>
                      </a:r>
                      <a:r>
                        <a:rPr lang="es-ES" sz="1200" b="0" spc="-26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b="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Mensajes)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Benjamín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 marR="459740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Velazco</a:t>
                      </a:r>
                      <a:r>
                        <a:rPr lang="es-ES" sz="1200" b="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Burguete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T5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Media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651882"/>
                  </a:ext>
                </a:extLst>
              </a:tr>
              <a:tr h="936330"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T8</a:t>
                      </a:r>
                      <a:endParaRPr lang="es-MX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15303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Módulo de</a:t>
                      </a:r>
                      <a:r>
                        <a:rPr lang="es-ES" sz="1200" b="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clientes</a:t>
                      </a:r>
                      <a:r>
                        <a:rPr lang="es-ES" sz="1200" b="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(Visualización</a:t>
                      </a:r>
                      <a:r>
                        <a:rPr lang="es-ES" sz="1200" b="0" spc="-26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b="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servicios</a:t>
                      </a:r>
                      <a:r>
                        <a:rPr lang="es-ES" sz="1200" b="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170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costos)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35877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Emmanuel</a:t>
                      </a:r>
                      <a:r>
                        <a:rPr lang="es-ES" sz="1200" b="0" spc="-26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Paniagua</a:t>
                      </a:r>
                      <a:r>
                        <a:rPr lang="es-ES" sz="1200" b="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Figueroa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55"/>
                        </a:lnSpc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T4</a:t>
                      </a:r>
                      <a:endParaRPr lang="es-MX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966864"/>
                  </a:ext>
                </a:extLst>
              </a:tr>
              <a:tr h="532786"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T9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12509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Módulo de</a:t>
                      </a:r>
                      <a:r>
                        <a:rPr lang="es-ES" sz="1200" b="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pagos</a:t>
                      </a:r>
                      <a:r>
                        <a:rPr lang="es-ES" sz="1200" b="0" spc="-5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(Gestión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16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b="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pagos)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144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José Bartolomé</a:t>
                      </a:r>
                      <a:r>
                        <a:rPr lang="es-ES" sz="1200" b="0" spc="-26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Ramírez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16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Jiménez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55"/>
                        </a:lnSpc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T4,</a:t>
                      </a:r>
                      <a:r>
                        <a:rPr lang="es-ES" sz="1200" b="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T6</a:t>
                      </a:r>
                      <a:endParaRPr lang="es-MX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961980"/>
                  </a:ext>
                </a:extLst>
              </a:tr>
              <a:tr h="950479"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T10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18161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Módulo de</a:t>
                      </a:r>
                      <a:r>
                        <a:rPr lang="es-ES" sz="1200" b="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finanzas</a:t>
                      </a:r>
                      <a:r>
                        <a:rPr lang="es-ES" sz="1200" b="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(Historial de</a:t>
                      </a:r>
                      <a:r>
                        <a:rPr lang="es-ES" sz="1200" b="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pago,</a:t>
                      </a:r>
                      <a:r>
                        <a:rPr lang="es-ES" sz="1200" b="0" spc="-3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gastos</a:t>
                      </a:r>
                      <a:r>
                        <a:rPr lang="es-ES" sz="1200" b="0" spc="-4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s-MX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307975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servicios</a:t>
                      </a:r>
                      <a:r>
                        <a:rPr lang="es-ES" sz="1200" b="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adquiridos)</a:t>
                      </a:r>
                      <a:endParaRPr lang="es-MX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12954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Luis Fernando</a:t>
                      </a:r>
                      <a:r>
                        <a:rPr lang="es-ES" sz="1200" b="0" spc="-26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Zavala</a:t>
                      </a:r>
                      <a:r>
                        <a:rPr lang="es-ES" sz="1200" b="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</a:rPr>
                        <a:t>García</a:t>
                      </a:r>
                      <a:endParaRPr lang="es-MX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55"/>
                        </a:lnSpc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T6,</a:t>
                      </a:r>
                      <a:r>
                        <a:rPr lang="es-ES" sz="1200" b="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T9</a:t>
                      </a:r>
                      <a:endParaRPr lang="es-MX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55"/>
                        </a:lnSpc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57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21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E9D633A-802A-4D49-BCA3-D8773B35AED6}"/>
              </a:ext>
            </a:extLst>
          </p:cNvPr>
          <p:cNvSpPr txBox="1"/>
          <p:nvPr/>
        </p:nvSpPr>
        <p:spPr>
          <a:xfrm>
            <a:off x="649356" y="1588196"/>
            <a:ext cx="10893287" cy="3503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5"/>
              </a:spcBef>
            </a:pP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30605" marR="1473200" algn="ctr">
              <a:spcBef>
                <a:spcPts val="460"/>
              </a:spcBef>
              <a:spcAft>
                <a:spcPts val="0"/>
              </a:spcAft>
            </a:pPr>
            <a:r>
              <a:rPr lang="es-ES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 de la empresa desarrolladora</a:t>
            </a:r>
            <a:endParaRPr lang="es-MX" sz="2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30605" marR="1475105" algn="ctr">
              <a:spcBef>
                <a:spcPts val="1260"/>
              </a:spcBef>
              <a:spcAft>
                <a:spcPts val="0"/>
              </a:spcAft>
            </a:pPr>
            <a:r>
              <a:rPr lang="es-E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Nterprice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S.A de C.V</a:t>
            </a:r>
            <a:endParaRPr lang="es-MX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30605" marR="1472565" algn="ctr">
              <a:spcBef>
                <a:spcPts val="755"/>
              </a:spcBef>
              <a:spcAft>
                <a:spcPts val="0"/>
              </a:spcAft>
            </a:pPr>
            <a:r>
              <a:rPr lang="es-ES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 DEL PROYECTO</a:t>
            </a:r>
            <a:endParaRPr lang="es-MX" sz="2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"/>
              </a:spcBef>
            </a:pP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		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 de administración de servicios, usuarios y clientes.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5"/>
              </a:spcBef>
            </a:pPr>
            <a:r>
              <a:rPr lang="es-E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30270"/>
            <a:r>
              <a:rPr lang="es-E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Tuxtla Gutiérrez A 18 de mayo del 2021</a:t>
            </a:r>
            <a:endParaRPr lang="es-MX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1.jpeg">
            <a:extLst>
              <a:ext uri="{FF2B5EF4-FFF2-40B4-BE49-F238E27FC236}">
                <a16:creationId xmlns:a16="http://schemas.microsoft.com/office/drawing/2014/main" id="{1993EBDE-B564-4802-8B07-20A77D3B2C3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3810" y="1029396"/>
            <a:ext cx="252984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9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C96833B-9EDC-41EB-AF8E-A9B74F52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Participantes y roles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6F9F4F9-608E-42B7-94C0-072F6EF79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06274"/>
              </p:ext>
            </p:extLst>
          </p:nvPr>
        </p:nvGraphicFramePr>
        <p:xfrm>
          <a:off x="960000" y="1789034"/>
          <a:ext cx="10768174" cy="466362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42752">
                  <a:extLst>
                    <a:ext uri="{9D8B030D-6E8A-4147-A177-3AD203B41FA5}">
                      <a16:colId xmlns:a16="http://schemas.microsoft.com/office/drawing/2014/main" val="2291919109"/>
                    </a:ext>
                  </a:extLst>
                </a:gridCol>
                <a:gridCol w="4770389">
                  <a:extLst>
                    <a:ext uri="{9D8B030D-6E8A-4147-A177-3AD203B41FA5}">
                      <a16:colId xmlns:a16="http://schemas.microsoft.com/office/drawing/2014/main" val="3476565246"/>
                    </a:ext>
                  </a:extLst>
                </a:gridCol>
                <a:gridCol w="4155033">
                  <a:extLst>
                    <a:ext uri="{9D8B030D-6E8A-4147-A177-3AD203B41FA5}">
                      <a16:colId xmlns:a16="http://schemas.microsoft.com/office/drawing/2014/main" val="3961322045"/>
                    </a:ext>
                  </a:extLst>
                </a:gridCol>
              </a:tblGrid>
              <a:tr h="357808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endParaRPr lang="es-E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ROL</a:t>
                      </a:r>
                      <a:endParaRPr lang="es-MX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endParaRPr lang="es-E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</a:t>
                      </a:r>
                      <a:endParaRPr lang="es-MX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endParaRPr lang="es-E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RESPOSABILIDAD</a:t>
                      </a:r>
                    </a:p>
                    <a:p>
                      <a:pPr marL="67945">
                        <a:lnSpc>
                          <a:spcPts val="1280"/>
                        </a:lnSpc>
                      </a:pPr>
                      <a:endParaRPr lang="es-E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280"/>
                        </a:lnSpc>
                      </a:pPr>
                      <a:endParaRPr lang="es-E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MX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52005"/>
                  </a:ext>
                </a:extLst>
              </a:tr>
              <a:tr h="553452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endParaRPr lang="es-E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Cliente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endParaRPr lang="es-E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Adolfo Aragón Flores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Proporcionar información, analizar y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350"/>
                        </a:lnSpc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evaluar avances del sistema.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293320"/>
                  </a:ext>
                </a:extLst>
              </a:tr>
              <a:tr h="565498"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Líder del proyecto y programador del sistema web.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endParaRPr lang="es-E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365"/>
                        </a:lnSpc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Ramírez Jiménez José Bartolomé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365"/>
                        </a:lnSpc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Establecer tiempos de desarrollo,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35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presentar avances con el cliente, y desarrollador de los módulos del sistema web.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255910"/>
                  </a:ext>
                </a:extLst>
              </a:tr>
              <a:tr h="793315"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365"/>
                        </a:lnSpc>
                      </a:pPr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Programador y diseñador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619125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Paniagua Figueroa Emmanuel</a:t>
                      </a:r>
                    </a:p>
                    <a:p>
                      <a:pPr marL="67945" marR="61912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10033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Encargado del diseño de las interfaces del sistema web y la programación de los módulos.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164291"/>
                  </a:ext>
                </a:extLst>
              </a:tr>
              <a:tr h="634228"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365"/>
                        </a:lnSpc>
                      </a:pPr>
                      <a:r>
                        <a:rPr lang="es-MX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Programador y analista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619125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Velazco Burguete Benjamín</a:t>
                      </a:r>
                    </a:p>
                    <a:p>
                      <a:pPr marL="67945" marR="61912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10033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Programador del sistema de escritorio y el encargado de realizar las pruebas a los sistemas desarrollados.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849789"/>
                  </a:ext>
                </a:extLst>
              </a:tr>
              <a:tr h="562152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endParaRPr lang="es-E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Programador y diseñador.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Zavala García Luis Fernando</a:t>
                      </a:r>
                    </a:p>
                    <a:p>
                      <a:pPr marL="67945">
                        <a:lnSpc>
                          <a:spcPts val="1350"/>
                        </a:lnSpc>
                      </a:pP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Programador y diseñador de interfaces  del sistema de escritorio.</a:t>
                      </a:r>
                    </a:p>
                    <a:p>
                      <a:pPr marL="67945">
                        <a:lnSpc>
                          <a:spcPts val="135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402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D951D-F24A-4DB0-B3DB-D3128A3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D9DF71-CBBE-4855-9352-846F63BEB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999" y="2460163"/>
            <a:ext cx="10271999" cy="1133600"/>
          </a:xfrm>
        </p:spPr>
        <p:txBody>
          <a:bodyPr/>
          <a:lstStyle/>
          <a:p>
            <a:pPr algn="l"/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La clínica “Terapia Física Aragón” se encuentra ubicada en la 3ra norte oriente #1030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Barrio Guadalupe en la ciudad de Tuxtla Gutiérrez Chiapas que actualmente cuenta con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un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consultorio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de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terapia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física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con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un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aproximado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de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15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empleados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con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estudios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mínimos</a:t>
            </a:r>
            <a:r>
              <a:rPr lang="es-ES" sz="1800" spc="-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de</a:t>
            </a:r>
            <a:r>
              <a:rPr lang="es-ES" sz="1800" spc="-10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licenciatura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y</a:t>
            </a:r>
            <a:r>
              <a:rPr lang="es-ES" sz="1800" spc="-40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preparatoria.</a:t>
            </a:r>
            <a:endParaRPr lang="es-MX" sz="1800" dirty="0">
              <a:effectLst/>
              <a:latin typeface="Rubik Light"/>
              <a:ea typeface="Times New Roman" panose="02020603050405020304" pitchFamily="18" charset="0"/>
            </a:endParaRPr>
          </a:p>
          <a:p>
            <a:endParaRPr lang="es-MX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1A8B5AB-DA9D-47DF-AF6C-BAB397B2945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59999" y="4256372"/>
            <a:ext cx="10271998" cy="1133600"/>
          </a:xfrm>
        </p:spPr>
        <p:txBody>
          <a:bodyPr/>
          <a:lstStyle/>
          <a:p>
            <a:pPr algn="l"/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Terapia física Aragón ofrece varios servicios orientados a terapias y tratamientos, de igual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 cuenta con una cantidad de usuarios que atienden y trabajan dentro de la clínica.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Actualmente se gestionan las</a:t>
            </a:r>
            <a:r>
              <a:rPr lang="es-ES" sz="18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terapias y tratamientos   mediante hojas de cálculo en Excel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donde gradualmente se guarda información sobre los tratamientos, costos, y sus tiempos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duración, al igual dentro del ámbito de usuarios no existe un control de entradas</a:t>
            </a:r>
            <a:r>
              <a:rPr lang="es-ES" sz="18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salidas , lo que ocasiona que algunos trabajadores no respeten los horarios de trabajo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establecidos, en caso de los clientes se le da un seguimiento de sus tratamientos con base a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nombre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apellido,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número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telefónico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cualquier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aviso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dirección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también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manualmente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también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 hojas de</a:t>
            </a:r>
            <a:r>
              <a:rPr lang="es-E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cálculo</a:t>
            </a:r>
            <a:r>
              <a:rPr lang="es-E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s-E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Excel.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082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D951D-F24A-4DB0-B3DB-D3128A3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problema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1A8B5AB-DA9D-47DF-AF6C-BAB397B2945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60000" y="3686528"/>
            <a:ext cx="10271998" cy="1133600"/>
          </a:xfrm>
        </p:spPr>
        <p:txBody>
          <a:bodyPr/>
          <a:lstStyle/>
          <a:p>
            <a:pPr algn="l"/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Debido a la cantidad de servicios que ofrece la clínica, los usuarios que laboran dentro de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ella, y los clientes que se han adjuntado para los servicios de la clínica es necesario tener un</a:t>
            </a:r>
            <a:r>
              <a:rPr lang="es-ES" sz="1800" spc="-28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control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de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todo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el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flujo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de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información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de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la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clínica,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así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como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mantener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la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misma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información segura y resguardada y con capacidad de que usuarios específicos puedan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acceder a ella, esto con la finalidad de administrar de manera adecuada los procesos de la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clínica</a:t>
            </a:r>
            <a:r>
              <a:rPr lang="es-ES" sz="1800" spc="-1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“Terapia</a:t>
            </a:r>
            <a:r>
              <a:rPr lang="es-ES" sz="1800" spc="5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Física</a:t>
            </a:r>
            <a:r>
              <a:rPr lang="es-ES" sz="1800" spc="-10" dirty="0">
                <a:effectLst/>
                <a:latin typeface="Rubik Light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Rubik Light"/>
                <a:ea typeface="Times New Roman" panose="02020603050405020304" pitchFamily="18" charset="0"/>
              </a:rPr>
              <a:t>Aragón”.</a:t>
            </a:r>
            <a:endParaRPr lang="es-MX" sz="1800" dirty="0">
              <a:effectLst/>
              <a:latin typeface="Rubik Light"/>
              <a:ea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954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D951D-F24A-4DB0-B3DB-D3128A3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 las tecnologías 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82465CB-95DE-4BB5-B117-D94E04AD9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23023"/>
              </p:ext>
            </p:extLst>
          </p:nvPr>
        </p:nvGraphicFramePr>
        <p:xfrm>
          <a:off x="742121" y="2277999"/>
          <a:ext cx="10272000" cy="4187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6000">
                  <a:extLst>
                    <a:ext uri="{9D8B030D-6E8A-4147-A177-3AD203B41FA5}">
                      <a16:colId xmlns:a16="http://schemas.microsoft.com/office/drawing/2014/main" val="3954178895"/>
                    </a:ext>
                  </a:extLst>
                </a:gridCol>
                <a:gridCol w="5136000">
                  <a:extLst>
                    <a:ext uri="{9D8B030D-6E8A-4147-A177-3AD203B41FA5}">
                      <a16:colId xmlns:a16="http://schemas.microsoft.com/office/drawing/2014/main" val="35624638"/>
                    </a:ext>
                  </a:extLst>
                </a:gridCol>
              </a:tblGrid>
              <a:tr h="74349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Sistema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Sistema de escritorio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3373"/>
                  </a:ext>
                </a:extLst>
              </a:tr>
              <a:tr h="424070">
                <a:tc>
                  <a:txBody>
                    <a:bodyPr/>
                    <a:lstStyle/>
                    <a:p>
                      <a:r>
                        <a:rPr lang="es-MX" sz="1400" dirty="0"/>
                        <a:t>Para maquetar el sistema , se implemento el uso de ADOBE XD.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En la parte de maquetación y pero diseño se implemento </a:t>
                      </a:r>
                      <a:r>
                        <a:rPr lang="es-MX" sz="1400" dirty="0" err="1"/>
                        <a:t>Balsamic</a:t>
                      </a:r>
                      <a:r>
                        <a:rPr lang="es-MX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54628"/>
                  </a:ext>
                </a:extLst>
              </a:tr>
              <a:tr h="437321">
                <a:tc>
                  <a:txBody>
                    <a:bodyPr/>
                    <a:lstStyle/>
                    <a:p>
                      <a:r>
                        <a:rPr lang="es-MX" sz="1400" dirty="0"/>
                        <a:t>Para lo programación se utilizo HTML y  el lenguaje que  fue  utilizado es   PHP.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Para la programación del sistema de escritorio se implemento C#.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8590"/>
                  </a:ext>
                </a:extLst>
              </a:tr>
              <a:tr h="280564">
                <a:tc>
                  <a:txBody>
                    <a:bodyPr/>
                    <a:lstStyle/>
                    <a:p>
                      <a:r>
                        <a:rPr lang="es-MX" sz="1400" dirty="0"/>
                        <a:t>La base de datos implementada es MYSQL con capacidad de gestión remota.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dirty="0"/>
                        <a:t>La base de datos implementada es MYSQL con capacidad de gestión remota.</a:t>
                      </a:r>
                    </a:p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892403"/>
                  </a:ext>
                </a:extLst>
              </a:tr>
              <a:tr h="280564">
                <a:tc>
                  <a:txBody>
                    <a:bodyPr/>
                    <a:lstStyle/>
                    <a:p>
                      <a:r>
                        <a:rPr lang="es-MX" sz="1400" dirty="0"/>
                        <a:t>Para el diseño se aplicaron hojas de estilo CSS  y para mayor funcionalidad se uso PHP para ventanas, modales de texto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No se implemento alguna herramienta de diseño externa, el sistema se diseño conforme a las herramientas que provee 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02937"/>
                  </a:ext>
                </a:extLst>
              </a:tr>
              <a:tr h="280564">
                <a:tc>
                  <a:txBody>
                    <a:bodyPr/>
                    <a:lstStyle/>
                    <a:p>
                      <a:r>
                        <a:rPr lang="es-MX" sz="1400" dirty="0"/>
                        <a:t>Para la obtención de datos de las tablas se utilizo JQuery , en el lado de insertar, modificar, agregar y eliminar de los módulos se utilizaron consultas con las funcionalidades que provee MYSQL.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Para insertar , eliminar, actualizar, buscar y modificar lo datos se implementaron consultas propias de MySQL.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80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56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D951D-F24A-4DB0-B3DB-D3128A3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funcionales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F88C669-1896-4E0D-A5C5-75413280D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333711"/>
              </p:ext>
            </p:extLst>
          </p:nvPr>
        </p:nvGraphicFramePr>
        <p:xfrm>
          <a:off x="2377440" y="2514041"/>
          <a:ext cx="7437120" cy="1536700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642203624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2434284953"/>
                    </a:ext>
                  </a:extLst>
                </a:gridCol>
              </a:tblGrid>
              <a:tr h="400685">
                <a:tc rowSpan="4">
                  <a:txBody>
                    <a:bodyPr/>
                    <a:lstStyle/>
                    <a:p>
                      <a:pPr marL="67945" marR="735330"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Identificación del</a:t>
                      </a:r>
                      <a:r>
                        <a:rPr lang="es-ES" sz="1200" spc="-29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Nombre del Requerimiento:</a:t>
                      </a:r>
                      <a:r>
                        <a:rPr lang="es-ES" sz="1200" spc="-28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Características: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Descripción del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37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del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RF1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452428"/>
                  </a:ext>
                </a:extLst>
              </a:tr>
              <a:tr h="20256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Inicio</a:t>
                      </a:r>
                      <a:r>
                        <a:rPr lang="es-ES" sz="120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-2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sesión.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905391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Inicio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sesión</a:t>
                      </a:r>
                      <a:r>
                        <a:rPr lang="es-ES" sz="120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través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un</a:t>
                      </a:r>
                      <a:r>
                        <a:rPr lang="es-ES" sz="120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usuario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s-ES" sz="1200" spc="-3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contraseña.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96582"/>
                  </a:ext>
                </a:extLst>
              </a:tr>
              <a:tr h="60325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1587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El sistema concederá el acceso a un usuario dependiendo</a:t>
                      </a:r>
                      <a:r>
                        <a:rPr lang="es-ES" sz="1200" spc="-28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su rol.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75274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4AEF15E-9400-45FC-99B1-35830230F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42940"/>
              </p:ext>
            </p:extLst>
          </p:nvPr>
        </p:nvGraphicFramePr>
        <p:xfrm>
          <a:off x="2377440" y="4297288"/>
          <a:ext cx="7437120" cy="1821053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4118346560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3497973034"/>
                    </a:ext>
                  </a:extLst>
                </a:gridCol>
              </a:tblGrid>
              <a:tr h="400685">
                <a:tc rowSpan="4">
                  <a:txBody>
                    <a:bodyPr/>
                    <a:lstStyle/>
                    <a:p>
                      <a:pPr marL="67945" marR="735330">
                        <a:lnSpc>
                          <a:spcPct val="11500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Identificación del</a:t>
                      </a:r>
                      <a:r>
                        <a:rPr lang="es-ES" sz="1200" spc="-29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Nombre del Requerimiento:</a:t>
                      </a:r>
                      <a:r>
                        <a:rPr lang="es-ES" sz="1200" spc="-28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Características:</a:t>
                      </a:r>
                      <a:r>
                        <a:rPr lang="es-ES" sz="120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Descripción del</a:t>
                      </a:r>
                      <a:r>
                        <a:rPr lang="es-ES" sz="120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3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r>
                        <a:rPr lang="es-ES" sz="120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del</a:t>
                      </a:r>
                      <a:r>
                        <a:rPr lang="es-ES" sz="12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RF2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607601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Actualización</a:t>
                      </a:r>
                      <a:r>
                        <a:rPr lang="es-ES" sz="12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base</a:t>
                      </a:r>
                      <a:r>
                        <a:rPr lang="es-ES" sz="120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 datos.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252787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Actualización</a:t>
                      </a:r>
                      <a:r>
                        <a:rPr lang="es-ES" sz="1200" spc="-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autónoma.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98650"/>
                  </a:ext>
                </a:extLst>
              </a:tr>
              <a:tr h="80581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6477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La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base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datos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debe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ser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autónomo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deberá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actualizarse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automáticamente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al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subirse</a:t>
                      </a:r>
                      <a:r>
                        <a:rPr lang="es-ES" sz="1200" spc="30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información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desde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la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web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o desde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la aplicación</a:t>
                      </a:r>
                      <a:r>
                        <a:rPr lang="es-ES" sz="120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-5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escritorio.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580">
                        <a:lnSpc>
                          <a:spcPts val="137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574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99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D951D-F24A-4DB0-B3DB-D3128A3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funcionales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EF0F317-F966-469D-8B1A-5EB6761F7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85042"/>
              </p:ext>
            </p:extLst>
          </p:nvPr>
        </p:nvGraphicFramePr>
        <p:xfrm>
          <a:off x="2377440" y="2460398"/>
          <a:ext cx="7437120" cy="1612646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1930897005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751276620"/>
                    </a:ext>
                  </a:extLst>
                </a:gridCol>
              </a:tblGrid>
              <a:tr h="400685">
                <a:tc rowSpan="4">
                  <a:txBody>
                    <a:bodyPr/>
                    <a:lstStyle/>
                    <a:p>
                      <a:pPr marL="67945" marR="735330"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Identificación del</a:t>
                      </a:r>
                      <a:r>
                        <a:rPr lang="es-ES" sz="1200" spc="-29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Nombre del Requerimiento:</a:t>
                      </a:r>
                      <a:r>
                        <a:rPr lang="es-ES" sz="1200" spc="-28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Características: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Descripción del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37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del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Requerimiento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RF3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022998"/>
                  </a:ext>
                </a:extLst>
              </a:tr>
              <a:tr h="20256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Módulo</a:t>
                      </a:r>
                      <a:r>
                        <a:rPr lang="es-ES" sz="120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usuarios</a:t>
                      </a:r>
                      <a:r>
                        <a:rPr lang="es-ES" sz="120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del sistema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31443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Agregar, eliminar, actualizar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s-ES" sz="1200" spc="-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buscar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usuarios.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49802"/>
                  </a:ext>
                </a:extLst>
              </a:tr>
              <a:tr h="60452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184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El sistema podrá ser manipulado por los administradores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del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sistema</a:t>
                      </a:r>
                      <a:r>
                        <a:rPr lang="es-ES" sz="1200" spc="-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para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gestionar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información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sobre</a:t>
                      </a:r>
                      <a:r>
                        <a:rPr lang="es-ES" sz="1200" spc="-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los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usuarios.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681638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31921E5-F6B7-46EC-90CF-CEDAFAEA6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6396"/>
              </p:ext>
            </p:extLst>
          </p:nvPr>
        </p:nvGraphicFramePr>
        <p:xfrm>
          <a:off x="2377440" y="4369517"/>
          <a:ext cx="7437120" cy="1613916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3917341091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94262768"/>
                    </a:ext>
                  </a:extLst>
                </a:gridCol>
              </a:tblGrid>
              <a:tr h="401955">
                <a:tc rowSpan="4">
                  <a:txBody>
                    <a:bodyPr/>
                    <a:lstStyle/>
                    <a:p>
                      <a:pPr marL="67945" marR="735330">
                        <a:lnSpc>
                          <a:spcPct val="11500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Identificación del</a:t>
                      </a:r>
                      <a:r>
                        <a:rPr lang="es-ES" sz="1200" spc="-29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Nombre del Requerimiento:</a:t>
                      </a:r>
                      <a:r>
                        <a:rPr lang="es-ES" sz="1200" spc="-28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Características:</a:t>
                      </a:r>
                      <a:r>
                        <a:rPr lang="es-ES" sz="120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Descripción del</a:t>
                      </a:r>
                      <a:r>
                        <a:rPr lang="es-ES" sz="120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</a:pPr>
                      <a:r>
                        <a:rPr lang="es-ES" sz="13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140"/>
                        </a:lnSpc>
                        <a:spcBef>
                          <a:spcPts val="5"/>
                        </a:spcBef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r>
                        <a:rPr lang="es-ES" sz="120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del</a:t>
                      </a:r>
                      <a:r>
                        <a:rPr lang="es-ES" sz="12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RF4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097745"/>
                  </a:ext>
                </a:extLst>
              </a:tr>
              <a:tr h="20256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Módulo</a:t>
                      </a:r>
                      <a:r>
                        <a:rPr lang="es-ES" sz="12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-2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empleados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15528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Notificación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587210"/>
                  </a:ext>
                </a:extLst>
              </a:tr>
              <a:tr h="80581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6477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El sistema notificara la entrada y salida de los empleados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semanalmente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por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correo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electrónico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al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dueño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la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clínica.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580">
                        <a:lnSpc>
                          <a:spcPts val="137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991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77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D951D-F24A-4DB0-B3DB-D3128A3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funcionales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B4051A3-C6B6-4B73-AE3F-D8A2491FC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90513"/>
              </p:ext>
            </p:extLst>
          </p:nvPr>
        </p:nvGraphicFramePr>
        <p:xfrm>
          <a:off x="2377440" y="2474601"/>
          <a:ext cx="7437120" cy="140652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1529796751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2048945455"/>
                    </a:ext>
                  </a:extLst>
                </a:gridCol>
              </a:tblGrid>
              <a:tr h="401955">
                <a:tc rowSpan="4">
                  <a:txBody>
                    <a:bodyPr/>
                    <a:lstStyle/>
                    <a:p>
                      <a:pPr marL="67945" marR="735330">
                        <a:lnSpc>
                          <a:spcPct val="11500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Identificación del</a:t>
                      </a:r>
                      <a:r>
                        <a:rPr lang="es-ES" sz="1200" spc="-29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Nombre del Requerimiento:</a:t>
                      </a:r>
                      <a:r>
                        <a:rPr lang="es-ES" sz="1200" spc="-28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Características:</a:t>
                      </a:r>
                      <a:r>
                        <a:rPr lang="es-ES" sz="120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Descripción del</a:t>
                      </a:r>
                      <a:r>
                        <a:rPr lang="es-ES" sz="120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37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r>
                        <a:rPr lang="es-ES" sz="120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del</a:t>
                      </a:r>
                      <a:r>
                        <a:rPr lang="es-ES" sz="12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RF5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540528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Módulo</a:t>
                      </a:r>
                      <a:r>
                        <a:rPr lang="es-ES" sz="12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-2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empleados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674099"/>
                  </a:ext>
                </a:extLst>
              </a:tr>
              <a:tr h="20256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Notificación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011399"/>
                  </a:ext>
                </a:extLst>
              </a:tr>
              <a:tr h="60134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5219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El sistema notificara a los usuarios sobre sus pagos</a:t>
                      </a:r>
                      <a:r>
                        <a:rPr lang="es-ES" sz="1200" spc="-29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quincenales</a:t>
                      </a:r>
                      <a:r>
                        <a:rPr lang="es-ES" sz="120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por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correo.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014283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D47AF53-3B65-4852-8A73-8ABAECFEC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25992"/>
              </p:ext>
            </p:extLst>
          </p:nvPr>
        </p:nvGraphicFramePr>
        <p:xfrm>
          <a:off x="2377440" y="4192754"/>
          <a:ext cx="7437120" cy="1612011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1820003944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1887470382"/>
                    </a:ext>
                  </a:extLst>
                </a:gridCol>
              </a:tblGrid>
              <a:tr h="403225">
                <a:tc rowSpan="4">
                  <a:txBody>
                    <a:bodyPr/>
                    <a:lstStyle/>
                    <a:p>
                      <a:pPr marL="67945" marR="735330">
                        <a:lnSpc>
                          <a:spcPct val="11500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Identificación del</a:t>
                      </a:r>
                      <a:r>
                        <a:rPr lang="es-ES" sz="1200" spc="-29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106045">
                        <a:lnSpc>
                          <a:spcPct val="11500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Nombre del Requerimiento:</a:t>
                      </a:r>
                      <a:r>
                        <a:rPr lang="es-ES" sz="1200" spc="-28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Características:</a:t>
                      </a:r>
                      <a:r>
                        <a:rPr lang="es-ES" sz="120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Descripción del</a:t>
                      </a:r>
                      <a:r>
                        <a:rPr lang="es-ES" sz="120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requerimiento: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355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r>
                        <a:rPr lang="es-ES" sz="120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del</a:t>
                      </a:r>
                      <a:r>
                        <a:rPr lang="es-ES" sz="12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Requerimiento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RF6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503334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Módulo</a:t>
                      </a:r>
                      <a:r>
                        <a:rPr lang="es-ES" sz="12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-2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</a:rPr>
                        <a:t>clientes.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589291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Muestreo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-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datos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985437"/>
                  </a:ext>
                </a:extLst>
              </a:tr>
              <a:tr h="60452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6489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El sistema le mostrara al usuario el avance de su</a:t>
                      </a:r>
                      <a:r>
                        <a:rPr lang="es-ES" sz="12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tratamiento,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tiempo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  <a:r>
                        <a:rPr lang="es-ES" sz="1200" spc="-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duración,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tiempo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restante.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580">
                        <a:lnSpc>
                          <a:spcPts val="1370"/>
                        </a:lnSpc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3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810211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32CFA5"/>
      </a:accent2>
      <a:accent3>
        <a:srgbClr val="00004D"/>
      </a:accent3>
      <a:accent4>
        <a:srgbClr val="F280C8"/>
      </a:accent4>
      <a:accent5>
        <a:srgbClr val="9CD4F7"/>
      </a:accent5>
      <a:accent6>
        <a:srgbClr val="FFCF3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ittle Pop-Up Windows Meeting by Slidesgo">
  <a:themeElements>
    <a:clrScheme name="Simple Light">
      <a:dk1>
        <a:srgbClr val="2D2E27"/>
      </a:dk1>
      <a:lt1>
        <a:srgbClr val="FCF4E6"/>
      </a:lt1>
      <a:dk2>
        <a:srgbClr val="FFB09C"/>
      </a:dk2>
      <a:lt2>
        <a:srgbClr val="9FF1B7"/>
      </a:lt2>
      <a:accent1>
        <a:srgbClr val="B5F1C6"/>
      </a:accent1>
      <a:accent2>
        <a:srgbClr val="787FF0"/>
      </a:accent2>
      <a:accent3>
        <a:srgbClr val="898FF0"/>
      </a:accent3>
      <a:accent4>
        <a:srgbClr val="FFBBAA"/>
      </a:accent4>
      <a:accent5>
        <a:srgbClr val="9FF1B7"/>
      </a:accent5>
      <a:accent6>
        <a:srgbClr val="787FF0"/>
      </a:accent6>
      <a:hlink>
        <a:srgbClr val="2D2E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Virtual Campaign Blue variant</Template>
  <TotalTime>197</TotalTime>
  <Words>1669</Words>
  <Application>Microsoft Office PowerPoint</Application>
  <PresentationFormat>Panorámica</PresentationFormat>
  <Paragraphs>336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17</vt:i4>
      </vt:variant>
    </vt:vector>
  </HeadingPairs>
  <TitlesOfParts>
    <vt:vector size="34" baseType="lpstr">
      <vt:lpstr>Arial</vt:lpstr>
      <vt:lpstr>Baloo 2</vt:lpstr>
      <vt:lpstr>Calibri</vt:lpstr>
      <vt:lpstr>Century Gothic</vt:lpstr>
      <vt:lpstr>Concert One</vt:lpstr>
      <vt:lpstr>Inter</vt:lpstr>
      <vt:lpstr>Proxima Nova</vt:lpstr>
      <vt:lpstr>Proxima Nova Semibold</vt:lpstr>
      <vt:lpstr>Red Hat Text</vt:lpstr>
      <vt:lpstr>Roboto Condensed Light</vt:lpstr>
      <vt:lpstr>Rubik Light</vt:lpstr>
      <vt:lpstr>Teko</vt:lpstr>
      <vt:lpstr>Times New Roman</vt:lpstr>
      <vt:lpstr>Virtual Campaign by Slidesgo</vt:lpstr>
      <vt:lpstr>Slidesgo Final Pages</vt:lpstr>
      <vt:lpstr>Little Pop-Up Windows Meeting by Slidesgo</vt:lpstr>
      <vt:lpstr>1_Slidesgo Final Pages</vt:lpstr>
      <vt:lpstr>Presentación de PowerPoint</vt:lpstr>
      <vt:lpstr>Presentación de PowerPoint</vt:lpstr>
      <vt:lpstr>Participantes y roles</vt:lpstr>
      <vt:lpstr>Descripción del problema</vt:lpstr>
      <vt:lpstr>Descripción del problema</vt:lpstr>
      <vt:lpstr>Descripción de las tecnologías </vt:lpstr>
      <vt:lpstr>Requerimientos funcionales</vt:lpstr>
      <vt:lpstr>Requerimientos funcionales</vt:lpstr>
      <vt:lpstr>Requerimientos funcionales</vt:lpstr>
      <vt:lpstr>Requerimientos funcionales</vt:lpstr>
      <vt:lpstr>Requerimientos funcionales</vt:lpstr>
      <vt:lpstr>Requerimientos funcionales</vt:lpstr>
      <vt:lpstr>Requerimientos no funcionales</vt:lpstr>
      <vt:lpstr>Requerimientos no funcionales</vt:lpstr>
      <vt:lpstr>Requerimientos no funcionales</vt:lpstr>
      <vt:lpstr>Backlog del producto</vt:lpstr>
      <vt:lpstr>Backlog del producto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Figueroa</dc:creator>
  <cp:lastModifiedBy>Endurance</cp:lastModifiedBy>
  <cp:revision>20</cp:revision>
  <dcterms:created xsi:type="dcterms:W3CDTF">2021-05-18T02:25:23Z</dcterms:created>
  <dcterms:modified xsi:type="dcterms:W3CDTF">2021-05-18T18:54:02Z</dcterms:modified>
</cp:coreProperties>
</file>