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99D2-A683-BA55-4D01-166FE8B5A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BEE1E-DC44-9092-4504-D4D30A51E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91A83-C383-F903-A911-19EF7746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F4187-1706-6C05-897A-8CBCC5CC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5AC8-3116-B978-F4CB-2B859728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6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64AA-0184-CE1F-BD96-DD5F7FAC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633E9-DB25-A7EE-DAA6-68B52A5C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23D6D-D647-0BD2-CF2F-45EF4D85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DC241-F995-C061-FBF3-84B0357E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62753-B3A0-3C1B-78CC-C8607DA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B21BD-4B4E-72E3-0B63-1104EAE62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E7333-11D9-FDDD-1E24-922C18A1A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FE70E-2A5D-8BD7-94B2-3E1E0D9F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10207-A30F-5C99-3744-452CA5C6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B0F6D-4C9E-43D9-8F9B-88EFDA6A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2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7FF9-7A09-B0FA-036E-9344ED0A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8E43-8530-9E72-44BA-304DAA2D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AEB1-E4E8-2E2B-8B36-5FD8E68B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BDA6B-1940-192C-0551-C15163D0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648CA-7CC3-CAED-4A73-0B41DE71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6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9955-92BA-A254-1EC2-4AEB8F32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693C7-0DCD-3114-B336-1CFFDCD2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94C55-97A7-ACC0-FDF1-A4BC04FC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119CE-CDD0-62B3-1820-E924705F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6B993-4921-02AB-E9F7-ACC67E49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9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E246-9E66-318F-ADF0-8D1DC93B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CD0D0-B32E-19FD-9904-3B78D6C9B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D5AA-AB69-498A-63AF-17788F3E0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BB30-AE2D-907E-7E21-C3F08742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9E7A6-7B22-35D7-7EB2-97E6547E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6DDBE-7337-3C9F-4DE9-ED692B5D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8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FAF1-0D0B-6B18-FB25-BC9C46E5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C2D6B-6C75-1E02-338E-B25902B3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8A791-264F-44EE-7AF5-2BAB1984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5C082-AF7C-82D1-E881-8DA39F24D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075E8-75A1-D79F-71CF-4DC5127F9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504B6-E185-F886-21F7-5A9F4C97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5FC04-44A1-02CE-DD9B-ADB0E6BE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61475-8A7C-CE5F-52AE-35A226B7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7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C13F-5955-2D5C-F3E2-CFE09FA5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25797-3C53-4200-7B55-2F6CA7CD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ABC9C-FE23-AEC0-AC0C-4F90B49B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91BED-8F34-3EE2-0041-2979C482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A062E-78B4-303D-6211-8E695F11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543C6-584F-AB4E-6F6E-C88142CF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3D7F7-E5B6-2DC3-EB01-A6888DBB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5D2C-E818-67CD-7C96-5FBA57F0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2E1C1-399D-5121-2BD4-42D47CB26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91163-D3AD-DA98-BB02-E39B819C1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713A0-4988-2651-CE30-018D8192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BAB52-60A0-6D58-2ED6-A93295B0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22FA7-BE4A-9528-2D12-E2622653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9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70C4-7B74-2806-DFAE-1564CBAC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EFDC7-A590-BAA7-06D1-6738C1FF9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04451-62DC-0A40-2BC3-FD279B85E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6D71C-0B4B-B39C-853C-EFC00CCE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66830-924B-13ED-D3E9-70AAEB54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14E25-AE8F-8C62-C66B-58397357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E5245-AF56-7D5C-7DA1-C6B5F159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DC4B0-BC82-8F2B-4115-A4FAE3C73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309C5-B9E5-E7C2-A442-F1C4BBDCE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597383-FF0D-4A1A-B5B3-BA01475641A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5EF5A-DAD5-CE61-21D7-1EEF4858E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832B0-CC83-21AF-7444-5FEC89202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3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40D9-2C2E-076E-8919-D7F411D21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319 Final</a:t>
            </a:r>
            <a:br>
              <a:rPr lang="en-US" dirty="0"/>
            </a:br>
            <a:r>
              <a:rPr lang="en-US" dirty="0"/>
              <a:t>Automatic Differentiation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6B26F-B8F6-4F26-16EF-5ED272531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Christopher Berglund, Pierre Visconti, </a:t>
            </a:r>
          </a:p>
          <a:p>
            <a:r>
              <a:rPr lang="en-US" dirty="0"/>
              <a:t>Benjamin Wachter</a:t>
            </a:r>
          </a:p>
        </p:txBody>
      </p:sp>
    </p:spTree>
    <p:extLst>
      <p:ext uri="{BB962C8B-B14F-4D97-AF65-F5344CB8AC3E}">
        <p14:creationId xmlns:p14="http://schemas.microsoft.com/office/powerpoint/2010/main" val="424590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6B4E-7E5F-56E1-710B-3C8F3B5C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Automatic Differentiation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11570-1316-04B1-B35A-30B5AA855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3653" y="1310672"/>
            <a:ext cx="6318559" cy="167389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A3676-F285-9F20-0EC5-5FC7CD40A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Fundamental to automatic differentiation is the decomposition of differentials provided by the chain rule of partial derivatives of composite functions. For the simple composition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6D718-4495-861F-8749-0F461609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653" y="3873439"/>
            <a:ext cx="5815322" cy="7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0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5A15-FE31-724E-E3DB-DED3348E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A4F9F-E13A-9C8A-A56B-EE27BDF9B1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Forward mode</a:t>
                </a:r>
              </a:p>
              <a:p>
                <a:r>
                  <a:rPr lang="en-US" dirty="0"/>
                  <a:t>Recurrence relation: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A4F9F-E13A-9C8A-A56B-EE27BDF9B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1C8AD0-023C-23E0-EDB9-6719679DC89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Reverse mode</a:t>
                </a:r>
              </a:p>
              <a:p>
                <a:r>
                  <a:rPr lang="en-US" dirty="0"/>
                  <a:t>Recurrence relation: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1C8AD0-023C-23E0-EDB9-6719679DC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82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7D06-37B0-B3D8-7B8D-755BEDD7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A250-BC64-CE91-EC71-24EB0DBEE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differentiation is particularly important in the field of machine learning. For example, it allows one to implement backpropagation in a neural network without a manually-computed derivative.</a:t>
            </a:r>
          </a:p>
        </p:txBody>
      </p:sp>
    </p:spTree>
    <p:extLst>
      <p:ext uri="{BB962C8B-B14F-4D97-AF65-F5344CB8AC3E}">
        <p14:creationId xmlns:p14="http://schemas.microsoft.com/office/powerpoint/2010/main" val="152059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Math 319 Final Automatic Differentiation</vt:lpstr>
      <vt:lpstr>What is  Automatic Differentiation</vt:lpstr>
      <vt:lpstr>Two main methods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319 Final Automatic Differentiation</dc:title>
  <dc:creator>Benjamin Wachter</dc:creator>
  <cp:lastModifiedBy>Benjamin Wachter</cp:lastModifiedBy>
  <cp:revision>1</cp:revision>
  <dcterms:created xsi:type="dcterms:W3CDTF">2024-03-18T00:27:32Z</dcterms:created>
  <dcterms:modified xsi:type="dcterms:W3CDTF">2024-03-18T00:47:31Z</dcterms:modified>
</cp:coreProperties>
</file>