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7383-FF0D-4A1A-B5B3-BA01475641A1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CF31-5595-463B-9773-2EB93A1E7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89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7383-FF0D-4A1A-B5B3-BA01475641A1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CF31-5595-463B-9773-2EB93A1E7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41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7383-FF0D-4A1A-B5B3-BA01475641A1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CF31-5595-463B-9773-2EB93A1E7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32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7383-FF0D-4A1A-B5B3-BA01475641A1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CF31-5595-463B-9773-2EB93A1E7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90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7383-FF0D-4A1A-B5B3-BA01475641A1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CF31-5595-463B-9773-2EB93A1E7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14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7383-FF0D-4A1A-B5B3-BA01475641A1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CF31-5595-463B-9773-2EB93A1E7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86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7383-FF0D-4A1A-B5B3-BA01475641A1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CF31-5595-463B-9773-2EB93A1E7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8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7383-FF0D-4A1A-B5B3-BA01475641A1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CF31-5595-463B-9773-2EB93A1E7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25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7383-FF0D-4A1A-B5B3-BA01475641A1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CF31-5595-463B-9773-2EB93A1E7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71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7383-FF0D-4A1A-B5B3-BA01475641A1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CF31-5595-463B-9773-2EB93A1E7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29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7383-FF0D-4A1A-B5B3-BA01475641A1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CF31-5595-463B-9773-2EB93A1E7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3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7383-FF0D-4A1A-B5B3-BA01475641A1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CF31-5595-463B-9773-2EB93A1E7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6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7383-FF0D-4A1A-B5B3-BA01475641A1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CF31-5595-463B-9773-2EB93A1E7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09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3597383-FF0D-4A1A-B5B3-BA01475641A1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0D2CF31-5595-463B-9773-2EB93A1E7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8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3597383-FF0D-4A1A-B5B3-BA01475641A1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0D2CF31-5595-463B-9773-2EB93A1E7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844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540D9-2C2E-076E-8919-D7F411D21F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Math 319 Final</a:t>
            </a:r>
            <a:br>
              <a:rPr lang="en-US"/>
            </a:br>
            <a:r>
              <a:rPr lang="en-US"/>
              <a:t>Automatic Differentiation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26B26F-B8F6-4F26-16EF-5ED2725314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/>
              <a:t>By: Christopher Berglund, Pierre Visconti, </a:t>
            </a:r>
          </a:p>
          <a:p>
            <a:r>
              <a:rPr lang="en-US"/>
              <a:t>Benjamin Wachter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00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26B4E-7E5F-56E1-710B-3C8F3B5C3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br>
              <a:rPr lang="en-US" dirty="0"/>
            </a:br>
            <a:r>
              <a:rPr lang="en-US" dirty="0"/>
              <a:t>Automatic Differentiation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A3676-F285-9F20-0EC5-5FC7CD40A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Fundamental to automatic differentiation is the decomposition of differentials provided by the chain rule of partial derivatives of composite functions. For the simple composition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7B2133-D943-92B6-BE26-92A9FEA51AFB}"/>
                  </a:ext>
                </a:extLst>
              </p:cNvPr>
              <p:cNvSpPr txBox="1"/>
              <p:nvPr/>
            </p:nvSpPr>
            <p:spPr>
              <a:xfrm>
                <a:off x="5184559" y="1968617"/>
                <a:ext cx="6059223" cy="15225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7B2133-D943-92B6-BE26-92A9FEA51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559" y="1968617"/>
                <a:ext cx="6059223" cy="1522533"/>
              </a:xfrm>
              <a:prstGeom prst="rect">
                <a:avLst/>
              </a:prstGeom>
              <a:blipFill>
                <a:blip r:embed="rId2"/>
                <a:stretch>
                  <a:fillRect l="-402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0BE756-D4DB-DCCB-1F7D-4A15C8CFC856}"/>
                  </a:ext>
                </a:extLst>
              </p:cNvPr>
              <p:cNvSpPr txBox="1"/>
              <p:nvPr/>
            </p:nvSpPr>
            <p:spPr>
              <a:xfrm>
                <a:off x="5042531" y="4128116"/>
                <a:ext cx="6059223" cy="7772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0BE756-D4DB-DCCB-1F7D-4A15C8CFC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531" y="4128116"/>
                <a:ext cx="6059223" cy="777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5905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5A15-FE31-724E-E3DB-DED3348E2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main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7A4F9F-E13A-9C8A-A56B-EE27BDF9B17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Forward mode</a:t>
                </a:r>
              </a:p>
              <a:p>
                <a:r>
                  <a:rPr lang="en-US" dirty="0"/>
                  <a:t>Recurrence relation: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7A4F9F-E13A-9C8A-A56B-EE27BDF9B1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71C8AD0-023C-23E0-EDB9-6719679DC89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Reverse mode</a:t>
                </a:r>
              </a:p>
              <a:p>
                <a:r>
                  <a:rPr lang="en-US" dirty="0"/>
                  <a:t>Recurrence relation: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71C8AD0-023C-23E0-EDB9-6719679DC8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118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9825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77D06-37B0-B3D8-7B8D-755BEDD76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1A250-BC64-CE91-EC71-24EB0DBEE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 differentiation is particularly important in the field of machine learning. For example, it allows one to implement backpropagation in a neural network without a manually-computed derivative.</a:t>
            </a:r>
          </a:p>
        </p:txBody>
      </p:sp>
    </p:spTree>
    <p:extLst>
      <p:ext uri="{BB962C8B-B14F-4D97-AF65-F5344CB8AC3E}">
        <p14:creationId xmlns:p14="http://schemas.microsoft.com/office/powerpoint/2010/main" val="15205911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28</TotalTime>
  <Words>153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Cambria Math</vt:lpstr>
      <vt:lpstr>Century Gothic</vt:lpstr>
      <vt:lpstr>Wingdings 2</vt:lpstr>
      <vt:lpstr>Quotable</vt:lpstr>
      <vt:lpstr>Math 319 Final Automatic Differentiation</vt:lpstr>
      <vt:lpstr>What is  Automatic Differentiation</vt:lpstr>
      <vt:lpstr>Two main methods</vt:lpstr>
      <vt:lpstr>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319 Final Automatic Differentiation</dc:title>
  <dc:creator>Benjamin Wachter</dc:creator>
  <cp:lastModifiedBy>Benjamin Wachter</cp:lastModifiedBy>
  <cp:revision>2</cp:revision>
  <dcterms:created xsi:type="dcterms:W3CDTF">2024-03-18T00:27:32Z</dcterms:created>
  <dcterms:modified xsi:type="dcterms:W3CDTF">2024-03-18T04:07:01Z</dcterms:modified>
</cp:coreProperties>
</file>