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Lucida Calligraphy" panose="020B0604020202020204" charset="0"/>
      <p:regular r:id="rId3"/>
    </p:embeddedFont>
    <p:embeddedFont>
      <p:font typeface="Poppins" panose="020B060402020202020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DEDE"/>
    <a:srgbClr val="1C7829"/>
    <a:srgbClr val="0E1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5509D-3F9A-F902-2DB7-A36F3A1BB706}" v="133" dt="2025-02-16T15:53:11.691"/>
    <p1510:client id="{912321EF-41E6-31E5-ED18-762A821B6294}" v="4" dt="2025-02-16T16:15:40.364"/>
    <p1510:client id="{E8AF7662-2AA0-461C-CE23-C27D99AD8E0B}" v="390" dt="2025-02-16T13:09:39.643"/>
    <p1510:client id="{F7B3E2FD-A361-679F-9703-10FFC06FA8A6}" v="26" dt="2025-02-16T11:17:2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pps, Rachelle S." userId="S::rachelle.s.phipps@ou.edu::94c021e9-3279-4af0-ac90-646b3bf65d43" providerId="AD" clId="Web-{7655509D-3F9A-F902-2DB7-A36F3A1BB706}"/>
    <pc:docChg chg="modSld">
      <pc:chgData name="Phipps, Rachelle S." userId="S::rachelle.s.phipps@ou.edu::94c021e9-3279-4af0-ac90-646b3bf65d43" providerId="AD" clId="Web-{7655509D-3F9A-F902-2DB7-A36F3A1BB706}" dt="2025-02-16T15:53:11.691" v="78" actId="1076"/>
      <pc:docMkLst>
        <pc:docMk/>
      </pc:docMkLst>
      <pc:sldChg chg="modSp">
        <pc:chgData name="Phipps, Rachelle S." userId="S::rachelle.s.phipps@ou.edu::94c021e9-3279-4af0-ac90-646b3bf65d43" providerId="AD" clId="Web-{7655509D-3F9A-F902-2DB7-A36F3A1BB706}" dt="2025-02-16T15:53:11.691" v="78" actId="1076"/>
        <pc:sldMkLst>
          <pc:docMk/>
          <pc:sldMk cId="0" sldId="256"/>
        </pc:sldMkLst>
        <pc:spChg chg="mod">
          <ac:chgData name="Phipps, Rachelle S." userId="S::rachelle.s.phipps@ou.edu::94c021e9-3279-4af0-ac90-646b3bf65d43" providerId="AD" clId="Web-{7655509D-3F9A-F902-2DB7-A36F3A1BB706}" dt="2025-02-16T15:14:36.485" v="73" actId="20577"/>
          <ac:spMkLst>
            <pc:docMk/>
            <pc:sldMk cId="0" sldId="256"/>
            <ac:spMk id="16" creationId="{CEF9D6F5-807C-AD64-EA7E-875BA9D1976C}"/>
          </ac:spMkLst>
        </pc:spChg>
        <pc:picChg chg="mod">
          <ac:chgData name="Phipps, Rachelle S." userId="S::rachelle.s.phipps@ou.edu::94c021e9-3279-4af0-ac90-646b3bf65d43" providerId="AD" clId="Web-{7655509D-3F9A-F902-2DB7-A36F3A1BB706}" dt="2025-02-16T15:53:11.691" v="78" actId="1076"/>
          <ac:picMkLst>
            <pc:docMk/>
            <pc:sldMk cId="0" sldId="256"/>
            <ac:picMk id="19" creationId="{31C8DF7C-17C9-7B05-5F38-48929D396C6E}"/>
          </ac:picMkLst>
        </pc:picChg>
      </pc:sldChg>
    </pc:docChg>
  </pc:docChgLst>
  <pc:docChgLst>
    <pc:chgData name="Goldberg, Adam J." userId="S::adam.j.goldberg-1@ou.edu::c81a9932-aec8-438c-a0da-85c5c91f0e3e" providerId="AD" clId="Web-{912321EF-41E6-31E5-ED18-762A821B6294}"/>
    <pc:docChg chg="modSld">
      <pc:chgData name="Goldberg, Adam J." userId="S::adam.j.goldberg-1@ou.edu::c81a9932-aec8-438c-a0da-85c5c91f0e3e" providerId="AD" clId="Web-{912321EF-41E6-31E5-ED18-762A821B6294}" dt="2025-02-16T16:15:40.364" v="1" actId="20577"/>
      <pc:docMkLst>
        <pc:docMk/>
      </pc:docMkLst>
      <pc:sldChg chg="modSp">
        <pc:chgData name="Goldberg, Adam J." userId="S::adam.j.goldberg-1@ou.edu::c81a9932-aec8-438c-a0da-85c5c91f0e3e" providerId="AD" clId="Web-{912321EF-41E6-31E5-ED18-762A821B6294}" dt="2025-02-16T16:15:40.364" v="1" actId="20577"/>
        <pc:sldMkLst>
          <pc:docMk/>
          <pc:sldMk cId="0" sldId="256"/>
        </pc:sldMkLst>
        <pc:spChg chg="mod">
          <ac:chgData name="Goldberg, Adam J." userId="S::adam.j.goldberg-1@ou.edu::c81a9932-aec8-438c-a0da-85c5c91f0e3e" providerId="AD" clId="Web-{912321EF-41E6-31E5-ED18-762A821B6294}" dt="2025-02-16T16:15:40.364" v="1" actId="20577"/>
          <ac:spMkLst>
            <pc:docMk/>
            <pc:sldMk cId="0" sldId="256"/>
            <ac:spMk id="16" creationId="{CEF9D6F5-807C-AD64-EA7E-875BA9D1976C}"/>
          </ac:spMkLst>
        </pc:spChg>
      </pc:sldChg>
    </pc:docChg>
  </pc:docChgLst>
  <pc:docChgLst>
    <pc:chgData name="Phipps, Rachelle S." userId="S::rachelle.s.phipps@ou.edu::94c021e9-3279-4af0-ac90-646b3bf65d43" providerId="AD" clId="Web-{F7B3E2FD-A361-679F-9703-10FFC06FA8A6}"/>
    <pc:docChg chg="modSld">
      <pc:chgData name="Phipps, Rachelle S." userId="S::rachelle.s.phipps@ou.edu::94c021e9-3279-4af0-ac90-646b3bf65d43" providerId="AD" clId="Web-{F7B3E2FD-A361-679F-9703-10FFC06FA8A6}" dt="2025-02-16T11:17:28.310" v="22"/>
      <pc:docMkLst>
        <pc:docMk/>
      </pc:docMkLst>
      <pc:sldChg chg="addSp delSp modSp">
        <pc:chgData name="Phipps, Rachelle S." userId="S::rachelle.s.phipps@ou.edu::94c021e9-3279-4af0-ac90-646b3bf65d43" providerId="AD" clId="Web-{F7B3E2FD-A361-679F-9703-10FFC06FA8A6}" dt="2025-02-16T11:17:28.310" v="22"/>
        <pc:sldMkLst>
          <pc:docMk/>
          <pc:sldMk cId="0" sldId="256"/>
        </pc:sldMkLst>
        <pc:spChg chg="mod">
          <ac:chgData name="Phipps, Rachelle S." userId="S::rachelle.s.phipps@ou.edu::94c021e9-3279-4af0-ac90-646b3bf65d43" providerId="AD" clId="Web-{F7B3E2FD-A361-679F-9703-10FFC06FA8A6}" dt="2025-02-16T10:08:22.132" v="4"/>
          <ac:spMkLst>
            <pc:docMk/>
            <pc:sldMk cId="0" sldId="256"/>
            <ac:spMk id="3" creationId="{00000000-0000-0000-0000-000000000000}"/>
          </ac:spMkLst>
        </pc:spChg>
        <pc:spChg chg="mod">
          <ac:chgData name="Phipps, Rachelle S." userId="S::rachelle.s.phipps@ou.edu::94c021e9-3279-4af0-ac90-646b3bf65d43" providerId="AD" clId="Web-{F7B3E2FD-A361-679F-9703-10FFC06FA8A6}" dt="2025-02-16T10:08:22.148" v="5"/>
          <ac:spMkLst>
            <pc:docMk/>
            <pc:sldMk cId="0" sldId="256"/>
            <ac:spMk id="4" creationId="{00000000-0000-0000-0000-000000000000}"/>
          </ac:spMkLst>
        </pc:spChg>
        <pc:spChg chg="mod">
          <ac:chgData name="Phipps, Rachelle S." userId="S::rachelle.s.phipps@ou.edu::94c021e9-3279-4af0-ac90-646b3bf65d43" providerId="AD" clId="Web-{F7B3E2FD-A361-679F-9703-10FFC06FA8A6}" dt="2025-02-16T10:08:28.132" v="11"/>
          <ac:spMkLst>
            <pc:docMk/>
            <pc:sldMk cId="0" sldId="256"/>
            <ac:spMk id="6" creationId="{00000000-0000-0000-0000-000000000000}"/>
          </ac:spMkLst>
        </pc:spChg>
        <pc:spChg chg="mod">
          <ac:chgData name="Phipps, Rachelle S." userId="S::rachelle.s.phipps@ou.edu::94c021e9-3279-4af0-ac90-646b3bf65d43" providerId="AD" clId="Web-{F7B3E2FD-A361-679F-9703-10FFC06FA8A6}" dt="2025-02-16T10:08:28.069" v="10"/>
          <ac:spMkLst>
            <pc:docMk/>
            <pc:sldMk cId="0" sldId="256"/>
            <ac:spMk id="7" creationId="{00000000-0000-0000-0000-000000000000}"/>
          </ac:spMkLst>
        </pc:spChg>
        <pc:spChg chg="mod">
          <ac:chgData name="Phipps, Rachelle S." userId="S::rachelle.s.phipps@ou.edu::94c021e9-3279-4af0-ac90-646b3bf65d43" providerId="AD" clId="Web-{F7B3E2FD-A361-679F-9703-10FFC06FA8A6}" dt="2025-02-16T10:08:27.991" v="9"/>
          <ac:spMkLst>
            <pc:docMk/>
            <pc:sldMk cId="0" sldId="256"/>
            <ac:spMk id="8" creationId="{00000000-0000-0000-0000-000000000000}"/>
          </ac:spMkLst>
        </pc:spChg>
        <pc:spChg chg="del">
          <ac:chgData name="Phipps, Rachelle S." userId="S::rachelle.s.phipps@ou.edu::94c021e9-3279-4af0-ac90-646b3bf65d43" providerId="AD" clId="Web-{F7B3E2FD-A361-679F-9703-10FFC06FA8A6}" dt="2025-02-16T10:08:07.053" v="1"/>
          <ac:spMkLst>
            <pc:docMk/>
            <pc:sldMk cId="0" sldId="256"/>
            <ac:spMk id="12" creationId="{00000000-0000-0000-0000-000000000000}"/>
          </ac:spMkLst>
        </pc:spChg>
        <pc:spChg chg="del">
          <ac:chgData name="Phipps, Rachelle S." userId="S::rachelle.s.phipps@ou.edu::94c021e9-3279-4af0-ac90-646b3bf65d43" providerId="AD" clId="Web-{F7B3E2FD-A361-679F-9703-10FFC06FA8A6}" dt="2025-02-16T10:08:06.100" v="0"/>
          <ac:spMkLst>
            <pc:docMk/>
            <pc:sldMk cId="0" sldId="256"/>
            <ac:spMk id="15" creationId="{00000000-0000-0000-0000-000000000000}"/>
          </ac:spMkLst>
        </pc:spChg>
        <pc:spChg chg="del mod">
          <ac:chgData name="Phipps, Rachelle S." userId="S::rachelle.s.phipps@ou.edu::94c021e9-3279-4af0-ac90-646b3bf65d43" providerId="AD" clId="Web-{F7B3E2FD-A361-679F-9703-10FFC06FA8A6}" dt="2025-02-16T10:08:40.585" v="14"/>
          <ac:spMkLst>
            <pc:docMk/>
            <pc:sldMk cId="0" sldId="256"/>
            <ac:spMk id="16" creationId="{00000000-0000-0000-0000-000000000000}"/>
          </ac:spMkLst>
        </pc:spChg>
        <pc:grpChg chg="mod">
          <ac:chgData name="Phipps, Rachelle S." userId="S::rachelle.s.phipps@ou.edu::94c021e9-3279-4af0-ac90-646b3bf65d43" providerId="AD" clId="Web-{F7B3E2FD-A361-679F-9703-10FFC06FA8A6}" dt="2025-02-16T10:09:38.727" v="18" actId="14100"/>
          <ac:grpSpMkLst>
            <pc:docMk/>
            <pc:sldMk cId="0" sldId="256"/>
            <ac:grpSpMk id="9" creationId="{00000000-0000-0000-0000-000000000000}"/>
          </ac:grpSpMkLst>
        </pc:grpChg>
        <pc:picChg chg="add mod">
          <ac:chgData name="Phipps, Rachelle S." userId="S::rachelle.s.phipps@ou.edu::94c021e9-3279-4af0-ac90-646b3bf65d43" providerId="AD" clId="Web-{F7B3E2FD-A361-679F-9703-10FFC06FA8A6}" dt="2025-02-16T10:09:37.133" v="17" actId="1076"/>
          <ac:picMkLst>
            <pc:docMk/>
            <pc:sldMk cId="0" sldId="256"/>
            <ac:picMk id="17" creationId="{987F070B-7FA4-448D-92C5-BFF87B24519B}"/>
          </ac:picMkLst>
        </pc:picChg>
        <pc:inkChg chg="add">
          <ac:chgData name="Phipps, Rachelle S." userId="S::rachelle.s.phipps@ou.edu::94c021e9-3279-4af0-ac90-646b3bf65d43" providerId="AD" clId="Web-{F7B3E2FD-A361-679F-9703-10FFC06FA8A6}" dt="2025-02-16T11:15:03.888" v="19"/>
          <ac:inkMkLst>
            <pc:docMk/>
            <pc:sldMk cId="0" sldId="256"/>
            <ac:inkMk id="12" creationId="{68DAD14C-BAD2-E34D-7CBF-10D231551B0F}"/>
          </ac:inkMkLst>
        </pc:inkChg>
        <pc:inkChg chg="add">
          <ac:chgData name="Phipps, Rachelle S." userId="S::rachelle.s.phipps@ou.edu::94c021e9-3279-4af0-ac90-646b3bf65d43" providerId="AD" clId="Web-{F7B3E2FD-A361-679F-9703-10FFC06FA8A6}" dt="2025-02-16T11:17:25.467" v="20"/>
          <ac:inkMkLst>
            <pc:docMk/>
            <pc:sldMk cId="0" sldId="256"/>
            <ac:inkMk id="15" creationId="{17C392C0-CCBE-BCB2-207D-01F476056A5B}"/>
          </ac:inkMkLst>
        </pc:inkChg>
        <pc:inkChg chg="add del">
          <ac:chgData name="Phipps, Rachelle S." userId="S::rachelle.s.phipps@ou.edu::94c021e9-3279-4af0-ac90-646b3bf65d43" providerId="AD" clId="Web-{F7B3E2FD-A361-679F-9703-10FFC06FA8A6}" dt="2025-02-16T11:17:28.310" v="22"/>
          <ac:inkMkLst>
            <pc:docMk/>
            <pc:sldMk cId="0" sldId="256"/>
            <ac:inkMk id="16" creationId="{36DFF468-6F02-2320-C1EA-8B67437098BA}"/>
          </ac:inkMkLst>
        </pc:inkChg>
      </pc:sldChg>
    </pc:docChg>
  </pc:docChgLst>
  <pc:docChgLst>
    <pc:chgData name="Phipps, Rachelle S." userId="S::rachelle.s.phipps@ou.edu::94c021e9-3279-4af0-ac90-646b3bf65d43" providerId="AD" clId="Web-{E8AF7662-2AA0-461C-CE23-C27D99AD8E0B}"/>
    <pc:docChg chg="modSld">
      <pc:chgData name="Phipps, Rachelle S." userId="S::rachelle.s.phipps@ou.edu::94c021e9-3279-4af0-ac90-646b3bf65d43" providerId="AD" clId="Web-{E8AF7662-2AA0-461C-CE23-C27D99AD8E0B}" dt="2025-02-16T13:09:39.643" v="271" actId="1076"/>
      <pc:docMkLst>
        <pc:docMk/>
      </pc:docMkLst>
      <pc:sldChg chg="addSp delSp modSp mod setBg">
        <pc:chgData name="Phipps, Rachelle S." userId="S::rachelle.s.phipps@ou.edu::94c021e9-3279-4af0-ac90-646b3bf65d43" providerId="AD" clId="Web-{E8AF7662-2AA0-461C-CE23-C27D99AD8E0B}" dt="2025-02-16T13:09:39.643" v="271" actId="1076"/>
        <pc:sldMkLst>
          <pc:docMk/>
          <pc:sldMk cId="0" sldId="256"/>
        </pc:sldMkLst>
        <pc:spChg chg="add del">
          <ac:chgData name="Phipps, Rachelle S." userId="S::rachelle.s.phipps@ou.edu::94c021e9-3279-4af0-ac90-646b3bf65d43" providerId="AD" clId="Web-{E8AF7662-2AA0-461C-CE23-C27D99AD8E0B}" dt="2025-02-16T13:07:48.208" v="227"/>
          <ac:spMkLst>
            <pc:docMk/>
            <pc:sldMk cId="0" sldId="256"/>
            <ac:spMk id="2" creationId="{6E2FBC55-F294-A93F-EA7A-F1E4443FD941}"/>
          </ac:spMkLst>
        </pc:spChg>
        <pc:spChg chg="add mod">
          <ac:chgData name="Phipps, Rachelle S." userId="S::rachelle.s.phipps@ou.edu::94c021e9-3279-4af0-ac90-646b3bf65d43" providerId="AD" clId="Web-{E8AF7662-2AA0-461C-CE23-C27D99AD8E0B}" dt="2025-02-16T13:09:23.424" v="265" actId="1076"/>
          <ac:spMkLst>
            <pc:docMk/>
            <pc:sldMk cId="0" sldId="256"/>
            <ac:spMk id="3" creationId="{E016C5CE-94DD-083F-9B91-DA63AC5FCB25}"/>
          </ac:spMkLst>
        </pc:spChg>
        <pc:spChg chg="mod topLvl">
          <ac:chgData name="Phipps, Rachelle S." userId="S::rachelle.s.phipps@ou.edu::94c021e9-3279-4af0-ac90-646b3bf65d43" providerId="AD" clId="Web-{E8AF7662-2AA0-461C-CE23-C27D99AD8E0B}" dt="2025-02-16T13:09:31.659" v="267" actId="14100"/>
          <ac:spMkLst>
            <pc:docMk/>
            <pc:sldMk cId="0" sldId="256"/>
            <ac:spMk id="10" creationId="{00000000-0000-0000-0000-000000000000}"/>
          </ac:spMkLst>
        </pc:spChg>
        <pc:spChg chg="del mod topLvl">
          <ac:chgData name="Phipps, Rachelle S." userId="S::rachelle.s.phipps@ou.edu::94c021e9-3279-4af0-ac90-646b3bf65d43" providerId="AD" clId="Web-{E8AF7662-2AA0-461C-CE23-C27D99AD8E0B}" dt="2025-02-16T13:08:01.460" v="229"/>
          <ac:spMkLst>
            <pc:docMk/>
            <pc:sldMk cId="0" sldId="256"/>
            <ac:spMk id="11" creationId="{00000000-0000-0000-0000-000000000000}"/>
          </ac:spMkLst>
        </pc:spChg>
        <pc:spChg chg="mod">
          <ac:chgData name="Phipps, Rachelle S." userId="S::rachelle.s.phipps@ou.edu::94c021e9-3279-4af0-ac90-646b3bf65d43" providerId="AD" clId="Web-{E8AF7662-2AA0-461C-CE23-C27D99AD8E0B}" dt="2025-02-16T11:40:38.234" v="9" actId="2057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Phipps, Rachelle S." userId="S::rachelle.s.phipps@ou.edu::94c021e9-3279-4af0-ac90-646b3bf65d43" providerId="AD" clId="Web-{E8AF7662-2AA0-461C-CE23-C27D99AD8E0B}" dt="2025-02-16T11:40:41.641" v="11" actId="20577"/>
          <ac:spMkLst>
            <pc:docMk/>
            <pc:sldMk cId="0" sldId="256"/>
            <ac:spMk id="14" creationId="{00000000-0000-0000-0000-000000000000}"/>
          </ac:spMkLst>
        </pc:spChg>
        <pc:spChg chg="add mod">
          <ac:chgData name="Phipps, Rachelle S." userId="S::rachelle.s.phipps@ou.edu::94c021e9-3279-4af0-ac90-646b3bf65d43" providerId="AD" clId="Web-{E8AF7662-2AA0-461C-CE23-C27D99AD8E0B}" dt="2025-02-16T13:05:35.738" v="225" actId="20577"/>
          <ac:spMkLst>
            <pc:docMk/>
            <pc:sldMk cId="0" sldId="256"/>
            <ac:spMk id="16" creationId="{CEF9D6F5-807C-AD64-EA7E-875BA9D1976C}"/>
          </ac:spMkLst>
        </pc:spChg>
        <pc:grpChg chg="del">
          <ac:chgData name="Phipps, Rachelle S." userId="S::rachelle.s.phipps@ou.edu::94c021e9-3279-4af0-ac90-646b3bf65d43" providerId="AD" clId="Web-{E8AF7662-2AA0-461C-CE23-C27D99AD8E0B}" dt="2025-02-16T11:39:42.076" v="4"/>
          <ac:grpSpMkLst>
            <pc:docMk/>
            <pc:sldMk cId="0" sldId="256"/>
            <ac:grpSpMk id="2" creationId="{00000000-0000-0000-0000-000000000000}"/>
          </ac:grpSpMkLst>
        </pc:grpChg>
        <pc:grpChg chg="del mod">
          <ac:chgData name="Phipps, Rachelle S." userId="S::rachelle.s.phipps@ou.edu::94c021e9-3279-4af0-ac90-646b3bf65d43" providerId="AD" clId="Web-{E8AF7662-2AA0-461C-CE23-C27D99AD8E0B}" dt="2025-02-16T13:08:01.460" v="229"/>
          <ac:grpSpMkLst>
            <pc:docMk/>
            <pc:sldMk cId="0" sldId="256"/>
            <ac:grpSpMk id="9" creationId="{00000000-0000-0000-0000-000000000000}"/>
          </ac:grpSpMkLst>
        </pc:grpChg>
        <pc:picChg chg="mod">
          <ac:chgData name="Phipps, Rachelle S." userId="S::rachelle.s.phipps@ou.edu::94c021e9-3279-4af0-ac90-646b3bf65d43" providerId="AD" clId="Web-{E8AF7662-2AA0-461C-CE23-C27D99AD8E0B}" dt="2025-02-16T11:47:38.887" v="130" actId="1076"/>
          <ac:picMkLst>
            <pc:docMk/>
            <pc:sldMk cId="0" sldId="256"/>
            <ac:picMk id="17" creationId="{987F070B-7FA4-448D-92C5-BFF87B24519B}"/>
          </ac:picMkLst>
        </pc:picChg>
        <pc:picChg chg="add del mod modCrop">
          <ac:chgData name="Phipps, Rachelle S." userId="S::rachelle.s.phipps@ou.edu::94c021e9-3279-4af0-ac90-646b3bf65d43" providerId="AD" clId="Web-{E8AF7662-2AA0-461C-CE23-C27D99AD8E0B}" dt="2025-02-16T11:45:46.009" v="120"/>
          <ac:picMkLst>
            <pc:docMk/>
            <pc:sldMk cId="0" sldId="256"/>
            <ac:picMk id="18" creationId="{47B6298F-99DE-050F-B1ED-BB0D80A0A52B}"/>
          </ac:picMkLst>
        </pc:picChg>
        <pc:picChg chg="add mod">
          <ac:chgData name="Phipps, Rachelle S." userId="S::rachelle.s.phipps@ou.edu::94c021e9-3279-4af0-ac90-646b3bf65d43" providerId="AD" clId="Web-{E8AF7662-2AA0-461C-CE23-C27D99AD8E0B}" dt="2025-02-16T13:09:39.643" v="271" actId="1076"/>
          <ac:picMkLst>
            <pc:docMk/>
            <pc:sldMk cId="0" sldId="256"/>
            <ac:picMk id="19" creationId="{31C8DF7C-17C9-7B05-5F38-48929D396C6E}"/>
          </ac:picMkLst>
        </pc:picChg>
        <pc:inkChg chg="del">
          <ac:chgData name="Phipps, Rachelle S." userId="S::rachelle.s.phipps@ou.edu::94c021e9-3279-4af0-ac90-646b3bf65d43" providerId="AD" clId="Web-{E8AF7662-2AA0-461C-CE23-C27D99AD8E0B}" dt="2025-02-16T11:39:35.498" v="1"/>
          <ac:inkMkLst>
            <pc:docMk/>
            <pc:sldMk cId="0" sldId="256"/>
            <ac:inkMk id="12" creationId="{68DAD14C-BAD2-E34D-7CBF-10D231551B0F}"/>
          </ac:inkMkLst>
        </pc:inkChg>
        <pc:inkChg chg="del">
          <ac:chgData name="Phipps, Rachelle S." userId="S::rachelle.s.phipps@ou.edu::94c021e9-3279-4af0-ac90-646b3bf65d43" providerId="AD" clId="Web-{E8AF7662-2AA0-461C-CE23-C27D99AD8E0B}" dt="2025-02-16T11:39:36.982" v="2"/>
          <ac:inkMkLst>
            <pc:docMk/>
            <pc:sldMk cId="0" sldId="256"/>
            <ac:inkMk id="15" creationId="{17C392C0-CCBE-BCB2-207D-01F476056A5B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2197193" y="1959097"/>
            <a:ext cx="22682387" cy="7584107"/>
            <a:chOff x="0" y="0"/>
            <a:chExt cx="30243182" cy="101121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112142" cy="10112142"/>
            </a:xfrm>
            <a:custGeom>
              <a:avLst/>
              <a:gdLst/>
              <a:ahLst/>
              <a:cxnLst/>
              <a:rect l="l" t="t" r="r" b="b"/>
              <a:pathLst>
                <a:path w="10112142" h="10112142">
                  <a:moveTo>
                    <a:pt x="0" y="0"/>
                  </a:moveTo>
                  <a:lnTo>
                    <a:pt x="10112142" y="0"/>
                  </a:lnTo>
                  <a:lnTo>
                    <a:pt x="10112142" y="10112142"/>
                  </a:lnTo>
                  <a:lnTo>
                    <a:pt x="0" y="10112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0061856" y="0"/>
              <a:ext cx="10112142" cy="10112142"/>
            </a:xfrm>
            <a:custGeom>
              <a:avLst/>
              <a:gdLst/>
              <a:ahLst/>
              <a:cxnLst/>
              <a:rect l="l" t="t" r="r" b="b"/>
              <a:pathLst>
                <a:path w="10112142" h="10112142">
                  <a:moveTo>
                    <a:pt x="0" y="0"/>
                  </a:moveTo>
                  <a:lnTo>
                    <a:pt x="10112143" y="0"/>
                  </a:lnTo>
                  <a:lnTo>
                    <a:pt x="10112143" y="10112142"/>
                  </a:lnTo>
                  <a:lnTo>
                    <a:pt x="0" y="10112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131040" y="0"/>
              <a:ext cx="10112142" cy="10112142"/>
            </a:xfrm>
            <a:custGeom>
              <a:avLst/>
              <a:gdLst/>
              <a:ahLst/>
              <a:cxnLst/>
              <a:rect l="l" t="t" r="r" b="b"/>
              <a:pathLst>
                <a:path w="10112142" h="10112142">
                  <a:moveTo>
                    <a:pt x="0" y="0"/>
                  </a:moveTo>
                  <a:lnTo>
                    <a:pt x="10112142" y="0"/>
                  </a:lnTo>
                  <a:lnTo>
                    <a:pt x="10112142" y="10112142"/>
                  </a:lnTo>
                  <a:lnTo>
                    <a:pt x="0" y="10112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156887" y="2743561"/>
            <a:ext cx="12665356" cy="6800640"/>
          </a:xfrm>
          <a:custGeom>
            <a:avLst/>
            <a:gdLst/>
            <a:ahLst/>
            <a:cxnLst/>
            <a:rect l="l" t="t" r="r" b="b"/>
            <a:pathLst>
              <a:path w="3938616" h="1982452">
                <a:moveTo>
                  <a:pt x="26403" y="0"/>
                </a:moveTo>
                <a:lnTo>
                  <a:pt x="3912214" y="0"/>
                </a:lnTo>
                <a:cubicBezTo>
                  <a:pt x="3926795" y="0"/>
                  <a:pt x="3938616" y="11821"/>
                  <a:pt x="3938616" y="26403"/>
                </a:cubicBezTo>
                <a:lnTo>
                  <a:pt x="3938616" y="1956049"/>
                </a:lnTo>
                <a:cubicBezTo>
                  <a:pt x="3938616" y="1963051"/>
                  <a:pt x="3935835" y="1969767"/>
                  <a:pt x="3930883" y="1974719"/>
                </a:cubicBezTo>
                <a:cubicBezTo>
                  <a:pt x="3925932" y="1979670"/>
                  <a:pt x="3919216" y="1982452"/>
                  <a:pt x="3912214" y="1982452"/>
                </a:cubicBezTo>
                <a:lnTo>
                  <a:pt x="26403" y="1982452"/>
                </a:lnTo>
                <a:cubicBezTo>
                  <a:pt x="11821" y="1982452"/>
                  <a:pt x="0" y="1970631"/>
                  <a:pt x="0" y="1956049"/>
                </a:cubicBezTo>
                <a:lnTo>
                  <a:pt x="0" y="26403"/>
                </a:lnTo>
                <a:cubicBezTo>
                  <a:pt x="0" y="11821"/>
                  <a:pt x="11821" y="0"/>
                  <a:pt x="26403" y="0"/>
                </a:cubicBezTo>
                <a:close/>
              </a:path>
            </a:pathLst>
          </a:custGeom>
          <a:solidFill>
            <a:srgbClr val="92D050"/>
          </a:solidFill>
        </p:spPr>
      </p:sp>
      <p:sp>
        <p:nvSpPr>
          <p:cNvPr id="13" name="TextBox 13"/>
          <p:cNvSpPr txBox="1"/>
          <p:nvPr/>
        </p:nvSpPr>
        <p:spPr>
          <a:xfrm>
            <a:off x="13364833" y="635817"/>
            <a:ext cx="4574281" cy="72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90"/>
              </a:lnSpc>
              <a:spcBef>
                <a:spcPct val="0"/>
              </a:spcBef>
            </a:pPr>
            <a:r>
              <a:rPr lang="en-US" sz="2050" spc="-49">
                <a:solidFill>
                  <a:srgbClr val="1C7829"/>
                </a:solidFill>
                <a:latin typeface="Poppins"/>
                <a:ea typeface="Poppins"/>
                <a:cs typeface="Poppins"/>
                <a:sym typeface="Poppins"/>
              </a:rPr>
              <a:t>Ben Walls, Sen Seymour, Adam Goldberg, Rachelle Phipps</a:t>
            </a:r>
            <a:endParaRPr lang="en-US" sz="2050" spc="-49">
              <a:solidFill>
                <a:srgbClr val="1C7829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054680" y="1449857"/>
            <a:ext cx="2884882" cy="352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90"/>
              </a:lnSpc>
              <a:spcBef>
                <a:spcPct val="0"/>
              </a:spcBef>
            </a:pPr>
            <a:r>
              <a:rPr lang="en-US" sz="2050" spc="-49" err="1">
                <a:solidFill>
                  <a:srgbClr val="EAEAEA"/>
                </a:solidFill>
                <a:latin typeface="Poppins"/>
                <a:ea typeface="Poppins"/>
                <a:cs typeface="Poppins"/>
                <a:sym typeface="Poppins"/>
              </a:rPr>
              <a:t>Hacklahoma</a:t>
            </a:r>
            <a:r>
              <a:rPr lang="en-US" sz="2050" spc="-49">
                <a:solidFill>
                  <a:srgbClr val="EAEAEA"/>
                </a:solidFill>
                <a:latin typeface="Poppins"/>
                <a:ea typeface="Poppins"/>
                <a:cs typeface="Poppins"/>
                <a:sym typeface="Poppins"/>
              </a:rPr>
              <a:t> 2025</a:t>
            </a:r>
            <a:endParaRPr lang="en-US" sz="2050" spc="-49">
              <a:solidFill>
                <a:srgbClr val="EAEAEA"/>
              </a:solidFill>
              <a:latin typeface="Poppins"/>
              <a:ea typeface="Poppins"/>
              <a:cs typeface="Poppins"/>
            </a:endParaRPr>
          </a:p>
        </p:txBody>
      </p:sp>
      <p:pic>
        <p:nvPicPr>
          <p:cNvPr id="17" name="Picture 16" descr="A green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987F070B-7FA4-448D-92C5-BFF87B24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19" y="-498100"/>
            <a:ext cx="5173335" cy="3721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F9D6F5-807C-AD64-EA7E-875BA9D1976C}"/>
              </a:ext>
            </a:extLst>
          </p:cNvPr>
          <p:cNvSpPr txBox="1"/>
          <p:nvPr/>
        </p:nvSpPr>
        <p:spPr>
          <a:xfrm>
            <a:off x="1570289" y="2745336"/>
            <a:ext cx="14816271" cy="724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>
                <a:latin typeface="Poppins"/>
                <a:ea typeface="Calibri"/>
                <a:cs typeface="Calibri"/>
              </a:rPr>
              <a:t>Inspiration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Born from a fascination with dystopian worlds where nature has been completely erased</a:t>
            </a:r>
            <a:endParaRPr lang="en-US" sz="2400" b="1">
              <a:latin typeface="Poppin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Poppins"/>
                <a:ea typeface="+mn-lt"/>
                <a:cs typeface="+mn-lt"/>
              </a:rPr>
              <a:t>How we built it</a:t>
            </a:r>
            <a:endParaRPr lang="en-US" sz="2400" b="1">
              <a:latin typeface="Poppins"/>
              <a:cs typeface="Poppin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Developed the game using Unreal Engine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Art, OST, voice acting, and cinematography using Photoshop, GarageBand, and Adobe Rush 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Poppins"/>
                <a:ea typeface="Calibri"/>
                <a:cs typeface="Calibri"/>
              </a:rPr>
              <a:t>Difficulties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Asset installation issues</a:t>
            </a:r>
            <a:endParaRPr lang="en-US" sz="2400" b="1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Combining of code and parts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Poppins"/>
                <a:ea typeface="+mn-lt"/>
                <a:cs typeface="+mn-lt"/>
              </a:rPr>
              <a:t>What's next for Echoes of Green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More hidden lore</a:t>
            </a:r>
            <a:endParaRPr lang="en-US" sz="2400" b="1">
              <a:latin typeface="Poppins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Side quests that deepen the mystery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AI improvements to enhance combat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b="1">
              <a:latin typeface="Poppins"/>
              <a:ea typeface="Calibri"/>
              <a:cs typeface="Calibri"/>
            </a:endParaRPr>
          </a:p>
        </p:txBody>
      </p:sp>
      <p:pic>
        <p:nvPicPr>
          <p:cNvPr id="19" name="Picture 18" descr="A hand holding a picture&#10;&#10;AI-generated content may be incorrect.">
            <a:extLst>
              <a:ext uri="{FF2B5EF4-FFF2-40B4-BE49-F238E27FC236}">
                <a16:creationId xmlns:a16="http://schemas.microsoft.com/office/drawing/2014/main" id="{31C8DF7C-17C9-7B05-5F38-48929D396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306" y="5514011"/>
            <a:ext cx="7354875" cy="5164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6C5CE-94DD-083F-9B91-DA63AC5FCB25}"/>
              </a:ext>
            </a:extLst>
          </p:cNvPr>
          <p:cNvSpPr txBox="1"/>
          <p:nvPr/>
        </p:nvSpPr>
        <p:spPr>
          <a:xfrm>
            <a:off x="6739589" y="8875133"/>
            <a:ext cx="42349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Lucida Calligraphy"/>
                <a:ea typeface="Calibri"/>
                <a:cs typeface="Calibri"/>
              </a:rPr>
              <a:t>Thank you!</a:t>
            </a:r>
            <a:endParaRPr lang="en-US" sz="2400" b="1" i="1">
              <a:latin typeface="Lucida Calligraph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empleado del mes</dc:title>
  <cp:revision>1</cp:revision>
  <dcterms:created xsi:type="dcterms:W3CDTF">2006-08-16T00:00:00Z</dcterms:created>
  <dcterms:modified xsi:type="dcterms:W3CDTF">2025-02-16T16:16:15Z</dcterms:modified>
  <dc:identifier>DAGfQaUOeHg</dc:identifier>
</cp:coreProperties>
</file>