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7" r:id="rId2"/>
    <p:sldId id="283" r:id="rId3"/>
    <p:sldId id="286" r:id="rId4"/>
    <p:sldId id="28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22"/>
    <a:srgbClr val="1C1333"/>
    <a:srgbClr val="140D29"/>
    <a:srgbClr val="09061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90870-3469-47F3-A802-A5428E42CDFA}" v="470" dt="2020-04-22T16:42:51.450"/>
    <p1510:client id="{6F85A67A-1CC4-4AAC-A5EE-022DD0DFAAC4}" v="1008" dt="2020-04-22T16:57:24.864"/>
    <p1510:client id="{A6DDCA91-2A09-4EAA-8124-E1FF1CEA0F40}" v="1" dt="2020-09-01T12:30:15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15F48-BDD1-43A9-B071-E97F0AB697E2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B48A3-0793-4875-A509-931994840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36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4427-59E1-49E0-8B88-138553018A32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3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1025-E9AB-48D5-989E-B07C674D46EB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3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B255-8787-47CA-9B6A-F873B07F5668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7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8F70-A5AF-43AC-B86F-EC9CD88641FE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C272-1D89-4D3C-B28A-B57627EA9273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61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C80A-2B85-4D30-A3E2-61CAAB5DC22A}" type="datetime1">
              <a:rPr lang="fr-FR" smtClean="0"/>
              <a:t>01/09/2020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2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9324-3562-47A4-A5FF-BBDD8F95C263}" type="datetime1">
              <a:rPr lang="fr-FR" smtClean="0"/>
              <a:t>01/09/2020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73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B42E-1C29-46AE-8236-A018FEB36529}" type="datetime1">
              <a:rPr lang="fr-FR" smtClean="0"/>
              <a:t>01/09/2020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C851-14BF-49FF-AEE6-26AA6D3566A9}" type="datetime1">
              <a:rPr lang="fr-FR" smtClean="0"/>
              <a:t>01/09/2020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3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D298-F0C1-4E02-B110-04AB59B7994F}" type="datetime1">
              <a:rPr lang="fr-FR" smtClean="0"/>
              <a:t>01/09/2020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3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DA70-55CE-4883-B65F-078A75BA3754}" type="datetime1">
              <a:rPr lang="fr-FR" smtClean="0"/>
              <a:t>01/09/2020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79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61AB-3FDD-4EBE-BA8A-A75D5371386F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3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dbaeumer.jshint" TargetMode="External"/><Relationship Id="rId2" Type="http://schemas.openxmlformats.org/officeDocument/2006/relationships/hyperlink" Target="https://marketplace.visualstudio.com/items?itemName=dbaeumer.vscode-esl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ing - Un site pour trouver les merveilles du Javascript ...">
            <a:extLst>
              <a:ext uri="{FF2B5EF4-FFF2-40B4-BE49-F238E27FC236}">
                <a16:creationId xmlns:a16="http://schemas.microsoft.com/office/drawing/2014/main" id="{3BAA3359-B204-4105-9536-423E967D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Outils</a:t>
            </a:r>
            <a:endParaRPr lang="en-US" sz="3100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031F41-27A0-48D2-B418-184B87CA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Visual Studio Code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fr-FR" dirty="0">
                <a:hlinkClick r:id="rId2"/>
              </a:rPr>
              <a:t>https://code.visualstudio.com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C0B1C9-6471-44E0-BB35-0BF6C78F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2</a:t>
            </a:fld>
            <a:endParaRPr lang="fr-FR"/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497319A-271F-440A-8755-4B95DE2C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615" y="2380626"/>
            <a:ext cx="6828221" cy="42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8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Autre outil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NodeJS</a:t>
            </a: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 et NPM : </a:t>
            </a:r>
            <a:r>
              <a:rPr lang="fr-FR" dirty="0">
                <a:hlinkClick r:id="rId2"/>
              </a:rPr>
              <a:t>https://nodejs.org</a:t>
            </a:r>
            <a:endParaRPr lang="fr-FR" dirty="0"/>
          </a:p>
          <a:p>
            <a:pPr marL="457200" lvl="1" indent="0">
              <a:buNone/>
            </a:pPr>
            <a:r>
              <a:rPr lang="fr-FR" sz="2000" dirty="0"/>
              <a:t>Prendre la version LTS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C0B1C9-6471-44E0-BB35-0BF6C78F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3</a:t>
            </a:fld>
            <a:endParaRPr lang="fr-FR"/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AA8AF9-FCDF-44ED-BC7E-4F803A413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958" y="2709681"/>
            <a:ext cx="5288083" cy="40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3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Extensions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800" dirty="0">
                <a:latin typeface="Helvetica" panose="020B0604020202020204" pitchFamily="34" charset="0"/>
                <a:cs typeface="Helvetica" panose="020B0604020202020204" pitchFamily="34" charset="0"/>
              </a:rPr>
              <a:t>Pour vérifier la syntaxe JS et s’il n’y a pas d’erreurs dans votre code, vous pouvez utiliser les outils </a:t>
            </a:r>
            <a:r>
              <a:rPr lang="fr-FR" sz="2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ESLint</a:t>
            </a:r>
            <a:r>
              <a:rPr lang="fr-FR" sz="2800" dirty="0">
                <a:latin typeface="Helvetica" panose="020B0604020202020204" pitchFamily="34" charset="0"/>
                <a:cs typeface="Helvetica" panose="020B0604020202020204" pitchFamily="34" charset="0"/>
              </a:rPr>
              <a:t> et </a:t>
            </a:r>
            <a:r>
              <a:rPr lang="fr-FR" sz="28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jshint</a:t>
            </a:r>
            <a:endParaRPr lang="fr-F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fr-F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20204" pitchFamily="34" charset="0"/>
                <a:cs typeface="Helvetica" panose="020B0604020202020204" pitchFamily="34" charset="0"/>
              </a:rPr>
              <a:t>Pour les installer, ouvrez un invite de commande et tapez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	</a:t>
            </a:r>
            <a:r>
              <a:rPr lang="fr-FR" sz="28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npm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install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-g </a:t>
            </a:r>
            <a:r>
              <a:rPr lang="fr-FR" sz="28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eslint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jshint</a:t>
            </a:r>
          </a:p>
          <a:p>
            <a:pPr marL="457200" lvl="1" indent="0">
              <a:buNone/>
            </a:pPr>
            <a:endParaRPr lang="fr-FR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20204" pitchFamily="34" charset="0"/>
                <a:cs typeface="Helvetica" panose="020B0604020202020204" pitchFamily="34" charset="0"/>
              </a:rPr>
              <a:t>Une fois installés, vous pouvez ajouter les 2 extensions dans Visual Studio Code, dans la barre d’outils à gauche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C0B1C9-6471-44E0-BB35-0BF6C78F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4</a:t>
            </a:fld>
            <a:endParaRPr lang="fr-FR" dirty="0"/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56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96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Helvetica</vt:lpstr>
      <vt:lpstr>Office Theme</vt:lpstr>
      <vt:lpstr>Outils</vt:lpstr>
      <vt:lpstr>IDE</vt:lpstr>
      <vt:lpstr>Autre outil</vt:lpstr>
      <vt:lpstr>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Vigneron Jean-Baptiste</dc:creator>
  <cp:lastModifiedBy>Jean-Baptiste Vigneron</cp:lastModifiedBy>
  <cp:revision>1</cp:revision>
  <dcterms:created xsi:type="dcterms:W3CDTF">2020-04-22T08:20:37Z</dcterms:created>
  <dcterms:modified xsi:type="dcterms:W3CDTF">2020-09-01T12:30:15Z</dcterms:modified>
</cp:coreProperties>
</file>