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3C0A35-F6EB-45AD-B80A-2DFF3EFA707D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A05B90-736A-4DCA-9E9A-3B24F4971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ebenita/Broadw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Browser-Based Video/Audio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Pure HTML5 and </a:t>
            </a:r>
            <a:r>
              <a:rPr lang="en-US" dirty="0" err="1" smtClean="0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Motivations For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 plugins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Easy deployment (potentially in mobile as well)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Better integration with the web </a:t>
            </a:r>
            <a:r>
              <a:rPr lang="en-US" dirty="0" smtClean="0"/>
              <a:t>(think </a:t>
            </a:r>
            <a:r>
              <a:rPr lang="en-US" dirty="0" err="1" smtClean="0"/>
              <a:t>Webex</a:t>
            </a:r>
            <a:r>
              <a:rPr lang="en-US" dirty="0" smtClean="0"/>
              <a:t> </a:t>
            </a:r>
            <a:r>
              <a:rPr lang="en-US" dirty="0"/>
              <a:t>11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Cross-platform development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How Do We Use HTML5 for Communication?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&lt;video&gt; and &lt;audio&gt;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Usually only used to play whole video and audio files from a HTTP server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Limited codec support in browsers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HTTP streaming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Lack of support from all browsers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Little control over stream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Browsers have 5-10 second buffer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All these downsides make it unsuitable for real-time communications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WebRTC</a:t>
            </a:r>
            <a:endParaRPr lang="en-US" b="1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Provides access to video and audio hardware in JS, as well as network transport and signaling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Lack of widespread browser support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Limited video codec support (so far only VP8 is supported)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 JS HTML5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Video/audio media decoding done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Browser codec support no longer an issue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Canvas/</a:t>
            </a:r>
            <a:r>
              <a:rPr lang="en-US" dirty="0" err="1" smtClean="0"/>
              <a:t>WebGL</a:t>
            </a:r>
            <a:r>
              <a:rPr lang="en-US" dirty="0" smtClean="0"/>
              <a:t> leveraged for video rendering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WebGL</a:t>
            </a:r>
            <a:r>
              <a:rPr lang="en-US" dirty="0" smtClean="0"/>
              <a:t> used for fast YUV conversion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WebAudio</a:t>
            </a:r>
            <a:r>
              <a:rPr lang="en-US" dirty="0" smtClean="0"/>
              <a:t> API used for accessing audio hardware and audio playback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 smtClean="0"/>
              <a:t> used for data transport and signaling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Think its too slow? Much more performance than you think.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Recent advances in JS interpreters (Chrome’s V8 and Mozilla’s </a:t>
            </a:r>
            <a:r>
              <a:rPr lang="en-US" dirty="0" err="1" smtClean="0"/>
              <a:t>TraceMonkey</a:t>
            </a:r>
            <a:r>
              <a:rPr lang="en-US" dirty="0" smtClean="0"/>
              <a:t> and </a:t>
            </a:r>
            <a:r>
              <a:rPr lang="en-US" dirty="0" err="1" smtClean="0"/>
              <a:t>JaegerMonkey</a:t>
            </a:r>
            <a:r>
              <a:rPr lang="en-US" dirty="0" smtClean="0"/>
              <a:t>) make this approach possible.</a:t>
            </a:r>
          </a:p>
        </p:txBody>
      </p:sp>
    </p:spTree>
    <p:extLst>
      <p:ext uri="{BB962C8B-B14F-4D97-AF65-F5344CB8AC3E}">
        <p14:creationId xmlns:p14="http://schemas.microsoft.com/office/powerpoint/2010/main" val="32233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Demo shows audio/video being streamed from a custom built server to a JS client running in the browser.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Video/audio decoding and rendering done completely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plugins and no browser codecs used.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Network transport is done using </a:t>
            </a:r>
            <a:r>
              <a:rPr lang="en-US" dirty="0" err="1" smtClean="0"/>
              <a:t>WebSockets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Client side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H.264</a:t>
            </a:r>
            <a:r>
              <a:rPr lang="en-US" dirty="0" smtClean="0"/>
              <a:t> decoding using Broadway </a:t>
            </a:r>
            <a:r>
              <a:rPr lang="en-US" dirty="0" err="1" smtClean="0"/>
              <a:t>JS</a:t>
            </a:r>
            <a:r>
              <a:rPr lang="en-US" dirty="0" smtClean="0"/>
              <a:t> decoder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Based on Android </a:t>
            </a:r>
            <a:r>
              <a:rPr lang="en-US" dirty="0" err="1" smtClean="0"/>
              <a:t>H.264</a:t>
            </a:r>
            <a:r>
              <a:rPr lang="en-US" dirty="0" smtClean="0"/>
              <a:t> decoder, converted into </a:t>
            </a:r>
            <a:r>
              <a:rPr lang="en-US" dirty="0" err="1" smtClean="0"/>
              <a:t>JS</a:t>
            </a:r>
            <a:r>
              <a:rPr lang="en-US" dirty="0" smtClean="0"/>
              <a:t> using </a:t>
            </a:r>
            <a:r>
              <a:rPr lang="en-US" dirty="0" err="1" smtClean="0"/>
              <a:t>Emscripten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Video is rendered using a </a:t>
            </a:r>
            <a:r>
              <a:rPr lang="en-US" dirty="0" err="1" smtClean="0"/>
              <a:t>WebGL</a:t>
            </a:r>
            <a:r>
              <a:rPr lang="en-US" dirty="0" smtClean="0"/>
              <a:t> canvas</a:t>
            </a:r>
          </a:p>
          <a:p>
            <a:pPr lvl="3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github.com/mbebenita/Broadway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Audio playback using </a:t>
            </a:r>
            <a:r>
              <a:rPr lang="en-US" dirty="0" err="1" smtClean="0"/>
              <a:t>WebAudio</a:t>
            </a:r>
            <a:r>
              <a:rPr lang="en-US" dirty="0" smtClean="0"/>
              <a:t> API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16-bit 44.1 </a:t>
            </a:r>
            <a:r>
              <a:rPr lang="en-US" dirty="0" err="1" smtClean="0"/>
              <a:t>Khz</a:t>
            </a:r>
            <a:r>
              <a:rPr lang="en-US" dirty="0" smtClean="0"/>
              <a:t> mono </a:t>
            </a:r>
            <a:r>
              <a:rPr lang="en-US" dirty="0" err="1" smtClean="0"/>
              <a:t>PCM</a:t>
            </a:r>
            <a:r>
              <a:rPr lang="en-US" dirty="0" smtClean="0"/>
              <a:t> into </a:t>
            </a:r>
            <a:r>
              <a:rPr lang="en-US" dirty="0" err="1" smtClean="0"/>
              <a:t>Float32Array</a:t>
            </a:r>
            <a:r>
              <a:rPr lang="en-US" dirty="0" smtClean="0"/>
              <a:t> buffer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Data transfer and signaling using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Server side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C++ with Boost and </a:t>
            </a:r>
            <a:r>
              <a:rPr lang="en-US" dirty="0" err="1" smtClean="0"/>
              <a:t>WebSocket</a:t>
            </a:r>
            <a:r>
              <a:rPr lang="en-US" dirty="0" smtClean="0"/>
              <a:t>++ libraries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Streams file in chunks to client, or in the case of </a:t>
            </a:r>
            <a:r>
              <a:rPr lang="en-US" dirty="0" err="1" smtClean="0"/>
              <a:t>H.264</a:t>
            </a:r>
            <a:r>
              <a:rPr lang="en-US" dirty="0" smtClean="0"/>
              <a:t>, in </a:t>
            </a:r>
            <a:r>
              <a:rPr lang="en-US" dirty="0" err="1" smtClean="0"/>
              <a:t>NAL</a:t>
            </a:r>
            <a:r>
              <a:rPr lang="en-US" dirty="0" smtClean="0"/>
              <a:t> sections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4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flow </a:t>
            </a:r>
            <a:r>
              <a:rPr lang="en-US" dirty="0" smtClean="0"/>
              <a:t>For Video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064749"/>
            <a:ext cx="1219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0792" y="1066800"/>
            <a:ext cx="1219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2590800" y="1434081"/>
            <a:ext cx="0" cy="3595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6430392" y="1436132"/>
            <a:ext cx="0" cy="3593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590800" y="1524000"/>
            <a:ext cx="3839592" cy="307777"/>
            <a:chOff x="2590800" y="1524000"/>
            <a:chExt cx="3839592" cy="30777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590800" y="18288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00896" y="1524000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dirty="0" smtClean="0"/>
                <a:t>s://10.154.134.137/video.264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90800" y="1993019"/>
            <a:ext cx="3839592" cy="307777"/>
            <a:chOff x="2590800" y="2054423"/>
            <a:chExt cx="3839592" cy="307777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Accept Connection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0800" y="2454694"/>
            <a:ext cx="3839592" cy="312198"/>
            <a:chOff x="2590800" y="2507202"/>
            <a:chExt cx="3839592" cy="31219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590800" y="28194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00896" y="2507202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REQUESTSTREAM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1NAL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30MS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3008412"/>
            <a:ext cx="3839592" cy="307777"/>
            <a:chOff x="2590800" y="2054423"/>
            <a:chExt cx="3839592" cy="307777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NAL</a:t>
              </a:r>
              <a:r>
                <a:rPr lang="en-US" sz="1400" dirty="0" smtClean="0"/>
                <a:t> chunk</a:t>
              </a:r>
              <a:endParaRPr lang="en-US" sz="14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2076450" y="3527024"/>
            <a:ext cx="1028700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DECODE</a:t>
            </a:r>
            <a:endParaRPr lang="en-US" sz="9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561208" y="3863635"/>
            <a:ext cx="3839592" cy="307777"/>
            <a:chOff x="2590800" y="2054423"/>
            <a:chExt cx="3839592" cy="307777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NAL</a:t>
              </a:r>
              <a:r>
                <a:rPr lang="en-US" sz="1400" dirty="0" smtClean="0"/>
                <a:t> chunk</a:t>
              </a:r>
              <a:endParaRPr lang="en-US" sz="1400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2076450" y="4419600"/>
            <a:ext cx="1028700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DECODE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856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flow </a:t>
            </a:r>
            <a:r>
              <a:rPr lang="en-US" dirty="0" smtClean="0"/>
              <a:t>For Audio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064749"/>
            <a:ext cx="1219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0792" y="1066800"/>
            <a:ext cx="1219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2590800" y="1434081"/>
            <a:ext cx="0" cy="41285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6430392" y="1436132"/>
            <a:ext cx="0" cy="41264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590800" y="1524000"/>
            <a:ext cx="3839592" cy="307777"/>
            <a:chOff x="2590800" y="1524000"/>
            <a:chExt cx="3839592" cy="30777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590800" y="18288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00896" y="1524000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  <a:r>
                <a:rPr lang="en-US" sz="1400" dirty="0" smtClean="0"/>
                <a:t>s://10.154.134.137/audio.wav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90800" y="1993019"/>
            <a:ext cx="3839592" cy="307777"/>
            <a:chOff x="2590800" y="2054423"/>
            <a:chExt cx="3839592" cy="307777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Accept Connection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0800" y="2454694"/>
            <a:ext cx="3839592" cy="312198"/>
            <a:chOff x="2590800" y="2507202"/>
            <a:chExt cx="3839592" cy="31219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590800" y="28194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00896" y="2507202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REQUEST </a:t>
              </a:r>
              <a:r>
                <a:rPr lang="en-US" sz="1400" dirty="0" err="1" smtClean="0"/>
                <a:t>16KB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3008412"/>
            <a:ext cx="3839592" cy="307777"/>
            <a:chOff x="2590800" y="2054423"/>
            <a:chExt cx="3839592" cy="307777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16KB</a:t>
              </a:r>
              <a:r>
                <a:rPr lang="en-US" sz="1400" dirty="0" smtClean="0"/>
                <a:t> of </a:t>
              </a:r>
              <a:r>
                <a:rPr lang="en-US" sz="1400" dirty="0" err="1" smtClean="0"/>
                <a:t>PCM</a:t>
              </a:r>
              <a:r>
                <a:rPr lang="en-US" sz="1400" dirty="0" smtClean="0"/>
                <a:t> data</a:t>
              </a:r>
              <a:endParaRPr lang="en-US" sz="14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1905000" y="3527024"/>
            <a:ext cx="1371600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</a:t>
            </a:r>
            <a:r>
              <a:rPr lang="en-US" sz="900" dirty="0" err="1" smtClean="0"/>
              <a:t>PCM</a:t>
            </a:r>
            <a:r>
              <a:rPr lang="en-US" sz="900" dirty="0" smtClean="0"/>
              <a:t> until buffer runs out</a:t>
            </a:r>
            <a:endParaRPr lang="en-US" sz="900" dirty="0"/>
          </a:p>
        </p:txBody>
      </p:sp>
      <p:grpSp>
        <p:nvGrpSpPr>
          <p:cNvPr id="33" name="Group 32"/>
          <p:cNvGrpSpPr/>
          <p:nvPr/>
        </p:nvGrpSpPr>
        <p:grpSpPr>
          <a:xfrm flipH="1">
            <a:off x="2590800" y="3691824"/>
            <a:ext cx="3839592" cy="307777"/>
            <a:chOff x="2590800" y="2054423"/>
            <a:chExt cx="3839592" cy="307777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REQUEST </a:t>
              </a:r>
              <a:r>
                <a:rPr lang="en-US" sz="1400" dirty="0" err="1" smtClean="0"/>
                <a:t>16KB</a:t>
              </a:r>
              <a:endParaRPr lang="en-US" sz="1400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1905000" y="4497288"/>
            <a:ext cx="1371600" cy="342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</a:t>
            </a:r>
            <a:r>
              <a:rPr lang="en-US" sz="900" dirty="0" err="1" smtClean="0"/>
              <a:t>PCM</a:t>
            </a:r>
            <a:r>
              <a:rPr lang="en-US" sz="900" dirty="0" smtClean="0"/>
              <a:t> until buffer runs out</a:t>
            </a:r>
            <a:endParaRPr lang="en-US" sz="900" dirty="0"/>
          </a:p>
        </p:txBody>
      </p:sp>
      <p:grpSp>
        <p:nvGrpSpPr>
          <p:cNvPr id="38" name="Group 37"/>
          <p:cNvGrpSpPr/>
          <p:nvPr/>
        </p:nvGrpSpPr>
        <p:grpSpPr>
          <a:xfrm flipH="1">
            <a:off x="2590800" y="4668738"/>
            <a:ext cx="3839592" cy="307777"/>
            <a:chOff x="2590800" y="2054423"/>
            <a:chExt cx="3839592" cy="307777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REQUEST </a:t>
              </a:r>
              <a:r>
                <a:rPr lang="en-US" sz="1400" dirty="0" err="1" smtClean="0"/>
                <a:t>16KB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90800" y="3984435"/>
            <a:ext cx="3839592" cy="307777"/>
            <a:chOff x="2590800" y="2054423"/>
            <a:chExt cx="3839592" cy="307777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16KB</a:t>
              </a:r>
              <a:r>
                <a:rPr lang="en-US" sz="1400" dirty="0" smtClean="0"/>
                <a:t> of </a:t>
              </a:r>
              <a:r>
                <a:rPr lang="en-US" sz="1400" dirty="0" err="1" smtClean="0"/>
                <a:t>PCM</a:t>
              </a:r>
              <a:r>
                <a:rPr lang="en-US" sz="1400" dirty="0" smtClean="0"/>
                <a:t> data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0800" y="4976515"/>
            <a:ext cx="3839592" cy="307777"/>
            <a:chOff x="2590800" y="2054423"/>
            <a:chExt cx="3839592" cy="307777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90800" y="2362200"/>
              <a:ext cx="383959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00896" y="2054423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16KB</a:t>
              </a:r>
              <a:r>
                <a:rPr lang="en-US" sz="1400" dirty="0" smtClean="0"/>
                <a:t> of </a:t>
              </a:r>
              <a:r>
                <a:rPr lang="en-US" sz="1400" dirty="0" err="1" smtClean="0"/>
                <a:t>PCM</a:t>
              </a:r>
              <a:r>
                <a:rPr lang="en-US" sz="1400" dirty="0" smtClean="0"/>
                <a:t> data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 audio/video sync.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Broadway decoder deals with raw </a:t>
            </a:r>
            <a:r>
              <a:rPr lang="en-US" dirty="0" err="1" smtClean="0"/>
              <a:t>H.264</a:t>
            </a:r>
            <a:r>
              <a:rPr lang="en-US" dirty="0" smtClean="0"/>
              <a:t> streams, no timestamps.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hardware access to video camera and microphone currently.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WebRTC</a:t>
            </a:r>
            <a:r>
              <a:rPr lang="en-US" dirty="0" smtClean="0"/>
              <a:t> addresses this issue, but it is not ready yet.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 smtClean="0"/>
              <a:t> is TCP only, which is less optimal than </a:t>
            </a:r>
            <a:r>
              <a:rPr lang="en-US" dirty="0" err="1" smtClean="0"/>
              <a:t>UDP</a:t>
            </a:r>
            <a:r>
              <a:rPr lang="en-US" dirty="0" smtClean="0"/>
              <a:t> for video transmission.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Again, </a:t>
            </a:r>
            <a:r>
              <a:rPr lang="en-US" dirty="0" err="1" smtClean="0"/>
              <a:t>WebRTC</a:t>
            </a:r>
            <a:r>
              <a:rPr lang="en-US" dirty="0" smtClean="0"/>
              <a:t> addresses this issue with the </a:t>
            </a:r>
            <a:r>
              <a:rPr lang="en-US" dirty="0" err="1" smtClean="0"/>
              <a:t>PeerConnection</a:t>
            </a:r>
            <a:r>
              <a:rPr lang="en-US" dirty="0" smtClean="0"/>
              <a:t> API, but it is </a:t>
            </a:r>
            <a:r>
              <a:rPr lang="en-US" smtClean="0"/>
              <a:t>not ready.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Lots of signaling, time-sync, meeting session info code will need to be written in </a:t>
            </a:r>
            <a:r>
              <a:rPr lang="en-US" dirty="0" err="1" smtClean="0"/>
              <a:t>JS</a:t>
            </a:r>
            <a:r>
              <a:rPr lang="en-US" dirty="0" smtClean="0"/>
              <a:t> in order to make a full-fledged meeting client.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JS</a:t>
            </a:r>
            <a:r>
              <a:rPr lang="en-US" dirty="0" smtClean="0"/>
              <a:t> code is available to public, no way to obfuscate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762</TotalTime>
  <Words>505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Realtime Browser-Based Video/Audio Streaming</vt:lpstr>
      <vt:lpstr>Motivations For HTML5</vt:lpstr>
      <vt:lpstr>How Do We Use HTML5 for Communication?</vt:lpstr>
      <vt:lpstr>Heavy JS HTML5 Approach</vt:lpstr>
      <vt:lpstr>Demo</vt:lpstr>
      <vt:lpstr>Technology</vt:lpstr>
      <vt:lpstr>Signal flow For Video</vt:lpstr>
      <vt:lpstr>Signal flow For Audio</vt:lpstr>
      <vt:lpstr>Limitations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Browser-Based Video/Audio Streaming</dc:title>
  <dc:creator>Benjamin Xiao</dc:creator>
  <cp:lastModifiedBy>Benjamin Xiao</cp:lastModifiedBy>
  <cp:revision>24</cp:revision>
  <dcterms:created xsi:type="dcterms:W3CDTF">2012-03-27T07:56:15Z</dcterms:created>
  <dcterms:modified xsi:type="dcterms:W3CDTF">2012-03-29T01:06:52Z</dcterms:modified>
</cp:coreProperties>
</file>