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BD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9FAE-71B0-47CC-B20E-540AA2F16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E5B4B-C28E-48B3-AEB8-6C4A3BD7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9D49-AFA2-4541-B136-FFB58FF0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798F-19A8-4CC6-91FC-8297D31C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07331-411D-4F9A-AA31-17C69D7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10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7FB7-7186-4AAC-BE68-97E8541F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B593D-A6AC-44DB-B42C-7CA818378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C413-A1DC-4F80-9E39-C356AB83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9944-49D6-499C-8C90-34841132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0537-89D8-4CE6-95C8-F534D1AB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1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14CC8-0FF0-47C1-832F-C4107E76B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C481D-5479-4D85-B5CD-CF5071BF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3ACA-8EEC-432E-80F5-E5AB672D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F25D-5545-4A86-9BED-04BB8B9D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8072-D2C3-42C5-BB80-11A833FE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7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468E-4DC3-4769-8106-6704ABCA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53AB-D9A8-4F02-BFB4-ADF4DC39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8801-94C8-42DF-BB3B-F534F041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16D7-C4FC-43EC-8EAA-30309225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5CCF-320C-4E5E-9788-3DB68579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9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15FA-2B59-49A2-B512-17A6323B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3940-D99F-48AF-AF1A-ABC76E65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24A0-6D59-4895-94EE-40CE1596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9B00-89B8-492B-836C-B26C6432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E8709-76EC-44D1-BE79-404DD11E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7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C287-5C3C-48F2-BC4E-52E9164D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C60B-0D70-4E92-AC9B-420AA2778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64BA2-DE0C-484A-987A-4DFE20C01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AADB-A31B-4D9D-88DA-A8AB60C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7B91-1E44-44D1-BD82-3C9236BE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299DA-A812-4FAD-AA1D-75C29B00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73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605D-541E-4748-91EB-5B9A5682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A056-E6A6-497A-8468-A4A732D9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316F1-58E8-4254-A2F9-7C2C6977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45F1D-07BF-4D2F-A91B-1FCFA3A9E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D4967-AA0E-409F-95A2-85098F7DB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80AFD-019D-4C84-A91C-2B0D108D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10934-CFA6-4767-B08A-FE6C5510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4DCEF-0B43-4136-A727-7470809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50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AA98-B799-47BF-B771-E5D109B1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334FB-074B-48EB-BE49-3C35C78C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088D-F53B-4CAE-8972-2FA8751D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5E26C-A43C-46D9-BBD5-39A9DAE5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8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73EE8-D112-4C1B-8339-7A56FCD3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7BE1F-A7DE-437E-84ED-F5FAD719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69C5D-F32D-4B77-A247-907B8369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3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09E5-CE2B-484F-8C69-0B9E9B75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9205-AE42-43E7-A92C-8ADA3B4F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62A9B-709D-4243-8CA3-837054831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31F5E-2484-416B-A63D-F8EC1C74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11698-A1B1-468A-A7BF-996E3EB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6A78-17C4-45B2-941B-333464C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78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CFAF-03EB-49F5-B168-6E26F9A0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208E9-2D3E-4A9D-B621-7190CD41A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E1595-EB3C-45EF-AF79-EBE53C7DF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3748E-9C59-4912-83BA-49069F4B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A3DE0-DA73-4525-AD3A-01ABD21A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DCA16-6749-4DCE-9CDA-DD33F7FD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6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C02B9-4601-4217-9CA8-C9EC1748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7DB4-42E1-442F-A461-16348C10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911D-EA61-4C88-9EBD-481FE68DF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27E2C-F00C-4E1C-99D9-68CAE6E6E7C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ED0C-3559-4B93-A600-53DD3DC23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02DE-B12D-4996-9077-835BAF15E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1060-AB0F-43D1-862A-19D54D4BF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7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87D-775F-4CFA-9E64-F332C35EB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1309A-8B6E-4554-8253-8FA316FA4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142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3B0AB2-7842-4CDE-A7A5-DE41603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262" y="1541367"/>
            <a:ext cx="3607476" cy="377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234DE1-E770-4D77-84D7-D6EE5C0082B0}"/>
              </a:ext>
            </a:extLst>
          </p:cNvPr>
          <p:cNvSpPr/>
          <p:nvPr/>
        </p:nvSpPr>
        <p:spPr>
          <a:xfrm>
            <a:off x="1886389" y="1347537"/>
            <a:ext cx="1405984" cy="13872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11EE749-7671-435B-8C8D-1AE92EDD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40" y="1523918"/>
            <a:ext cx="1034481" cy="103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984DB42-2289-424E-B4EA-6B1DACBF1700}"/>
              </a:ext>
            </a:extLst>
          </p:cNvPr>
          <p:cNvSpPr/>
          <p:nvPr/>
        </p:nvSpPr>
        <p:spPr>
          <a:xfrm>
            <a:off x="4995254" y="1347535"/>
            <a:ext cx="1405984" cy="13872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A0D892-0B14-4E9C-8124-F25F6BAEEFEC}"/>
              </a:ext>
            </a:extLst>
          </p:cNvPr>
          <p:cNvSpPr/>
          <p:nvPr/>
        </p:nvSpPr>
        <p:spPr>
          <a:xfrm>
            <a:off x="5102951" y="3974560"/>
            <a:ext cx="1405984" cy="13872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7D1A5D-9ADE-461B-98B7-B33C1453BE75}"/>
              </a:ext>
            </a:extLst>
          </p:cNvPr>
          <p:cNvSpPr/>
          <p:nvPr/>
        </p:nvSpPr>
        <p:spPr>
          <a:xfrm>
            <a:off x="1886389" y="3974560"/>
            <a:ext cx="1405984" cy="13872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968158B-B788-4718-A07F-FE9BC4ACD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01" y="4168440"/>
            <a:ext cx="999484" cy="9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C809478-2686-4797-84FD-DF195006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62" y="4109148"/>
            <a:ext cx="1118068" cy="111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076F27-3AEA-4FF3-8A44-140E0B7B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66" y="1416285"/>
            <a:ext cx="1230219" cy="123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17F983-1E7A-4C17-9164-3A1245CFE03E}"/>
              </a:ext>
            </a:extLst>
          </p:cNvPr>
          <p:cNvSpPr/>
          <p:nvPr/>
        </p:nvSpPr>
        <p:spPr>
          <a:xfrm>
            <a:off x="1318147" y="915029"/>
            <a:ext cx="24432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Obesity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704E28-D591-4643-A0DF-EFA78C722E84}"/>
              </a:ext>
            </a:extLst>
          </p:cNvPr>
          <p:cNvSpPr/>
          <p:nvPr/>
        </p:nvSpPr>
        <p:spPr>
          <a:xfrm>
            <a:off x="4476597" y="904917"/>
            <a:ext cx="24432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Fitness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C029A1-BB9A-4B48-AF39-6C7338C5F12B}"/>
              </a:ext>
            </a:extLst>
          </p:cNvPr>
          <p:cNvSpPr/>
          <p:nvPr/>
        </p:nvSpPr>
        <p:spPr>
          <a:xfrm>
            <a:off x="1318147" y="5441714"/>
            <a:ext cx="24432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Cook-learner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A87D6-141F-4C7F-ACEC-FAACF2589895}"/>
              </a:ext>
            </a:extLst>
          </p:cNvPr>
          <p:cNvSpPr/>
          <p:nvPr/>
        </p:nvSpPr>
        <p:spPr>
          <a:xfrm>
            <a:off x="4584294" y="5441714"/>
            <a:ext cx="244329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Allergy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86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1FFE527-C128-42E8-953B-07C21A7AEC3E}"/>
              </a:ext>
            </a:extLst>
          </p:cNvPr>
          <p:cNvSpPr/>
          <p:nvPr/>
        </p:nvSpPr>
        <p:spPr>
          <a:xfrm rot="5400000">
            <a:off x="2782582" y="1334278"/>
            <a:ext cx="544128" cy="40196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B5BAD-3AA6-4928-A19F-510199B745BD}"/>
              </a:ext>
            </a:extLst>
          </p:cNvPr>
          <p:cNvSpPr txBox="1"/>
          <p:nvPr/>
        </p:nvSpPr>
        <p:spPr>
          <a:xfrm>
            <a:off x="3424397" y="1361835"/>
            <a:ext cx="641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increasing trend of the healthy diet and lifestyle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A3248-66D9-434A-AF4F-EA2CE49B6F3F}"/>
              </a:ext>
            </a:extLst>
          </p:cNvPr>
          <p:cNvSpPr txBox="1"/>
          <p:nvPr/>
        </p:nvSpPr>
        <p:spPr>
          <a:xfrm>
            <a:off x="3424396" y="2117719"/>
            <a:ext cx="79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spending capacity of the consumers on healthy food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F30BE-A9A4-42FD-9CE4-906B0D68F548}"/>
              </a:ext>
            </a:extLst>
          </p:cNvPr>
          <p:cNvSpPr txBox="1"/>
          <p:nvPr/>
        </p:nvSpPr>
        <p:spPr>
          <a:xfrm>
            <a:off x="3424396" y="2884842"/>
            <a:ext cx="641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Widespread popularity of smartphone applications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6FA13A3-B2B4-4368-8146-F2FDD2903F87}"/>
              </a:ext>
            </a:extLst>
          </p:cNvPr>
          <p:cNvSpPr/>
          <p:nvPr/>
        </p:nvSpPr>
        <p:spPr>
          <a:xfrm rot="5400000">
            <a:off x="2781042" y="2868524"/>
            <a:ext cx="544128" cy="40196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9EF290C-CBC8-42B9-834B-77DE5D5425FC}"/>
              </a:ext>
            </a:extLst>
          </p:cNvPr>
          <p:cNvSpPr/>
          <p:nvPr/>
        </p:nvSpPr>
        <p:spPr>
          <a:xfrm rot="5400000">
            <a:off x="2781043" y="2101401"/>
            <a:ext cx="544128" cy="40196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774459-7B5D-415F-A7F2-83408D6EC0A3}"/>
              </a:ext>
            </a:extLst>
          </p:cNvPr>
          <p:cNvSpPr/>
          <p:nvPr/>
        </p:nvSpPr>
        <p:spPr>
          <a:xfrm>
            <a:off x="2177774" y="327008"/>
            <a:ext cx="6277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MARKET DRIVERS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963E7-DD4B-4AE1-B612-F8DB3589BB8A}"/>
              </a:ext>
            </a:extLst>
          </p:cNvPr>
          <p:cNvSpPr/>
          <p:nvPr/>
        </p:nvSpPr>
        <p:spPr>
          <a:xfrm>
            <a:off x="3028561" y="2967335"/>
            <a:ext cx="6134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TARGET MARKET</a:t>
            </a:r>
          </a:p>
        </p:txBody>
      </p:sp>
    </p:spTree>
    <p:extLst>
      <p:ext uri="{BB962C8B-B14F-4D97-AF65-F5344CB8AC3E}">
        <p14:creationId xmlns:p14="http://schemas.microsoft.com/office/powerpoint/2010/main" val="39987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E24FA0C5-3F22-4C04-9EB7-ABA9E6117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9" t="26846" r="17281" b="-134"/>
          <a:stretch/>
        </p:blipFill>
        <p:spPr>
          <a:xfrm>
            <a:off x="3829434" y="2657283"/>
            <a:ext cx="2559092" cy="2352295"/>
          </a:xfrm>
          <a:prstGeom prst="ellipse">
            <a:avLst/>
          </a:prstGeom>
          <a:ln w="28575">
            <a:solidFill>
              <a:srgbClr val="497B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05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Aharoni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 Renjie</dc:creator>
  <cp:lastModifiedBy>Zhong Renjie</cp:lastModifiedBy>
  <cp:revision>4</cp:revision>
  <dcterms:created xsi:type="dcterms:W3CDTF">2021-10-29T03:53:01Z</dcterms:created>
  <dcterms:modified xsi:type="dcterms:W3CDTF">2021-11-01T14:13:54Z</dcterms:modified>
</cp:coreProperties>
</file>