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11731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3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19968"/>
            <a:ext cx="5829300" cy="408434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161820"/>
            <a:ext cx="5143500" cy="283242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24600"/>
            <a:ext cx="1478756" cy="99420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24600"/>
            <a:ext cx="4350544" cy="99420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24763"/>
            <a:ext cx="5915025" cy="488002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850959"/>
            <a:ext cx="5915025" cy="256629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23002"/>
            <a:ext cx="2914650" cy="74436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23002"/>
            <a:ext cx="2914650" cy="74436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4603"/>
            <a:ext cx="5915025" cy="22675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875878"/>
            <a:ext cx="2901255" cy="14094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285302"/>
            <a:ext cx="2901255" cy="6303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875878"/>
            <a:ext cx="2915543" cy="14094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285302"/>
            <a:ext cx="2915543" cy="6303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3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82108"/>
            <a:ext cx="2211884" cy="273737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689139"/>
            <a:ext cx="3471863" cy="83370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19487"/>
            <a:ext cx="2211884" cy="6520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82108"/>
            <a:ext cx="2211884" cy="273737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689139"/>
            <a:ext cx="3471863" cy="833705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19487"/>
            <a:ext cx="2211884" cy="6520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24603"/>
            <a:ext cx="5915025" cy="2267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23002"/>
            <a:ext cx="5915025" cy="744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873481"/>
            <a:ext cx="1543050" cy="62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8ECE-4403-504E-A785-BBACDA70762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873481"/>
            <a:ext cx="2314575" cy="62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873481"/>
            <a:ext cx="1543050" cy="624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4E45-2914-AF48-A0E0-D88569DF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180B2-EA9C-454D-826D-9A195EF2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6858000" cy="871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D8E6C-801A-EB44-A440-F1329D077770}"/>
              </a:ext>
            </a:extLst>
          </p:cNvPr>
          <p:cNvSpPr txBox="1"/>
          <p:nvPr/>
        </p:nvSpPr>
        <p:spPr>
          <a:xfrm>
            <a:off x="2833438" y="57152"/>
            <a:ext cx="140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Skin images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D0CF6-66B3-3945-BC3E-9BDEC815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50513"/>
            <a:ext cx="6858000" cy="17267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2AD577-820F-4245-888C-AB70889CEA88}"/>
              </a:ext>
            </a:extLst>
          </p:cNvPr>
          <p:cNvSpPr/>
          <p:nvPr/>
        </p:nvSpPr>
        <p:spPr>
          <a:xfrm>
            <a:off x="2529073" y="1316246"/>
            <a:ext cx="1977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Pigment network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DDCB3E-A882-9546-8670-D53920E31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86895"/>
            <a:ext cx="6858000" cy="1726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12CB76-B193-EC42-AC5D-39A00B75E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923277"/>
            <a:ext cx="6858000" cy="1726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2799D7-783C-A34B-A785-8990E55EB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8059659"/>
            <a:ext cx="6858000" cy="17267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910A1C9-CFD1-FF4D-8419-D2B735E44B4A}"/>
              </a:ext>
            </a:extLst>
          </p:cNvPr>
          <p:cNvSpPr/>
          <p:nvPr/>
        </p:nvSpPr>
        <p:spPr>
          <a:xfrm>
            <a:off x="2339849" y="3454406"/>
            <a:ext cx="2029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Negative 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E027A6-2C2A-674F-A9D4-BB923879F16D}"/>
              </a:ext>
            </a:extLst>
          </p:cNvPr>
          <p:cNvSpPr/>
          <p:nvPr/>
        </p:nvSpPr>
        <p:spPr>
          <a:xfrm>
            <a:off x="2833438" y="5574653"/>
            <a:ext cx="943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Streaks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52B8E8-F691-234D-BDEB-3BD313EA748C}"/>
              </a:ext>
            </a:extLst>
          </p:cNvPr>
          <p:cNvSpPr/>
          <p:nvPr/>
        </p:nvSpPr>
        <p:spPr>
          <a:xfrm>
            <a:off x="2529074" y="7715862"/>
            <a:ext cx="1705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Milia</a:t>
            </a:r>
            <a:r>
              <a:rPr lang="en-US" sz="2000" dirty="0"/>
              <a:t>-like cysts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AC1D1A-B039-BA4C-932B-981F3BCFE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10196042"/>
            <a:ext cx="6858000" cy="13820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47572B-1C24-AC40-954D-BA4421159204}"/>
              </a:ext>
            </a:extLst>
          </p:cNvPr>
          <p:cNvSpPr/>
          <p:nvPr/>
        </p:nvSpPr>
        <p:spPr>
          <a:xfrm>
            <a:off x="2943930" y="9864687"/>
            <a:ext cx="1098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Globules</a:t>
            </a:r>
          </a:p>
        </p:txBody>
      </p:sp>
    </p:spTree>
    <p:extLst>
      <p:ext uri="{BB962C8B-B14F-4D97-AF65-F5344CB8AC3E}">
        <p14:creationId xmlns:p14="http://schemas.microsoft.com/office/powerpoint/2010/main" val="183573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2470</TotalTime>
  <Words>10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Chen,Eric Zhang</dc:creator>
  <cp:lastModifiedBy>Chen,Eric Zhang</cp:lastModifiedBy>
  <cp:revision>6</cp:revision>
  <cp:lastPrinted>2018-07-26T00:56:55Z</cp:lastPrinted>
  <dcterms:created xsi:type="dcterms:W3CDTF">2018-07-26T00:48:15Z</dcterms:created>
  <dcterms:modified xsi:type="dcterms:W3CDTF">2018-08-14T03:02:55Z</dcterms:modified>
</cp:coreProperties>
</file>