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7"/>
  </p:normalViewPr>
  <p:slideViewPr>
    <p:cSldViewPr snapToGrid="0" snapToObjects="1">
      <p:cViewPr>
        <p:scale>
          <a:sx n="120" d="100"/>
          <a:sy n="120" d="100"/>
        </p:scale>
        <p:origin x="-28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553B-5CF1-584C-BE54-56CC4F2D2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3894F-3831-E844-A386-CFF7D0A2F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9EB38-B936-3A48-8464-632553C2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02C6-B61B-5A4B-B3BA-D6253B3EA440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6818C-6B7A-B64A-8783-687AEC73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831CC-91BC-9742-A320-F8DD55479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F668-C2A6-9D49-B9F8-DE094C44B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2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FB13-6C95-F24A-828B-A2B87739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FB296-2516-A244-A519-2B94DC2C6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70902-C202-3447-947F-8BCC3337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02C6-B61B-5A4B-B3BA-D6253B3EA440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69492-441F-9547-8DE3-0B50F700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1EEA1-CFE0-3640-8706-D068BC69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F668-C2A6-9D49-B9F8-DE094C44B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9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AE420-6709-5549-A032-53770A89C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DFF5E-8793-BE46-8370-B314A78E1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D61C8-8DD2-6640-A6AE-CC39B838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02C6-B61B-5A4B-B3BA-D6253B3EA440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B3D86-687A-E949-B0D6-E9623C2C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2CF40-4E37-E446-A500-8905A1A7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F668-C2A6-9D49-B9F8-DE094C44B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8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70BA-BAC3-2245-A137-0D207DBE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3CD98-494D-0A47-80F4-ADCDDB189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FC9EE-6937-4E42-9164-9940FF40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02C6-B61B-5A4B-B3BA-D6253B3EA440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3F75E-D0F3-5343-8782-7088F00E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78FEC-242A-D04F-B280-785F9593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F668-C2A6-9D49-B9F8-DE094C44B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5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6AC4-B8CB-3947-98E7-B693A6CC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C3D1C-F928-9549-A34A-35F8C59E2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F256F-B487-AF4C-A915-865CBD79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02C6-B61B-5A4B-B3BA-D6253B3EA440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6DFD0-BAFD-994C-B525-BE482E74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EE6FC-71C2-BA4C-B62A-D9037EEF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F668-C2A6-9D49-B9F8-DE094C44B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9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A6BD-4BEC-C041-8E06-69EA3D07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3A52F-FC10-8F45-90A4-0121CC992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79C8F-3A56-0C44-9267-7AFA687FC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1BBBC-A699-8A4A-906F-023030BF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02C6-B61B-5A4B-B3BA-D6253B3EA440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38001-57EE-DF40-9C76-8B8728A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DD94F-7F5D-F24F-869A-12B11AF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F668-C2A6-9D49-B9F8-DE094C44B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6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7EEA-E18E-2046-BEB8-58FFCF5C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58443-C65B-6843-8FB5-014D1D35D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50C8D-B07C-CC4C-BF46-429CCF31D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F8836-D0F6-2C46-901A-0102C5524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71271-8C18-674E-849C-076186C24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095E74-8396-FF49-A9B6-4A796116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02C6-B61B-5A4B-B3BA-D6253B3EA440}" type="datetimeFigureOut">
              <a:rPr lang="en-US" smtClean="0"/>
              <a:t>7/26/18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DF2DC-4C41-D64D-B9EF-9E6F9A2E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30D3D1-B990-FB46-91ED-284D3894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F668-C2A6-9D49-B9F8-DE094C44B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0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3666-FAEE-4441-8985-95B8F2E4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28222-973B-FA41-BD69-4D0E3B1B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02C6-B61B-5A4B-B3BA-D6253B3EA440}" type="datetimeFigureOut">
              <a:rPr lang="en-US" smtClean="0"/>
              <a:t>7/26/18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F3222-B67B-914D-A0E3-26A8A66B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592C0-60C2-5147-9665-91ADB67F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F668-C2A6-9D49-B9F8-DE094C44B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6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4AA41-F0E5-304D-BAB2-44E8234E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02C6-B61B-5A4B-B3BA-D6253B3EA440}" type="datetimeFigureOut">
              <a:rPr lang="en-US" smtClean="0"/>
              <a:t>7/26/18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2EF05-9E0A-1A44-94F1-E8ABF63E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691FD-29EE-7B46-9C28-8F2481F1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F668-C2A6-9D49-B9F8-DE094C44B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9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9C9F-5657-6142-A0F3-A2601A76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8404-9846-474E-8A15-15691322D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808DD-4FF9-F145-9B85-628D6A9C4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5F0FF-286A-9A46-961D-64BF7DB1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02C6-B61B-5A4B-B3BA-D6253B3EA440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32293-CD88-9344-B45D-3D939B0E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7D8C2-F847-CF46-BF9C-3444C6B1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F668-C2A6-9D49-B9F8-DE094C44B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5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ECAC-BF3E-E74C-AEFA-1AD9249C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6EDDE-C7F5-8248-8A22-E162C4F4B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32735-20FA-124D-A9E1-15ED76359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EA92A-88DA-9D4B-B4F9-629F29D1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02C6-B61B-5A4B-B3BA-D6253B3EA440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AFC8B-43D3-5A41-91BD-474C95A1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84B2B-F44F-2B43-8E6F-A8EC2FE4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F668-C2A6-9D49-B9F8-DE094C44B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1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46B36-68D1-E14D-8A7F-2F8AA718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9DC10-13AA-D642-BD47-587E168B2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0940F-59E2-2440-BFCB-BFA213878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802C6-B61B-5A4B-B3BA-D6253B3EA440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B4E39-F6BB-6444-A0E1-B631C07CD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11A5C-A221-CB45-8D1E-EE98694DF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FF668-C2A6-9D49-B9F8-DE094C44B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B48E8A-70C3-984C-9E04-6335F11052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68" r="12574"/>
          <a:stretch/>
        </p:blipFill>
        <p:spPr>
          <a:xfrm>
            <a:off x="322481" y="1905666"/>
            <a:ext cx="868102" cy="8715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1CCF21-516D-344E-9B15-4F667E323837}"/>
              </a:ext>
            </a:extLst>
          </p:cNvPr>
          <p:cNvSpPr/>
          <p:nvPr/>
        </p:nvSpPr>
        <p:spPr>
          <a:xfrm>
            <a:off x="1355344" y="1331089"/>
            <a:ext cx="69448" cy="2257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73539-6583-5646-8A3A-B4E11CBEDC4D}"/>
              </a:ext>
            </a:extLst>
          </p:cNvPr>
          <p:cNvSpPr/>
          <p:nvPr/>
        </p:nvSpPr>
        <p:spPr>
          <a:xfrm>
            <a:off x="1549564" y="1332716"/>
            <a:ext cx="69448" cy="2257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A65A08-196A-CB4E-9990-D82BBF88F60B}"/>
              </a:ext>
            </a:extLst>
          </p:cNvPr>
          <p:cNvSpPr/>
          <p:nvPr/>
        </p:nvSpPr>
        <p:spPr>
          <a:xfrm>
            <a:off x="10805390" y="1322637"/>
            <a:ext cx="69448" cy="2257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8041A-3263-1441-8D63-C64B060B54FC}"/>
              </a:ext>
            </a:extLst>
          </p:cNvPr>
          <p:cNvSpPr txBox="1"/>
          <p:nvPr/>
        </p:nvSpPr>
        <p:spPr>
          <a:xfrm>
            <a:off x="310907" y="2707802"/>
            <a:ext cx="98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512x512x3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6D5FC-D012-CE48-816D-7E9FB88A3EDB}"/>
              </a:ext>
            </a:extLst>
          </p:cNvPr>
          <p:cNvSpPr txBox="1"/>
          <p:nvPr/>
        </p:nvSpPr>
        <p:spPr>
          <a:xfrm>
            <a:off x="1227080" y="1077791"/>
            <a:ext cx="353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712956-90F1-4442-984E-B40389ED9E1B}"/>
              </a:ext>
            </a:extLst>
          </p:cNvPr>
          <p:cNvSpPr txBox="1"/>
          <p:nvPr/>
        </p:nvSpPr>
        <p:spPr>
          <a:xfrm>
            <a:off x="1433818" y="1077791"/>
            <a:ext cx="476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76FFA0-9BAA-2F46-9953-D2651DB97D2D}"/>
              </a:ext>
            </a:extLst>
          </p:cNvPr>
          <p:cNvSpPr/>
          <p:nvPr/>
        </p:nvSpPr>
        <p:spPr>
          <a:xfrm>
            <a:off x="1834726" y="1632031"/>
            <a:ext cx="200144" cy="141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CF9746-F7C9-5949-A023-AEE5690C8FB1}"/>
              </a:ext>
            </a:extLst>
          </p:cNvPr>
          <p:cNvSpPr txBox="1"/>
          <p:nvPr/>
        </p:nvSpPr>
        <p:spPr>
          <a:xfrm>
            <a:off x="1726716" y="1389757"/>
            <a:ext cx="476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2886F2-BCB2-D74B-B72D-F4A56DE293A5}"/>
              </a:ext>
            </a:extLst>
          </p:cNvPr>
          <p:cNvSpPr/>
          <p:nvPr/>
        </p:nvSpPr>
        <p:spPr>
          <a:xfrm>
            <a:off x="2165458" y="1633961"/>
            <a:ext cx="200144" cy="141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7535A5-8838-1D49-AE2A-0932E6040110}"/>
              </a:ext>
            </a:extLst>
          </p:cNvPr>
          <p:cNvSpPr txBox="1"/>
          <p:nvPr/>
        </p:nvSpPr>
        <p:spPr>
          <a:xfrm>
            <a:off x="2047757" y="1391687"/>
            <a:ext cx="476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9C2C79-A965-B04B-B9E3-B5659DDD0A67}"/>
              </a:ext>
            </a:extLst>
          </p:cNvPr>
          <p:cNvSpPr/>
          <p:nvPr/>
        </p:nvSpPr>
        <p:spPr>
          <a:xfrm>
            <a:off x="2591887" y="1898247"/>
            <a:ext cx="360252" cy="879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1F37B4-3879-434B-8A28-A1BED29BDC05}"/>
              </a:ext>
            </a:extLst>
          </p:cNvPr>
          <p:cNvSpPr txBox="1"/>
          <p:nvPr/>
        </p:nvSpPr>
        <p:spPr>
          <a:xfrm>
            <a:off x="2567096" y="1678331"/>
            <a:ext cx="476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256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61B82A-5114-A145-A0B2-64AB4721CCA5}"/>
              </a:ext>
            </a:extLst>
          </p:cNvPr>
          <p:cNvSpPr/>
          <p:nvPr/>
        </p:nvSpPr>
        <p:spPr>
          <a:xfrm>
            <a:off x="3082779" y="1888603"/>
            <a:ext cx="360252" cy="879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800A26-A14A-784B-B64B-3B66C750C117}"/>
              </a:ext>
            </a:extLst>
          </p:cNvPr>
          <p:cNvSpPr txBox="1"/>
          <p:nvPr/>
        </p:nvSpPr>
        <p:spPr>
          <a:xfrm>
            <a:off x="3081138" y="1668687"/>
            <a:ext cx="476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256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4B382A-93F5-1D45-9E7E-0BECDEB22D95}"/>
              </a:ext>
            </a:extLst>
          </p:cNvPr>
          <p:cNvSpPr/>
          <p:nvPr/>
        </p:nvSpPr>
        <p:spPr>
          <a:xfrm>
            <a:off x="3563038" y="1898247"/>
            <a:ext cx="360252" cy="879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BD492D-B92E-C64B-952A-7C7A1AEEB27D}"/>
              </a:ext>
            </a:extLst>
          </p:cNvPr>
          <p:cNvSpPr txBox="1"/>
          <p:nvPr/>
        </p:nvSpPr>
        <p:spPr>
          <a:xfrm>
            <a:off x="3560455" y="1678331"/>
            <a:ext cx="476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256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368948-AD6E-5D4D-B26C-6EB8644BF6D4}"/>
              </a:ext>
            </a:extLst>
          </p:cNvPr>
          <p:cNvSpPr/>
          <p:nvPr/>
        </p:nvSpPr>
        <p:spPr>
          <a:xfrm>
            <a:off x="4138994" y="2083443"/>
            <a:ext cx="360252" cy="509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3E8A34-CDC9-AF4B-BD5F-5FAAFA1176B7}"/>
              </a:ext>
            </a:extLst>
          </p:cNvPr>
          <p:cNvSpPr txBox="1"/>
          <p:nvPr/>
        </p:nvSpPr>
        <p:spPr>
          <a:xfrm>
            <a:off x="4088756" y="1841513"/>
            <a:ext cx="476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512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51B03A-157F-294D-8A11-8C81F0667B18}"/>
              </a:ext>
            </a:extLst>
          </p:cNvPr>
          <p:cNvSpPr/>
          <p:nvPr/>
        </p:nvSpPr>
        <p:spPr>
          <a:xfrm>
            <a:off x="4609666" y="2083443"/>
            <a:ext cx="360252" cy="509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EDECD7-7C32-F142-9BCE-3EEC7DC9A7B1}"/>
              </a:ext>
            </a:extLst>
          </p:cNvPr>
          <p:cNvSpPr txBox="1"/>
          <p:nvPr/>
        </p:nvSpPr>
        <p:spPr>
          <a:xfrm>
            <a:off x="4580694" y="1841513"/>
            <a:ext cx="476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512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2C31C7-DD57-C649-830B-05361AECFED6}"/>
              </a:ext>
            </a:extLst>
          </p:cNvPr>
          <p:cNvSpPr/>
          <p:nvPr/>
        </p:nvSpPr>
        <p:spPr>
          <a:xfrm>
            <a:off x="5077927" y="2083443"/>
            <a:ext cx="360252" cy="509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051A0C-4F94-F74F-A9A4-0637DDBCF3D8}"/>
              </a:ext>
            </a:extLst>
          </p:cNvPr>
          <p:cNvSpPr txBox="1"/>
          <p:nvPr/>
        </p:nvSpPr>
        <p:spPr>
          <a:xfrm>
            <a:off x="5070221" y="1841513"/>
            <a:ext cx="476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512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37BCC5-7CD8-A244-9142-26EF626E5BEC}"/>
              </a:ext>
            </a:extLst>
          </p:cNvPr>
          <p:cNvSpPr/>
          <p:nvPr/>
        </p:nvSpPr>
        <p:spPr>
          <a:xfrm>
            <a:off x="5638397" y="2257065"/>
            <a:ext cx="360252" cy="208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0031E5-7F7A-544C-8540-DE2AC5FAE0C1}"/>
              </a:ext>
            </a:extLst>
          </p:cNvPr>
          <p:cNvSpPr txBox="1"/>
          <p:nvPr/>
        </p:nvSpPr>
        <p:spPr>
          <a:xfrm>
            <a:off x="5600957" y="2039867"/>
            <a:ext cx="476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512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A7DB66A4-CC63-DB45-A5C7-7AB6CBD976C0}"/>
              </a:ext>
            </a:extLst>
          </p:cNvPr>
          <p:cNvSpPr/>
          <p:nvPr/>
        </p:nvSpPr>
        <p:spPr>
          <a:xfrm>
            <a:off x="1640296" y="2296838"/>
            <a:ext cx="84637" cy="121191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9FB727AE-B185-6A43-AAAB-54C512129842}"/>
              </a:ext>
            </a:extLst>
          </p:cNvPr>
          <p:cNvSpPr/>
          <p:nvPr/>
        </p:nvSpPr>
        <p:spPr>
          <a:xfrm>
            <a:off x="2055146" y="2296838"/>
            <a:ext cx="8463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157784F4-5529-6545-9A8D-7DF2154D8DC8}"/>
              </a:ext>
            </a:extLst>
          </p:cNvPr>
          <p:cNvSpPr/>
          <p:nvPr/>
        </p:nvSpPr>
        <p:spPr>
          <a:xfrm>
            <a:off x="2384933" y="2296838"/>
            <a:ext cx="84637" cy="121191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8C8FFE44-65E4-0B4F-AD70-3CC553BC50C5}"/>
              </a:ext>
            </a:extLst>
          </p:cNvPr>
          <p:cNvSpPr/>
          <p:nvPr/>
        </p:nvSpPr>
        <p:spPr>
          <a:xfrm>
            <a:off x="2989869" y="2296838"/>
            <a:ext cx="8463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0FF14367-B54B-634A-8756-257168800361}"/>
              </a:ext>
            </a:extLst>
          </p:cNvPr>
          <p:cNvSpPr/>
          <p:nvPr/>
        </p:nvSpPr>
        <p:spPr>
          <a:xfrm>
            <a:off x="3471072" y="2296838"/>
            <a:ext cx="8463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12211D72-8F1B-704D-ACFF-97E58EFD500A}"/>
              </a:ext>
            </a:extLst>
          </p:cNvPr>
          <p:cNvSpPr/>
          <p:nvPr/>
        </p:nvSpPr>
        <p:spPr>
          <a:xfrm>
            <a:off x="3940696" y="2296838"/>
            <a:ext cx="84637" cy="121191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3E989AB-B105-254A-800D-7A887355E775}"/>
              </a:ext>
            </a:extLst>
          </p:cNvPr>
          <p:cNvSpPr/>
          <p:nvPr/>
        </p:nvSpPr>
        <p:spPr>
          <a:xfrm>
            <a:off x="1240210" y="2296838"/>
            <a:ext cx="8463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B7F48DCF-E9E5-384B-B4C1-719E1198558A}"/>
              </a:ext>
            </a:extLst>
          </p:cNvPr>
          <p:cNvSpPr/>
          <p:nvPr/>
        </p:nvSpPr>
        <p:spPr>
          <a:xfrm>
            <a:off x="1443619" y="2296838"/>
            <a:ext cx="8463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044462-EA2E-4347-BBDC-69A761BEA8BA}"/>
              </a:ext>
            </a:extLst>
          </p:cNvPr>
          <p:cNvSpPr/>
          <p:nvPr/>
        </p:nvSpPr>
        <p:spPr>
          <a:xfrm>
            <a:off x="1202157" y="833377"/>
            <a:ext cx="5847783" cy="343116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EB064A-7D2C-BA4E-A08E-40AED6A63E45}"/>
              </a:ext>
            </a:extLst>
          </p:cNvPr>
          <p:cNvSpPr txBox="1"/>
          <p:nvPr/>
        </p:nvSpPr>
        <p:spPr>
          <a:xfrm>
            <a:off x="2416981" y="3895207"/>
            <a:ext cx="284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Pretrained VGG16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F76C7A78-898B-0740-A0EA-FBA66FE7FEA0}"/>
              </a:ext>
            </a:extLst>
          </p:cNvPr>
          <p:cNvSpPr/>
          <p:nvPr/>
        </p:nvSpPr>
        <p:spPr>
          <a:xfrm>
            <a:off x="4513782" y="2296838"/>
            <a:ext cx="8463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42DAD989-792B-F142-9D7F-BFF1C8B3103D}"/>
              </a:ext>
            </a:extLst>
          </p:cNvPr>
          <p:cNvSpPr/>
          <p:nvPr/>
        </p:nvSpPr>
        <p:spPr>
          <a:xfrm>
            <a:off x="4990271" y="2296838"/>
            <a:ext cx="8463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FB8ABE-1B8E-2742-9209-C3395925430A}"/>
              </a:ext>
            </a:extLst>
          </p:cNvPr>
          <p:cNvSpPr/>
          <p:nvPr/>
        </p:nvSpPr>
        <p:spPr>
          <a:xfrm>
            <a:off x="6127406" y="2258994"/>
            <a:ext cx="360252" cy="208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D95AAF-1D06-B749-854E-A606C6D0CEC2}"/>
              </a:ext>
            </a:extLst>
          </p:cNvPr>
          <p:cNvSpPr txBox="1"/>
          <p:nvPr/>
        </p:nvSpPr>
        <p:spPr>
          <a:xfrm>
            <a:off x="6090908" y="2041796"/>
            <a:ext cx="476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512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189EF5D4-E69B-4847-87C3-4BAB1D6B1570}"/>
              </a:ext>
            </a:extLst>
          </p:cNvPr>
          <p:cNvSpPr/>
          <p:nvPr/>
        </p:nvSpPr>
        <p:spPr>
          <a:xfrm>
            <a:off x="6023339" y="2298767"/>
            <a:ext cx="8463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2C6F34E-35FA-CA46-9D36-CB2894F5C534}"/>
              </a:ext>
            </a:extLst>
          </p:cNvPr>
          <p:cNvSpPr/>
          <p:nvPr/>
        </p:nvSpPr>
        <p:spPr>
          <a:xfrm>
            <a:off x="6604792" y="2247419"/>
            <a:ext cx="360252" cy="208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E11D02-1235-954F-B93A-41B94409123D}"/>
              </a:ext>
            </a:extLst>
          </p:cNvPr>
          <p:cNvSpPr txBox="1"/>
          <p:nvPr/>
        </p:nvSpPr>
        <p:spPr>
          <a:xfrm>
            <a:off x="6600193" y="2030221"/>
            <a:ext cx="476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512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49414331-8916-FC47-8012-2515F3F75042}"/>
              </a:ext>
            </a:extLst>
          </p:cNvPr>
          <p:cNvSpPr/>
          <p:nvPr/>
        </p:nvSpPr>
        <p:spPr>
          <a:xfrm>
            <a:off x="6511358" y="2287192"/>
            <a:ext cx="8463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49526BFF-9C61-5A48-BDA3-CB83E1B5FB3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28063" y="2528696"/>
            <a:ext cx="2921293" cy="173655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FA1D8-9FE1-B04F-8488-2C2672B2E0B1}"/>
              </a:ext>
            </a:extLst>
          </p:cNvPr>
          <p:cNvSpPr/>
          <p:nvPr/>
        </p:nvSpPr>
        <p:spPr>
          <a:xfrm>
            <a:off x="5618652" y="2564087"/>
            <a:ext cx="2696902" cy="2534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622766FA-E029-D740-8E27-4E5F75E6340E}"/>
              </a:ext>
            </a:extLst>
          </p:cNvPr>
          <p:cNvSpPr/>
          <p:nvPr/>
        </p:nvSpPr>
        <p:spPr>
          <a:xfrm rot="5400000">
            <a:off x="6771741" y="2650612"/>
            <a:ext cx="84637" cy="12119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BA64E8D-26E7-0B40-960A-07A34F2F90E1}"/>
              </a:ext>
            </a:extLst>
          </p:cNvPr>
          <p:cNvSpPr/>
          <p:nvPr/>
        </p:nvSpPr>
        <p:spPr>
          <a:xfrm rot="5400000">
            <a:off x="6816284" y="2658523"/>
            <a:ext cx="45719" cy="33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9361FF-75F7-C54C-83DE-AD336B26E731}"/>
              </a:ext>
            </a:extLst>
          </p:cNvPr>
          <p:cNvSpPr txBox="1"/>
          <p:nvPr/>
        </p:nvSpPr>
        <p:spPr>
          <a:xfrm>
            <a:off x="6575356" y="2826652"/>
            <a:ext cx="56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1x1x5</a:t>
            </a:r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A168B6BE-BEAA-0448-8AC2-F9921827433C}"/>
              </a:ext>
            </a:extLst>
          </p:cNvPr>
          <p:cNvSpPr/>
          <p:nvPr/>
        </p:nvSpPr>
        <p:spPr>
          <a:xfrm rot="5400000">
            <a:off x="6771741" y="3087983"/>
            <a:ext cx="84637" cy="1211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119361A-0E0D-B84C-B1D8-75DC68197A53}"/>
              </a:ext>
            </a:extLst>
          </p:cNvPr>
          <p:cNvSpPr txBox="1"/>
          <p:nvPr/>
        </p:nvSpPr>
        <p:spPr>
          <a:xfrm>
            <a:off x="6263687" y="3199402"/>
            <a:ext cx="1149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Mask</a:t>
            </a:r>
          </a:p>
          <a:p>
            <a:pPr algn="ctr"/>
            <a:r>
              <a:rPr lang="en-US" sz="1200" dirty="0"/>
              <a:t>classification</a:t>
            </a:r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2212D586-5CC0-AE48-BD52-59050653FE26}"/>
              </a:ext>
            </a:extLst>
          </p:cNvPr>
          <p:cNvSpPr/>
          <p:nvPr/>
        </p:nvSpPr>
        <p:spPr>
          <a:xfrm rot="5400000">
            <a:off x="5844481" y="3960760"/>
            <a:ext cx="84637" cy="12119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7F39D8-F60C-894E-A942-F1D334CD5E2F}"/>
              </a:ext>
            </a:extLst>
          </p:cNvPr>
          <p:cNvSpPr txBox="1"/>
          <p:nvPr/>
        </p:nvSpPr>
        <p:spPr>
          <a:xfrm>
            <a:off x="5916800" y="3860482"/>
            <a:ext cx="2467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Global average pooling</a:t>
            </a:r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99DAEE78-75D2-7348-BA6F-9D44CD3B5DE6}"/>
              </a:ext>
            </a:extLst>
          </p:cNvPr>
          <p:cNvSpPr/>
          <p:nvPr/>
        </p:nvSpPr>
        <p:spPr>
          <a:xfrm>
            <a:off x="7174256" y="2312267"/>
            <a:ext cx="8463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B2FD7324-CAED-754F-B7FA-07312AE71D91}"/>
              </a:ext>
            </a:extLst>
          </p:cNvPr>
          <p:cNvSpPr/>
          <p:nvPr/>
        </p:nvSpPr>
        <p:spPr>
          <a:xfrm rot="5400000">
            <a:off x="5848608" y="4192711"/>
            <a:ext cx="84637" cy="1211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36B7CA-C2D8-2D40-BD29-2DD380AACF8E}"/>
              </a:ext>
            </a:extLst>
          </p:cNvPr>
          <p:cNvSpPr txBox="1"/>
          <p:nvPr/>
        </p:nvSpPr>
        <p:spPr>
          <a:xfrm>
            <a:off x="5892009" y="4129263"/>
            <a:ext cx="755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Sigmoid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7832BAE-65EB-AC4F-B2AE-364980A4AA09}"/>
              </a:ext>
            </a:extLst>
          </p:cNvPr>
          <p:cNvSpPr txBox="1"/>
          <p:nvPr/>
        </p:nvSpPr>
        <p:spPr>
          <a:xfrm>
            <a:off x="7264966" y="2042309"/>
            <a:ext cx="801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256+512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E27BB8D-9BCC-6243-86BD-5221263B41A3}"/>
              </a:ext>
            </a:extLst>
          </p:cNvPr>
          <p:cNvGrpSpPr/>
          <p:nvPr/>
        </p:nvGrpSpPr>
        <p:grpSpPr>
          <a:xfrm>
            <a:off x="1598745" y="587602"/>
            <a:ext cx="9044562" cy="522999"/>
            <a:chOff x="8336814" y="625033"/>
            <a:chExt cx="511215" cy="312516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50BD820-74C2-E640-B488-123BE3794782}"/>
                </a:ext>
              </a:extLst>
            </p:cNvPr>
            <p:cNvCxnSpPr>
              <a:cxnSpLocks/>
            </p:cNvCxnSpPr>
            <p:nvPr/>
          </p:nvCxnSpPr>
          <p:spPr>
            <a:xfrm>
              <a:off x="8848029" y="625033"/>
              <a:ext cx="0" cy="312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8262193-0B13-1544-9F3A-818759F9A50C}"/>
                </a:ext>
              </a:extLst>
            </p:cNvPr>
            <p:cNvCxnSpPr>
              <a:cxnSpLocks/>
            </p:cNvCxnSpPr>
            <p:nvPr/>
          </p:nvCxnSpPr>
          <p:spPr>
            <a:xfrm>
              <a:off x="8336814" y="625033"/>
              <a:ext cx="5112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1746A7E-31F0-314D-A78A-426CA91726C9}"/>
                </a:ext>
              </a:extLst>
            </p:cNvPr>
            <p:cNvCxnSpPr>
              <a:cxnSpLocks/>
            </p:cNvCxnSpPr>
            <p:nvPr/>
          </p:nvCxnSpPr>
          <p:spPr>
            <a:xfrm>
              <a:off x="8336814" y="625033"/>
              <a:ext cx="0" cy="312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8FC53E3-4890-0146-8EC3-59651A7C3964}"/>
              </a:ext>
            </a:extLst>
          </p:cNvPr>
          <p:cNvGrpSpPr/>
          <p:nvPr/>
        </p:nvGrpSpPr>
        <p:grpSpPr>
          <a:xfrm>
            <a:off x="6795406" y="1793895"/>
            <a:ext cx="962932" cy="269188"/>
            <a:chOff x="8336814" y="625033"/>
            <a:chExt cx="517819" cy="312516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6A66D15-CDC2-6542-8A98-9415833C30BE}"/>
                </a:ext>
              </a:extLst>
            </p:cNvPr>
            <p:cNvCxnSpPr>
              <a:cxnSpLocks/>
            </p:cNvCxnSpPr>
            <p:nvPr/>
          </p:nvCxnSpPr>
          <p:spPr>
            <a:xfrm>
              <a:off x="8853749" y="625033"/>
              <a:ext cx="0" cy="312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277EFA5-7AAB-2D42-B47F-BC1DB67058C1}"/>
                </a:ext>
              </a:extLst>
            </p:cNvPr>
            <p:cNvCxnSpPr/>
            <p:nvPr/>
          </p:nvCxnSpPr>
          <p:spPr>
            <a:xfrm>
              <a:off x="8336814" y="625033"/>
              <a:ext cx="5178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C7704A4-AF11-DA46-AD6A-EE1E22DD8940}"/>
                </a:ext>
              </a:extLst>
            </p:cNvPr>
            <p:cNvCxnSpPr>
              <a:cxnSpLocks/>
            </p:cNvCxnSpPr>
            <p:nvPr/>
          </p:nvCxnSpPr>
          <p:spPr>
            <a:xfrm>
              <a:off x="8336814" y="625033"/>
              <a:ext cx="0" cy="312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6900C45D-F5DA-B248-9ECB-58A61930CA19}"/>
              </a:ext>
            </a:extLst>
          </p:cNvPr>
          <p:cNvSpPr/>
          <p:nvPr/>
        </p:nvSpPr>
        <p:spPr>
          <a:xfrm>
            <a:off x="7638047" y="3941035"/>
            <a:ext cx="84637" cy="121191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18A59A4-1255-294D-BCCD-464FFD001B1F}"/>
              </a:ext>
            </a:extLst>
          </p:cNvPr>
          <p:cNvSpPr txBox="1"/>
          <p:nvPr/>
        </p:nvSpPr>
        <p:spPr>
          <a:xfrm>
            <a:off x="7709307" y="3862106"/>
            <a:ext cx="2467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MaxPool</a:t>
            </a:r>
            <a:endParaRPr lang="en-US" sz="1200" dirty="0"/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F23B5BC-AAA5-AA45-B04A-5A5867E7227A}"/>
              </a:ext>
            </a:extLst>
          </p:cNvPr>
          <p:cNvSpPr/>
          <p:nvPr/>
        </p:nvSpPr>
        <p:spPr>
          <a:xfrm>
            <a:off x="7635221" y="4199452"/>
            <a:ext cx="8463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541FDD4-C153-804D-BB80-770E31B92386}"/>
              </a:ext>
            </a:extLst>
          </p:cNvPr>
          <p:cNvSpPr txBox="1"/>
          <p:nvPr/>
        </p:nvSpPr>
        <p:spPr>
          <a:xfrm>
            <a:off x="7694450" y="4129852"/>
            <a:ext cx="2467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3x3 Conv2d + </a:t>
            </a:r>
            <a:r>
              <a:rPr lang="en-US" sz="1200" dirty="0" err="1"/>
              <a:t>ReLU</a:t>
            </a:r>
            <a:endParaRPr lang="en-US" sz="1200" dirty="0"/>
          </a:p>
        </p:txBody>
      </p:sp>
      <p:sp>
        <p:nvSpPr>
          <p:cNvPr id="110" name="Right Arrow 109">
            <a:extLst>
              <a:ext uri="{FF2B5EF4-FFF2-40B4-BE49-F238E27FC236}">
                <a16:creationId xmlns:a16="http://schemas.microsoft.com/office/drawing/2014/main" id="{98FC0580-E5D0-A340-9851-9DB48703C809}"/>
              </a:ext>
            </a:extLst>
          </p:cNvPr>
          <p:cNvSpPr/>
          <p:nvPr/>
        </p:nvSpPr>
        <p:spPr>
          <a:xfrm>
            <a:off x="1744875" y="2300377"/>
            <a:ext cx="8463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10">
            <a:extLst>
              <a:ext uri="{FF2B5EF4-FFF2-40B4-BE49-F238E27FC236}">
                <a16:creationId xmlns:a16="http://schemas.microsoft.com/office/drawing/2014/main" id="{2AAB197D-03B1-9A44-BD14-0D208ED95412}"/>
              </a:ext>
            </a:extLst>
          </p:cNvPr>
          <p:cNvSpPr/>
          <p:nvPr/>
        </p:nvSpPr>
        <p:spPr>
          <a:xfrm>
            <a:off x="2483995" y="2289743"/>
            <a:ext cx="8463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Arrow 111">
            <a:extLst>
              <a:ext uri="{FF2B5EF4-FFF2-40B4-BE49-F238E27FC236}">
                <a16:creationId xmlns:a16="http://schemas.microsoft.com/office/drawing/2014/main" id="{15768D02-2EC4-7B41-96AF-A2C9AC8E5569}"/>
              </a:ext>
            </a:extLst>
          </p:cNvPr>
          <p:cNvSpPr/>
          <p:nvPr/>
        </p:nvSpPr>
        <p:spPr>
          <a:xfrm>
            <a:off x="4038859" y="2300377"/>
            <a:ext cx="8463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Arrow 112">
            <a:extLst>
              <a:ext uri="{FF2B5EF4-FFF2-40B4-BE49-F238E27FC236}">
                <a16:creationId xmlns:a16="http://schemas.microsoft.com/office/drawing/2014/main" id="{DE0EAF4C-0471-B746-A436-9211E745A58F}"/>
              </a:ext>
            </a:extLst>
          </p:cNvPr>
          <p:cNvSpPr>
            <a:spLocks noChangeAspect="1"/>
          </p:cNvSpPr>
          <p:nvPr/>
        </p:nvSpPr>
        <p:spPr>
          <a:xfrm>
            <a:off x="5453212" y="2300377"/>
            <a:ext cx="76172" cy="10907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4" name="Right Arrow 113">
            <a:extLst>
              <a:ext uri="{FF2B5EF4-FFF2-40B4-BE49-F238E27FC236}">
                <a16:creationId xmlns:a16="http://schemas.microsoft.com/office/drawing/2014/main" id="{EC3E79B6-5F16-3A4B-880B-B8091C974DD2}"/>
              </a:ext>
            </a:extLst>
          </p:cNvPr>
          <p:cNvSpPr/>
          <p:nvPr/>
        </p:nvSpPr>
        <p:spPr>
          <a:xfrm>
            <a:off x="5537789" y="2291672"/>
            <a:ext cx="8463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Arrow 115">
            <a:extLst>
              <a:ext uri="{FF2B5EF4-FFF2-40B4-BE49-F238E27FC236}">
                <a16:creationId xmlns:a16="http://schemas.microsoft.com/office/drawing/2014/main" id="{D1500C01-326F-BE4C-BE23-AE0124870F9D}"/>
              </a:ext>
            </a:extLst>
          </p:cNvPr>
          <p:cNvSpPr>
            <a:spLocks noChangeAspect="1"/>
          </p:cNvSpPr>
          <p:nvPr/>
        </p:nvSpPr>
        <p:spPr>
          <a:xfrm>
            <a:off x="7083548" y="2303915"/>
            <a:ext cx="84635" cy="121191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7" name="Right Arrow 116">
            <a:extLst>
              <a:ext uri="{FF2B5EF4-FFF2-40B4-BE49-F238E27FC236}">
                <a16:creationId xmlns:a16="http://schemas.microsoft.com/office/drawing/2014/main" id="{A3343F58-289E-7044-BCC1-2E73C2198A1B}"/>
              </a:ext>
            </a:extLst>
          </p:cNvPr>
          <p:cNvSpPr/>
          <p:nvPr/>
        </p:nvSpPr>
        <p:spPr>
          <a:xfrm>
            <a:off x="7273491" y="2315805"/>
            <a:ext cx="84637" cy="1211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>
            <a:extLst>
              <a:ext uri="{FF2B5EF4-FFF2-40B4-BE49-F238E27FC236}">
                <a16:creationId xmlns:a16="http://schemas.microsoft.com/office/drawing/2014/main" id="{851CD242-A444-4E44-801F-37C9F9E02887}"/>
              </a:ext>
            </a:extLst>
          </p:cNvPr>
          <p:cNvSpPr/>
          <p:nvPr/>
        </p:nvSpPr>
        <p:spPr>
          <a:xfrm>
            <a:off x="7922078" y="2315807"/>
            <a:ext cx="8463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18">
            <a:extLst>
              <a:ext uri="{FF2B5EF4-FFF2-40B4-BE49-F238E27FC236}">
                <a16:creationId xmlns:a16="http://schemas.microsoft.com/office/drawing/2014/main" id="{B2881D41-9887-7E4F-A1E2-9BEA51C8390D}"/>
              </a:ext>
            </a:extLst>
          </p:cNvPr>
          <p:cNvSpPr/>
          <p:nvPr/>
        </p:nvSpPr>
        <p:spPr>
          <a:xfrm>
            <a:off x="8021313" y="2319345"/>
            <a:ext cx="84637" cy="1211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C55BE86-1DAB-C845-B955-6FC10EFBB14A}"/>
              </a:ext>
            </a:extLst>
          </p:cNvPr>
          <p:cNvSpPr/>
          <p:nvPr/>
        </p:nvSpPr>
        <p:spPr>
          <a:xfrm>
            <a:off x="7384714" y="2263155"/>
            <a:ext cx="516717" cy="202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83012A7-9E28-6F45-B878-2693278FC8D0}"/>
              </a:ext>
            </a:extLst>
          </p:cNvPr>
          <p:cNvSpPr/>
          <p:nvPr/>
        </p:nvSpPr>
        <p:spPr>
          <a:xfrm>
            <a:off x="8124003" y="2098514"/>
            <a:ext cx="634758" cy="509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0B2AB7-2D0A-FC44-820F-4AA194EC2955}"/>
              </a:ext>
            </a:extLst>
          </p:cNvPr>
          <p:cNvSpPr txBox="1"/>
          <p:nvPr/>
        </p:nvSpPr>
        <p:spPr>
          <a:xfrm>
            <a:off x="8040597" y="1879818"/>
            <a:ext cx="757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256+512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C30DC3A-B2B5-784B-A1F1-35BD0E010EF4}"/>
              </a:ext>
            </a:extLst>
          </p:cNvPr>
          <p:cNvGrpSpPr/>
          <p:nvPr/>
        </p:nvGrpSpPr>
        <p:grpSpPr>
          <a:xfrm>
            <a:off x="5258052" y="1585658"/>
            <a:ext cx="3329052" cy="269188"/>
            <a:chOff x="8336814" y="625033"/>
            <a:chExt cx="517819" cy="312516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30BE7B2-4ECA-ED40-B925-2A6CBBC36857}"/>
                </a:ext>
              </a:extLst>
            </p:cNvPr>
            <p:cNvCxnSpPr>
              <a:cxnSpLocks/>
            </p:cNvCxnSpPr>
            <p:nvPr/>
          </p:nvCxnSpPr>
          <p:spPr>
            <a:xfrm>
              <a:off x="8853749" y="625033"/>
              <a:ext cx="0" cy="312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4DED7F8-EBD6-3945-BCF5-4F2D207648BD}"/>
                </a:ext>
              </a:extLst>
            </p:cNvPr>
            <p:cNvCxnSpPr/>
            <p:nvPr/>
          </p:nvCxnSpPr>
          <p:spPr>
            <a:xfrm>
              <a:off x="8336814" y="625033"/>
              <a:ext cx="5178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55C59D6-E6EC-E948-AE73-42003DDA4D6D}"/>
                </a:ext>
              </a:extLst>
            </p:cNvPr>
            <p:cNvCxnSpPr>
              <a:cxnSpLocks/>
            </p:cNvCxnSpPr>
            <p:nvPr/>
          </p:nvCxnSpPr>
          <p:spPr>
            <a:xfrm>
              <a:off x="8336814" y="625033"/>
              <a:ext cx="0" cy="312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ight Arrow 127">
            <a:extLst>
              <a:ext uri="{FF2B5EF4-FFF2-40B4-BE49-F238E27FC236}">
                <a16:creationId xmlns:a16="http://schemas.microsoft.com/office/drawing/2014/main" id="{5DF7F7A0-E146-5A4A-9644-76C9BCA16700}"/>
              </a:ext>
            </a:extLst>
          </p:cNvPr>
          <p:cNvSpPr/>
          <p:nvPr/>
        </p:nvSpPr>
        <p:spPr>
          <a:xfrm>
            <a:off x="8819058" y="2329170"/>
            <a:ext cx="8463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ight Arrow 128">
            <a:extLst>
              <a:ext uri="{FF2B5EF4-FFF2-40B4-BE49-F238E27FC236}">
                <a16:creationId xmlns:a16="http://schemas.microsoft.com/office/drawing/2014/main" id="{35B6682C-709D-6248-8A57-78A558526463}"/>
              </a:ext>
            </a:extLst>
          </p:cNvPr>
          <p:cNvSpPr/>
          <p:nvPr/>
        </p:nvSpPr>
        <p:spPr>
          <a:xfrm>
            <a:off x="8918293" y="2332708"/>
            <a:ext cx="84637" cy="1211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6BB0A00-9DB3-F442-9B0B-7DC1A4290459}"/>
              </a:ext>
            </a:extLst>
          </p:cNvPr>
          <p:cNvGrpSpPr/>
          <p:nvPr/>
        </p:nvGrpSpPr>
        <p:grpSpPr>
          <a:xfrm>
            <a:off x="3739890" y="1259214"/>
            <a:ext cx="5744352" cy="454016"/>
            <a:chOff x="8336814" y="625033"/>
            <a:chExt cx="517819" cy="312516"/>
          </a:xfrm>
        </p:grpSpPr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4076F12E-9533-E74C-91FB-51E384A86853}"/>
                </a:ext>
              </a:extLst>
            </p:cNvPr>
            <p:cNvCxnSpPr>
              <a:cxnSpLocks/>
            </p:cNvCxnSpPr>
            <p:nvPr/>
          </p:nvCxnSpPr>
          <p:spPr>
            <a:xfrm>
              <a:off x="8853749" y="625033"/>
              <a:ext cx="0" cy="312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7E43C1B-986D-CD45-9BCB-E3C6976BCCC4}"/>
                </a:ext>
              </a:extLst>
            </p:cNvPr>
            <p:cNvCxnSpPr/>
            <p:nvPr/>
          </p:nvCxnSpPr>
          <p:spPr>
            <a:xfrm>
              <a:off x="8336814" y="625033"/>
              <a:ext cx="5178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8A87F62-22C5-9545-BDA1-4632B8B5FD79}"/>
                </a:ext>
              </a:extLst>
            </p:cNvPr>
            <p:cNvCxnSpPr>
              <a:cxnSpLocks/>
            </p:cNvCxnSpPr>
            <p:nvPr/>
          </p:nvCxnSpPr>
          <p:spPr>
            <a:xfrm>
              <a:off x="8336814" y="625033"/>
              <a:ext cx="0" cy="312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E1052F7-97F6-F44F-8D38-95F9B99ED6FA}"/>
              </a:ext>
            </a:extLst>
          </p:cNvPr>
          <p:cNvSpPr/>
          <p:nvPr/>
        </p:nvSpPr>
        <p:spPr>
          <a:xfrm>
            <a:off x="9024990" y="1941419"/>
            <a:ext cx="611371" cy="879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B93DCB8-99CE-DA4C-B357-ED8CA8A6498F}"/>
              </a:ext>
            </a:extLst>
          </p:cNvPr>
          <p:cNvSpPr txBox="1"/>
          <p:nvPr/>
        </p:nvSpPr>
        <p:spPr>
          <a:xfrm>
            <a:off x="9002930" y="1710230"/>
            <a:ext cx="757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128+256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567E4A0-537E-5442-A9DE-1221A108663D}"/>
              </a:ext>
            </a:extLst>
          </p:cNvPr>
          <p:cNvSpPr/>
          <p:nvPr/>
        </p:nvSpPr>
        <p:spPr>
          <a:xfrm>
            <a:off x="9890930" y="1656767"/>
            <a:ext cx="384301" cy="141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ight Arrow 137">
            <a:extLst>
              <a:ext uri="{FF2B5EF4-FFF2-40B4-BE49-F238E27FC236}">
                <a16:creationId xmlns:a16="http://schemas.microsoft.com/office/drawing/2014/main" id="{10619607-C528-AC4C-BCB1-8964820432BC}"/>
              </a:ext>
            </a:extLst>
          </p:cNvPr>
          <p:cNvSpPr/>
          <p:nvPr/>
        </p:nvSpPr>
        <p:spPr>
          <a:xfrm>
            <a:off x="9673212" y="2332712"/>
            <a:ext cx="8463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ight Arrow 138">
            <a:extLst>
              <a:ext uri="{FF2B5EF4-FFF2-40B4-BE49-F238E27FC236}">
                <a16:creationId xmlns:a16="http://schemas.microsoft.com/office/drawing/2014/main" id="{DFC7E93D-EA92-7641-B096-8B4DE45F9AC0}"/>
              </a:ext>
            </a:extLst>
          </p:cNvPr>
          <p:cNvSpPr/>
          <p:nvPr/>
        </p:nvSpPr>
        <p:spPr>
          <a:xfrm>
            <a:off x="9772447" y="2336250"/>
            <a:ext cx="84637" cy="1211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EA886B2-58D8-AE4D-BBEA-5763DEB0ACA2}"/>
              </a:ext>
            </a:extLst>
          </p:cNvPr>
          <p:cNvSpPr txBox="1"/>
          <p:nvPr/>
        </p:nvSpPr>
        <p:spPr>
          <a:xfrm>
            <a:off x="9736098" y="1433231"/>
            <a:ext cx="757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64+128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28ABC14-3E76-B642-984F-CEEAF2C06453}"/>
              </a:ext>
            </a:extLst>
          </p:cNvPr>
          <p:cNvGrpSpPr/>
          <p:nvPr/>
        </p:nvGrpSpPr>
        <p:grpSpPr>
          <a:xfrm>
            <a:off x="2265530" y="985140"/>
            <a:ext cx="7909828" cy="454016"/>
            <a:chOff x="8336814" y="625033"/>
            <a:chExt cx="517819" cy="312516"/>
          </a:xfrm>
        </p:grpSpPr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25FEC40E-0684-D246-AD89-43039084CEB6}"/>
                </a:ext>
              </a:extLst>
            </p:cNvPr>
            <p:cNvCxnSpPr>
              <a:cxnSpLocks/>
            </p:cNvCxnSpPr>
            <p:nvPr/>
          </p:nvCxnSpPr>
          <p:spPr>
            <a:xfrm>
              <a:off x="8853749" y="625033"/>
              <a:ext cx="0" cy="312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B28FAB1-CD71-9248-BC29-A7809325F851}"/>
                </a:ext>
              </a:extLst>
            </p:cNvPr>
            <p:cNvCxnSpPr/>
            <p:nvPr/>
          </p:nvCxnSpPr>
          <p:spPr>
            <a:xfrm>
              <a:off x="8336814" y="625033"/>
              <a:ext cx="5178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0DF96D9-7F93-5B45-8F96-1A260679E3B6}"/>
                </a:ext>
              </a:extLst>
            </p:cNvPr>
            <p:cNvCxnSpPr>
              <a:cxnSpLocks/>
            </p:cNvCxnSpPr>
            <p:nvPr/>
          </p:nvCxnSpPr>
          <p:spPr>
            <a:xfrm>
              <a:off x="8336814" y="625033"/>
              <a:ext cx="0" cy="312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C8A9CC1-95E7-DB45-9E1A-D829183F7FF9}"/>
              </a:ext>
            </a:extLst>
          </p:cNvPr>
          <p:cNvSpPr/>
          <p:nvPr/>
        </p:nvSpPr>
        <p:spPr>
          <a:xfrm>
            <a:off x="10526551" y="1328909"/>
            <a:ext cx="121472" cy="2257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Arrow 145">
            <a:extLst>
              <a:ext uri="{FF2B5EF4-FFF2-40B4-BE49-F238E27FC236}">
                <a16:creationId xmlns:a16="http://schemas.microsoft.com/office/drawing/2014/main" id="{1A778446-03FA-B84E-98BD-9E34D24B3527}"/>
              </a:ext>
            </a:extLst>
          </p:cNvPr>
          <p:cNvSpPr/>
          <p:nvPr/>
        </p:nvSpPr>
        <p:spPr>
          <a:xfrm>
            <a:off x="10314720" y="2346887"/>
            <a:ext cx="8463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ight Arrow 146">
            <a:extLst>
              <a:ext uri="{FF2B5EF4-FFF2-40B4-BE49-F238E27FC236}">
                <a16:creationId xmlns:a16="http://schemas.microsoft.com/office/drawing/2014/main" id="{7F9D69C8-54B8-044D-A115-C772F3ACD4D4}"/>
              </a:ext>
            </a:extLst>
          </p:cNvPr>
          <p:cNvSpPr/>
          <p:nvPr/>
        </p:nvSpPr>
        <p:spPr>
          <a:xfrm>
            <a:off x="10413955" y="2350425"/>
            <a:ext cx="84637" cy="1211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171B6FB-4ADA-AA4C-8790-2450D46FBDA5}"/>
              </a:ext>
            </a:extLst>
          </p:cNvPr>
          <p:cNvSpPr txBox="1"/>
          <p:nvPr/>
        </p:nvSpPr>
        <p:spPr>
          <a:xfrm>
            <a:off x="10266236" y="1110869"/>
            <a:ext cx="757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32+64</a:t>
            </a:r>
          </a:p>
        </p:txBody>
      </p:sp>
      <p:sp>
        <p:nvSpPr>
          <p:cNvPr id="150" name="Right Arrow 149">
            <a:extLst>
              <a:ext uri="{FF2B5EF4-FFF2-40B4-BE49-F238E27FC236}">
                <a16:creationId xmlns:a16="http://schemas.microsoft.com/office/drawing/2014/main" id="{9AFC50D7-A6B4-4A44-8BE6-86A83550B6F5}"/>
              </a:ext>
            </a:extLst>
          </p:cNvPr>
          <p:cNvSpPr/>
          <p:nvPr/>
        </p:nvSpPr>
        <p:spPr>
          <a:xfrm>
            <a:off x="10690403" y="2361058"/>
            <a:ext cx="8463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7C57725-4660-2C49-85A8-2B15191BC4FB}"/>
              </a:ext>
            </a:extLst>
          </p:cNvPr>
          <p:cNvSpPr txBox="1"/>
          <p:nvPr/>
        </p:nvSpPr>
        <p:spPr>
          <a:xfrm>
            <a:off x="10684623" y="1115173"/>
            <a:ext cx="346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32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410CE6F-743A-A44E-A0FB-618855D1287E}"/>
              </a:ext>
            </a:extLst>
          </p:cNvPr>
          <p:cNvSpPr/>
          <p:nvPr/>
        </p:nvSpPr>
        <p:spPr>
          <a:xfrm>
            <a:off x="11034125" y="1328909"/>
            <a:ext cx="69448" cy="2257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Arrow 152">
            <a:extLst>
              <a:ext uri="{FF2B5EF4-FFF2-40B4-BE49-F238E27FC236}">
                <a16:creationId xmlns:a16="http://schemas.microsoft.com/office/drawing/2014/main" id="{E625CA85-9585-0E41-9297-C91BB05A496F}"/>
              </a:ext>
            </a:extLst>
          </p:cNvPr>
          <p:cNvSpPr/>
          <p:nvPr/>
        </p:nvSpPr>
        <p:spPr>
          <a:xfrm>
            <a:off x="10919138" y="2367330"/>
            <a:ext cx="84637" cy="121191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EFB426F-44D1-7249-B3E9-96BF6B298BAD}"/>
              </a:ext>
            </a:extLst>
          </p:cNvPr>
          <p:cNvSpPr txBox="1"/>
          <p:nvPr/>
        </p:nvSpPr>
        <p:spPr>
          <a:xfrm>
            <a:off x="10943419" y="1119477"/>
            <a:ext cx="346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33B506B2-14C9-464B-8E03-D73BDBBB14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625" r="13125" b="51614"/>
          <a:stretch/>
        </p:blipFill>
        <p:spPr>
          <a:xfrm>
            <a:off x="11258008" y="1970607"/>
            <a:ext cx="771524" cy="835512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9318A3C5-29C5-5248-BC45-520E5D73D7AB}"/>
              </a:ext>
            </a:extLst>
          </p:cNvPr>
          <p:cNvSpPr txBox="1"/>
          <p:nvPr/>
        </p:nvSpPr>
        <p:spPr>
          <a:xfrm>
            <a:off x="11165822" y="2777252"/>
            <a:ext cx="98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512x512x5</a:t>
            </a:r>
          </a:p>
        </p:txBody>
      </p:sp>
      <p:sp>
        <p:nvSpPr>
          <p:cNvPr id="157" name="Right Arrow 156">
            <a:extLst>
              <a:ext uri="{FF2B5EF4-FFF2-40B4-BE49-F238E27FC236}">
                <a16:creationId xmlns:a16="http://schemas.microsoft.com/office/drawing/2014/main" id="{DF12C5C0-89F6-874B-905C-DD82B4C15C92}"/>
              </a:ext>
            </a:extLst>
          </p:cNvPr>
          <p:cNvSpPr/>
          <p:nvPr/>
        </p:nvSpPr>
        <p:spPr>
          <a:xfrm>
            <a:off x="11136554" y="2367453"/>
            <a:ext cx="84637" cy="1211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ight Arrow 157">
            <a:extLst>
              <a:ext uri="{FF2B5EF4-FFF2-40B4-BE49-F238E27FC236}">
                <a16:creationId xmlns:a16="http://schemas.microsoft.com/office/drawing/2014/main" id="{76FDEEC2-A69E-5941-B5AD-BF22C5D93A53}"/>
              </a:ext>
            </a:extLst>
          </p:cNvPr>
          <p:cNvSpPr/>
          <p:nvPr/>
        </p:nvSpPr>
        <p:spPr>
          <a:xfrm rot="5400000">
            <a:off x="6772419" y="2536675"/>
            <a:ext cx="84637" cy="121191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ight Arrow 159">
            <a:extLst>
              <a:ext uri="{FF2B5EF4-FFF2-40B4-BE49-F238E27FC236}">
                <a16:creationId xmlns:a16="http://schemas.microsoft.com/office/drawing/2014/main" id="{838DB806-8430-FE47-B01E-F8803F87B158}"/>
              </a:ext>
            </a:extLst>
          </p:cNvPr>
          <p:cNvSpPr/>
          <p:nvPr/>
        </p:nvSpPr>
        <p:spPr>
          <a:xfrm rot="5400000">
            <a:off x="9157664" y="3922447"/>
            <a:ext cx="84637" cy="121191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40E461E-2A73-CE48-B964-FACB89DF7178}"/>
              </a:ext>
            </a:extLst>
          </p:cNvPr>
          <p:cNvSpPr txBox="1"/>
          <p:nvPr/>
        </p:nvSpPr>
        <p:spPr>
          <a:xfrm>
            <a:off x="9243194" y="3833575"/>
            <a:ext cx="2467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1x1 Conv2d</a:t>
            </a:r>
          </a:p>
        </p:txBody>
      </p:sp>
      <p:sp>
        <p:nvSpPr>
          <p:cNvPr id="162" name="Right Arrow 161">
            <a:extLst>
              <a:ext uri="{FF2B5EF4-FFF2-40B4-BE49-F238E27FC236}">
                <a16:creationId xmlns:a16="http://schemas.microsoft.com/office/drawing/2014/main" id="{9010A961-50D4-A440-B4DC-80F7BDB77870}"/>
              </a:ext>
            </a:extLst>
          </p:cNvPr>
          <p:cNvSpPr>
            <a:spLocks noChangeAspect="1"/>
          </p:cNvSpPr>
          <p:nvPr/>
        </p:nvSpPr>
        <p:spPr>
          <a:xfrm rot="5400000">
            <a:off x="11014473" y="3592897"/>
            <a:ext cx="101564" cy="174515"/>
          </a:xfrm>
          <a:prstGeom prst="rightArrow">
            <a:avLst/>
          </a:prstGeom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ight Arrow 162">
            <a:extLst>
              <a:ext uri="{FF2B5EF4-FFF2-40B4-BE49-F238E27FC236}">
                <a16:creationId xmlns:a16="http://schemas.microsoft.com/office/drawing/2014/main" id="{BB3B0E97-8292-444A-B6F1-1550ADB3CA85}"/>
              </a:ext>
            </a:extLst>
          </p:cNvPr>
          <p:cNvSpPr/>
          <p:nvPr/>
        </p:nvSpPr>
        <p:spPr>
          <a:xfrm rot="5400000">
            <a:off x="11037116" y="3964055"/>
            <a:ext cx="84637" cy="1211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4DBC61A-B01A-0E40-80DA-D6170E5DA3AB}"/>
              </a:ext>
            </a:extLst>
          </p:cNvPr>
          <p:cNvSpPr txBox="1"/>
          <p:nvPr/>
        </p:nvSpPr>
        <p:spPr>
          <a:xfrm>
            <a:off x="10529062" y="4011676"/>
            <a:ext cx="1149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Mask</a:t>
            </a:r>
          </a:p>
          <a:p>
            <a:pPr algn="ctr"/>
            <a:r>
              <a:rPr lang="en-US" sz="1200" dirty="0"/>
              <a:t>classification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E42CD1F9-5E32-F843-940B-63CA315244AC}"/>
              </a:ext>
            </a:extLst>
          </p:cNvPr>
          <p:cNvSpPr/>
          <p:nvPr/>
        </p:nvSpPr>
        <p:spPr>
          <a:xfrm rot="5400000">
            <a:off x="11046318" y="3604472"/>
            <a:ext cx="45719" cy="33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3693FE0-2FA6-264D-AC6B-F3493A969B67}"/>
              </a:ext>
            </a:extLst>
          </p:cNvPr>
          <p:cNvSpPr txBox="1"/>
          <p:nvPr/>
        </p:nvSpPr>
        <p:spPr>
          <a:xfrm>
            <a:off x="10805390" y="3751335"/>
            <a:ext cx="56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1x1x5</a:t>
            </a:r>
          </a:p>
        </p:txBody>
      </p:sp>
      <p:sp>
        <p:nvSpPr>
          <p:cNvPr id="167" name="Right Arrow 166">
            <a:extLst>
              <a:ext uri="{FF2B5EF4-FFF2-40B4-BE49-F238E27FC236}">
                <a16:creationId xmlns:a16="http://schemas.microsoft.com/office/drawing/2014/main" id="{1C228B0F-4BE0-C542-BC70-1AF6A982843E}"/>
              </a:ext>
            </a:extLst>
          </p:cNvPr>
          <p:cNvSpPr/>
          <p:nvPr/>
        </p:nvSpPr>
        <p:spPr>
          <a:xfrm rot="5400000">
            <a:off x="9151103" y="4162442"/>
            <a:ext cx="112652" cy="195180"/>
          </a:xfrm>
          <a:prstGeom prst="rightArrow">
            <a:avLst/>
          </a:prstGeom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B7DCCC6-172D-1C47-96CE-CA5164B41279}"/>
              </a:ext>
            </a:extLst>
          </p:cNvPr>
          <p:cNvSpPr txBox="1"/>
          <p:nvPr/>
        </p:nvSpPr>
        <p:spPr>
          <a:xfrm>
            <a:off x="9242492" y="4129263"/>
            <a:ext cx="2467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Global max pooling</a:t>
            </a:r>
          </a:p>
        </p:txBody>
      </p:sp>
      <p:sp>
        <p:nvSpPr>
          <p:cNvPr id="169" name="Right Arrow 168">
            <a:extLst>
              <a:ext uri="{FF2B5EF4-FFF2-40B4-BE49-F238E27FC236}">
                <a16:creationId xmlns:a16="http://schemas.microsoft.com/office/drawing/2014/main" id="{77386A0E-768F-1C42-BF0A-7DEB05E78261}"/>
              </a:ext>
            </a:extLst>
          </p:cNvPr>
          <p:cNvSpPr/>
          <p:nvPr/>
        </p:nvSpPr>
        <p:spPr>
          <a:xfrm>
            <a:off x="7635284" y="3707855"/>
            <a:ext cx="84637" cy="1211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B33A250-3D99-824F-A039-14B9DF2535C9}"/>
              </a:ext>
            </a:extLst>
          </p:cNvPr>
          <p:cNvSpPr txBox="1"/>
          <p:nvPr/>
        </p:nvSpPr>
        <p:spPr>
          <a:xfrm>
            <a:off x="7715652" y="3632009"/>
            <a:ext cx="2467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4292E"/>
                </a:solidFill>
                <a:effectLst/>
                <a:latin typeface="SFMono-Regular"/>
              </a:rPr>
              <a:t>ConvTranspose2d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430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45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SFMono-Regular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Chen,Eric Zhang</dc:creator>
  <cp:lastModifiedBy>Chen,Eric Zhang</cp:lastModifiedBy>
  <cp:revision>18</cp:revision>
  <cp:lastPrinted>2018-07-26T20:22:53Z</cp:lastPrinted>
  <dcterms:created xsi:type="dcterms:W3CDTF">2018-07-26T13:14:53Z</dcterms:created>
  <dcterms:modified xsi:type="dcterms:W3CDTF">2018-07-27T01:08:36Z</dcterms:modified>
</cp:coreProperties>
</file>