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33EE99-55BD-4501-BE11-CA751986BE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D30B74-9EE2-4FD0-ACA0-A940D7D005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DC882-CD1F-412A-9C39-0AFBBC6D1E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9FCAEF-2ECA-473E-A6D3-B5E7E5F40E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32EACA-6BFB-4419-9EF1-888C74951D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4A467B-43A9-4D7F-B04E-A0A1C4391B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F14150-A0AB-411B-9E69-C8428C5868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E499A2-D9C9-469E-80EF-AAC9782235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B82613-5E65-4528-A867-F732453AEF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51E8CD-5566-4835-9B97-06E048D3CB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AD8C89-2F2B-442C-A1CE-898F2F1807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AA88F2-51CA-41BE-8553-014574E9B0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hr-HR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hr-HR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hr-HR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3680" cy="77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3680" cy="77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hr-H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hr-H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9180000" y="5175000"/>
            <a:ext cx="719640" cy="44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hr-H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BD45B58-8327-4E8A-BB5B-3F4A8ABB8332}" type="slidenum">
              <a:rPr b="1" lang="hr-HR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hr-H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hr-H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hr-H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hr-H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hr-HR" sz="2700" spc="-1" strike="noStrike">
                <a:solidFill>
                  <a:srgbClr val="ffffff"/>
                </a:solidFill>
                <a:latin typeface="Source Sans Pro Black"/>
              </a:rPr>
              <a:t>Interaktivni simulacijski sustavi – simulacija auta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391536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r-HR" sz="2200" spc="-1" strike="noStrike">
                <a:solidFill>
                  <a:srgbClr val="ffffff"/>
                </a:solidFill>
                <a:latin typeface="Source Sans Pro"/>
              </a:rPr>
              <a:t>Filip ?, Benjamin ?, Ivan Pavelić, Dominik Dejanović</a:t>
            </a:r>
            <a:endParaRPr b="0" lang="hr-HR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r-HR" sz="2200" spc="-1" strike="noStrike">
                <a:solidFill>
                  <a:srgbClr val="ffffff"/>
                </a:solidFill>
                <a:latin typeface="Source Sans Pro"/>
              </a:rPr>
              <a:t>17. siječanj 2024.</a:t>
            </a:r>
            <a:endParaRPr b="0" lang="hr-H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2700" spc="-1" strike="noStrike">
                <a:solidFill>
                  <a:srgbClr val="ffffff"/>
                </a:solidFill>
                <a:latin typeface="Source Sans Pro Black"/>
              </a:rPr>
              <a:t>Razvojni okvir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Godot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github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52959B-87B5-4AF1-B97B-FDD1C4E5D72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2700" spc="-1" strike="noStrike">
                <a:solidFill>
                  <a:srgbClr val="ffffff"/>
                </a:solidFill>
                <a:latin typeface="Source Sans Pro Black"/>
              </a:rPr>
              <a:t>Modeli auta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[stavi tu slike modela auta]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CF0750-FEFE-448B-837A-1DF50698570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2700" spc="-1" strike="noStrike">
                <a:solidFill>
                  <a:srgbClr val="ffffff"/>
                </a:solidFill>
                <a:latin typeface="Source Sans Pro Black"/>
              </a:rPr>
              <a:t>Interakcija sa korisnikom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[stavi tu slike modela auta i različitih kamera]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Kontrole: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W/A/S/D kretanje automobila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Q/E – shift up/down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C – promjena kamere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DE459A-48C4-457D-AD94-7174118F03A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2700" spc="-1" strike="noStrike">
                <a:solidFill>
                  <a:srgbClr val="ffffff"/>
                </a:solidFill>
                <a:latin typeface="Source Sans Pro Black"/>
              </a:rPr>
              <a:t>Detekcija prepreka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[slike i objasnjenje]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F0EA10-E058-4E06-85E9-C552F017093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2700" spc="-1" strike="noStrike">
                <a:solidFill>
                  <a:srgbClr val="ffffff"/>
                </a:solidFill>
                <a:latin typeface="Source Sans Pro Black"/>
              </a:rPr>
              <a:t>Matematički modeli?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r-H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589C99-D54D-4ABD-B048-F4973B87093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2700" spc="-1" strike="noStrike">
                <a:solidFill>
                  <a:srgbClr val="ffffff"/>
                </a:solidFill>
                <a:latin typeface="Source Sans Pro Black"/>
              </a:rPr>
              <a:t>Teren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Heightmap terrain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Spatial Gardener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hr-HR" sz="2400" spc="-1" strike="noStrike">
                <a:solidFill>
                  <a:srgbClr val="2c3e50"/>
                </a:solidFill>
                <a:latin typeface="Source Sans Pro Semibold"/>
              </a:rPr>
              <a:t>SimpleGrassTextured</a:t>
            </a:r>
            <a:endParaRPr b="0" lang="hr-H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0" y="3298320"/>
            <a:ext cx="5391360" cy="2371320"/>
          </a:xfrm>
          <a:prstGeom prst="rect">
            <a:avLst/>
          </a:prstGeom>
          <a:ln w="1080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320000" y="743040"/>
            <a:ext cx="5759640" cy="25549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CE5C1C-E002-4A8B-8890-DBE07A9F8B2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r-HR" sz="2700" spc="-1" strike="noStrike">
                <a:solidFill>
                  <a:srgbClr val="2c3e50"/>
                </a:solidFill>
                <a:latin typeface="Source Sans Pro Black"/>
              </a:rPr>
              <a:t>Hvala na pažnji!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861689-FBD2-4FBD-9999-5050792C545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2024-01-17T13:50:58Z</dcterms:created>
  <dc:creator/>
  <dc:description/>
  <dc:language>hr-HR</dc:language>
  <cp:lastModifiedBy/>
  <dcterms:modified xsi:type="dcterms:W3CDTF">2024-01-17T14:06:26Z</dcterms:modified>
  <cp:revision>21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