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6E4AD3-6247-4B4A-8709-0EC42FF5E4C1}" type="doc">
      <dgm:prSet loTypeId="urn:microsoft.com/office/officeart/2011/layout/HexagonRadial" loCatId="officeonlin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th-TH"/>
        </a:p>
      </dgm:t>
    </dgm:pt>
    <dgm:pt modelId="{634159C0-4DC5-4B50-8EB4-D86FC4FB85FE}">
      <dgm:prSet phldrT="[Text]" custT="1"/>
      <dgm:spPr/>
      <dgm:t>
        <a:bodyPr/>
        <a:lstStyle/>
        <a:p>
          <a:r>
            <a:rPr lang="en-US" sz="2800" b="1" dirty="0" smtClean="0">
              <a:latin typeface="Comic Sans MS" panose="030F0702030302020204" pitchFamily="66" charset="0"/>
            </a:rPr>
            <a:t>Python</a:t>
          </a:r>
          <a:endParaRPr lang="th-TH" sz="2800" b="1" dirty="0">
            <a:latin typeface="Comic Sans MS" panose="030F0702030302020204" pitchFamily="66" charset="0"/>
          </a:endParaRPr>
        </a:p>
      </dgm:t>
    </dgm:pt>
    <dgm:pt modelId="{46E5AF2E-76DB-4E47-8186-A6F38B11AB3C}" type="parTrans" cxnId="{5E5A0BA1-065A-4C22-BE1E-A9481B317D4B}">
      <dgm:prSet/>
      <dgm:spPr/>
      <dgm:t>
        <a:bodyPr/>
        <a:lstStyle/>
        <a:p>
          <a:endParaRPr lang="th-TH">
            <a:latin typeface="Comic Sans MS" panose="030F0702030302020204" pitchFamily="66" charset="0"/>
          </a:endParaRPr>
        </a:p>
      </dgm:t>
    </dgm:pt>
    <dgm:pt modelId="{602F3DAF-6475-42B0-844B-71C617302607}" type="sibTrans" cxnId="{5E5A0BA1-065A-4C22-BE1E-A9481B317D4B}">
      <dgm:prSet/>
      <dgm:spPr/>
      <dgm:t>
        <a:bodyPr/>
        <a:lstStyle/>
        <a:p>
          <a:endParaRPr lang="th-TH">
            <a:latin typeface="Comic Sans MS" panose="030F0702030302020204" pitchFamily="66" charset="0"/>
          </a:endParaRPr>
        </a:p>
      </dgm:t>
    </dgm:pt>
    <dgm:pt modelId="{7D1EE553-35D5-412F-8D49-6C769D5FF19C}">
      <dgm:prSet phldrT="[Text]"/>
      <dgm:spPr/>
      <dgm:t>
        <a:bodyPr/>
        <a:lstStyle/>
        <a:p>
          <a:r>
            <a:rPr lang="en-US" b="1" dirty="0" smtClean="0">
              <a:latin typeface="Comic Sans MS" panose="030F0702030302020204" pitchFamily="66" charset="0"/>
            </a:rPr>
            <a:t>Mobile Apps.</a:t>
          </a:r>
          <a:endParaRPr lang="th-TH" b="1" dirty="0">
            <a:latin typeface="Comic Sans MS" panose="030F0702030302020204" pitchFamily="66" charset="0"/>
          </a:endParaRPr>
        </a:p>
      </dgm:t>
    </dgm:pt>
    <dgm:pt modelId="{43945703-681E-4651-9460-1B1411CB2441}" type="parTrans" cxnId="{30375356-CE77-4DCC-8A65-73798D5E95D5}">
      <dgm:prSet/>
      <dgm:spPr/>
      <dgm:t>
        <a:bodyPr/>
        <a:lstStyle/>
        <a:p>
          <a:endParaRPr lang="th-TH">
            <a:latin typeface="Comic Sans MS" panose="030F0702030302020204" pitchFamily="66" charset="0"/>
          </a:endParaRPr>
        </a:p>
      </dgm:t>
    </dgm:pt>
    <dgm:pt modelId="{73F94D7A-5D84-437B-9801-B2DE8C0D777B}" type="sibTrans" cxnId="{30375356-CE77-4DCC-8A65-73798D5E95D5}">
      <dgm:prSet/>
      <dgm:spPr/>
      <dgm:t>
        <a:bodyPr/>
        <a:lstStyle/>
        <a:p>
          <a:endParaRPr lang="th-TH">
            <a:latin typeface="Comic Sans MS" panose="030F0702030302020204" pitchFamily="66" charset="0"/>
          </a:endParaRPr>
        </a:p>
      </dgm:t>
    </dgm:pt>
    <dgm:pt modelId="{7B3359C2-C061-4759-ADE6-3998F42455B6}">
      <dgm:prSet phldrT="[Text]"/>
      <dgm:spPr/>
      <dgm:t>
        <a:bodyPr/>
        <a:lstStyle/>
        <a:p>
          <a:r>
            <a:rPr lang="en-US" b="1" dirty="0" smtClean="0">
              <a:latin typeface="Comic Sans MS" panose="030F0702030302020204" pitchFamily="66" charset="0"/>
            </a:rPr>
            <a:t>Web Apps.</a:t>
          </a:r>
          <a:endParaRPr lang="th-TH" b="1" dirty="0">
            <a:latin typeface="Comic Sans MS" panose="030F0702030302020204" pitchFamily="66" charset="0"/>
          </a:endParaRPr>
        </a:p>
      </dgm:t>
    </dgm:pt>
    <dgm:pt modelId="{2A62B301-035D-4C46-9B07-B3BDF53735E2}" type="parTrans" cxnId="{5B30C568-4A05-4DEE-A547-453F3A586D05}">
      <dgm:prSet/>
      <dgm:spPr/>
      <dgm:t>
        <a:bodyPr/>
        <a:lstStyle/>
        <a:p>
          <a:endParaRPr lang="th-TH">
            <a:latin typeface="Comic Sans MS" panose="030F0702030302020204" pitchFamily="66" charset="0"/>
          </a:endParaRPr>
        </a:p>
      </dgm:t>
    </dgm:pt>
    <dgm:pt modelId="{A799A58A-8644-4AB3-8B41-A81EC72F6478}" type="sibTrans" cxnId="{5B30C568-4A05-4DEE-A547-453F3A586D05}">
      <dgm:prSet/>
      <dgm:spPr/>
      <dgm:t>
        <a:bodyPr/>
        <a:lstStyle/>
        <a:p>
          <a:endParaRPr lang="th-TH">
            <a:latin typeface="Comic Sans MS" panose="030F0702030302020204" pitchFamily="66" charset="0"/>
          </a:endParaRPr>
        </a:p>
      </dgm:t>
    </dgm:pt>
    <dgm:pt modelId="{BEC34B15-1B7B-4DCC-AB3E-D6F4C126EB0E}">
      <dgm:prSet phldrT="[Text]"/>
      <dgm:spPr/>
      <dgm:t>
        <a:bodyPr/>
        <a:lstStyle/>
        <a:p>
          <a:r>
            <a:rPr lang="en-US" b="1" dirty="0" smtClean="0">
              <a:latin typeface="Comic Sans MS" panose="030F0702030302020204" pitchFamily="66" charset="0"/>
            </a:rPr>
            <a:t>Network</a:t>
          </a:r>
          <a:endParaRPr lang="th-TH" b="1" dirty="0">
            <a:latin typeface="Comic Sans MS" panose="030F0702030302020204" pitchFamily="66" charset="0"/>
          </a:endParaRPr>
        </a:p>
      </dgm:t>
    </dgm:pt>
    <dgm:pt modelId="{CB7B9C39-B7E8-453D-8C43-5AD96F4DD4C1}" type="parTrans" cxnId="{5F72DF1C-CCAF-47FC-A6DE-E384161DA430}">
      <dgm:prSet/>
      <dgm:spPr/>
      <dgm:t>
        <a:bodyPr/>
        <a:lstStyle/>
        <a:p>
          <a:endParaRPr lang="th-TH">
            <a:latin typeface="Comic Sans MS" panose="030F0702030302020204" pitchFamily="66" charset="0"/>
          </a:endParaRPr>
        </a:p>
      </dgm:t>
    </dgm:pt>
    <dgm:pt modelId="{82CCDD24-F5BE-42D1-96A7-8E26EAFAE49C}" type="sibTrans" cxnId="{5F72DF1C-CCAF-47FC-A6DE-E384161DA430}">
      <dgm:prSet/>
      <dgm:spPr/>
      <dgm:t>
        <a:bodyPr/>
        <a:lstStyle/>
        <a:p>
          <a:endParaRPr lang="th-TH">
            <a:latin typeface="Comic Sans MS" panose="030F0702030302020204" pitchFamily="66" charset="0"/>
          </a:endParaRPr>
        </a:p>
      </dgm:t>
    </dgm:pt>
    <dgm:pt modelId="{2875CC9A-B96E-4F46-95E3-9CD326DD1417}">
      <dgm:prSet phldrT="[Text]"/>
      <dgm:spPr/>
      <dgm:t>
        <a:bodyPr/>
        <a:lstStyle/>
        <a:p>
          <a:r>
            <a:rPr lang="en-US" b="1" dirty="0" smtClean="0">
              <a:latin typeface="Comic Sans MS" panose="030F0702030302020204" pitchFamily="66" charset="0"/>
            </a:rPr>
            <a:t>Application</a:t>
          </a:r>
          <a:endParaRPr lang="th-TH" b="1" dirty="0">
            <a:latin typeface="Comic Sans MS" panose="030F0702030302020204" pitchFamily="66" charset="0"/>
          </a:endParaRPr>
        </a:p>
      </dgm:t>
    </dgm:pt>
    <dgm:pt modelId="{46F9541D-B1CB-4EB0-9791-7E673EB14C79}" type="parTrans" cxnId="{18D54DBA-5F71-4031-84D8-691D8A75308F}">
      <dgm:prSet/>
      <dgm:spPr/>
      <dgm:t>
        <a:bodyPr/>
        <a:lstStyle/>
        <a:p>
          <a:endParaRPr lang="th-TH">
            <a:latin typeface="Comic Sans MS" panose="030F0702030302020204" pitchFamily="66" charset="0"/>
          </a:endParaRPr>
        </a:p>
      </dgm:t>
    </dgm:pt>
    <dgm:pt modelId="{20A0CAF8-4609-40A3-B524-65BBB75EA74F}" type="sibTrans" cxnId="{18D54DBA-5F71-4031-84D8-691D8A75308F}">
      <dgm:prSet/>
      <dgm:spPr/>
      <dgm:t>
        <a:bodyPr/>
        <a:lstStyle/>
        <a:p>
          <a:endParaRPr lang="th-TH">
            <a:latin typeface="Comic Sans MS" panose="030F0702030302020204" pitchFamily="66" charset="0"/>
          </a:endParaRPr>
        </a:p>
      </dgm:t>
    </dgm:pt>
    <dgm:pt modelId="{53BC2DFD-A946-4376-BCCA-48203D46CBC5}">
      <dgm:prSet phldrT="[Text]"/>
      <dgm:spPr/>
      <dgm:t>
        <a:bodyPr/>
        <a:lstStyle/>
        <a:p>
          <a:r>
            <a:rPr lang="en-US" b="1" dirty="0" smtClean="0">
              <a:latin typeface="Comic Sans MS" panose="030F0702030302020204" pitchFamily="66" charset="0"/>
            </a:rPr>
            <a:t>Game</a:t>
          </a:r>
          <a:endParaRPr lang="th-TH" b="1" dirty="0">
            <a:latin typeface="Comic Sans MS" panose="030F0702030302020204" pitchFamily="66" charset="0"/>
          </a:endParaRPr>
        </a:p>
      </dgm:t>
    </dgm:pt>
    <dgm:pt modelId="{277D363D-B88D-4524-91E8-28AF30EFEC64}" type="parTrans" cxnId="{1E6191E7-8FBB-4F97-AD9C-8CEF01EFF134}">
      <dgm:prSet/>
      <dgm:spPr/>
      <dgm:t>
        <a:bodyPr/>
        <a:lstStyle/>
        <a:p>
          <a:endParaRPr lang="th-TH">
            <a:latin typeface="Comic Sans MS" panose="030F0702030302020204" pitchFamily="66" charset="0"/>
          </a:endParaRPr>
        </a:p>
      </dgm:t>
    </dgm:pt>
    <dgm:pt modelId="{0802A6FF-8F38-4EEE-9347-1273F15E4418}" type="sibTrans" cxnId="{1E6191E7-8FBB-4F97-AD9C-8CEF01EFF134}">
      <dgm:prSet/>
      <dgm:spPr/>
      <dgm:t>
        <a:bodyPr/>
        <a:lstStyle/>
        <a:p>
          <a:endParaRPr lang="th-TH">
            <a:latin typeface="Comic Sans MS" panose="030F0702030302020204" pitchFamily="66" charset="0"/>
          </a:endParaRPr>
        </a:p>
      </dgm:t>
    </dgm:pt>
    <dgm:pt modelId="{385EBBB4-0D92-4C43-854D-ACFD30C27A02}">
      <dgm:prSet phldrT="[Text]"/>
      <dgm:spPr/>
      <dgm:t>
        <a:bodyPr/>
        <a:lstStyle/>
        <a:p>
          <a:r>
            <a:rPr lang="en-US" b="1" dirty="0" err="1" smtClean="0">
              <a:latin typeface="Comic Sans MS" panose="030F0702030302020204" pitchFamily="66" charset="0"/>
            </a:rPr>
            <a:t>IoT</a:t>
          </a:r>
          <a:endParaRPr lang="th-TH" b="1" dirty="0">
            <a:latin typeface="Comic Sans MS" panose="030F0702030302020204" pitchFamily="66" charset="0"/>
          </a:endParaRPr>
        </a:p>
      </dgm:t>
    </dgm:pt>
    <dgm:pt modelId="{1042DF82-6E01-4ADE-A123-9CFEDE29D94A}" type="parTrans" cxnId="{FDA64D4E-74CA-4E81-8648-06FC7E14891C}">
      <dgm:prSet/>
      <dgm:spPr/>
      <dgm:t>
        <a:bodyPr/>
        <a:lstStyle/>
        <a:p>
          <a:endParaRPr lang="th-TH">
            <a:latin typeface="Comic Sans MS" panose="030F0702030302020204" pitchFamily="66" charset="0"/>
          </a:endParaRPr>
        </a:p>
      </dgm:t>
    </dgm:pt>
    <dgm:pt modelId="{A0D8BC0D-2038-4EFE-ADEE-0070A4B47A3F}" type="sibTrans" cxnId="{FDA64D4E-74CA-4E81-8648-06FC7E14891C}">
      <dgm:prSet/>
      <dgm:spPr/>
      <dgm:t>
        <a:bodyPr/>
        <a:lstStyle/>
        <a:p>
          <a:endParaRPr lang="th-TH">
            <a:latin typeface="Comic Sans MS" panose="030F0702030302020204" pitchFamily="66" charset="0"/>
          </a:endParaRPr>
        </a:p>
      </dgm:t>
    </dgm:pt>
    <dgm:pt modelId="{549C555D-41CC-488E-A83C-F7CD6B324583}">
      <dgm:prSet/>
      <dgm:spPr/>
      <dgm:t>
        <a:bodyPr/>
        <a:lstStyle/>
        <a:p>
          <a:endParaRPr lang="th-TH">
            <a:latin typeface="Comic Sans MS" panose="030F0702030302020204" pitchFamily="66" charset="0"/>
          </a:endParaRPr>
        </a:p>
      </dgm:t>
    </dgm:pt>
    <dgm:pt modelId="{16167641-DA92-4059-BC05-9F625042B31A}" type="parTrans" cxnId="{846A9A34-B42F-4E9B-91FD-D8F85D71AC21}">
      <dgm:prSet/>
      <dgm:spPr/>
      <dgm:t>
        <a:bodyPr/>
        <a:lstStyle/>
        <a:p>
          <a:endParaRPr lang="th-TH">
            <a:latin typeface="Comic Sans MS" panose="030F0702030302020204" pitchFamily="66" charset="0"/>
          </a:endParaRPr>
        </a:p>
      </dgm:t>
    </dgm:pt>
    <dgm:pt modelId="{780BA9A1-5445-418E-BF46-01C2265256F9}" type="sibTrans" cxnId="{846A9A34-B42F-4E9B-91FD-D8F85D71AC21}">
      <dgm:prSet/>
      <dgm:spPr/>
      <dgm:t>
        <a:bodyPr/>
        <a:lstStyle/>
        <a:p>
          <a:endParaRPr lang="th-TH">
            <a:latin typeface="Comic Sans MS" panose="030F0702030302020204" pitchFamily="66" charset="0"/>
          </a:endParaRPr>
        </a:p>
      </dgm:t>
    </dgm:pt>
    <dgm:pt modelId="{FF05515E-48A2-4F0E-8D43-61D7A8B8681B}" type="pres">
      <dgm:prSet presAssocID="{566E4AD3-6247-4B4A-8709-0EC42FF5E4C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th-TH"/>
        </a:p>
      </dgm:t>
    </dgm:pt>
    <dgm:pt modelId="{6F2E98FA-A184-4450-9486-983E64B8CCE6}" type="pres">
      <dgm:prSet presAssocID="{634159C0-4DC5-4B50-8EB4-D86FC4FB85FE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th-TH"/>
        </a:p>
      </dgm:t>
    </dgm:pt>
    <dgm:pt modelId="{8D2A97A7-696E-4C3A-B174-D4766AE8568F}" type="pres">
      <dgm:prSet presAssocID="{7D1EE553-35D5-412F-8D49-6C769D5FF19C}" presName="Accent1" presStyleCnt="0"/>
      <dgm:spPr/>
    </dgm:pt>
    <dgm:pt modelId="{66B32EF2-EF25-4DC3-BFF3-D6AC82D0FB66}" type="pres">
      <dgm:prSet presAssocID="{7D1EE553-35D5-412F-8D49-6C769D5FF19C}" presName="Accent" presStyleLbl="bgShp" presStyleIdx="0" presStyleCnt="6"/>
      <dgm:spPr/>
    </dgm:pt>
    <dgm:pt modelId="{61BC78A3-44E2-4501-8BFB-FB687AD16ABC}" type="pres">
      <dgm:prSet presAssocID="{7D1EE553-35D5-412F-8D49-6C769D5FF19C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B4D324F9-064E-45AF-9EDF-C95C16F56D76}" type="pres">
      <dgm:prSet presAssocID="{7B3359C2-C061-4759-ADE6-3998F42455B6}" presName="Accent2" presStyleCnt="0"/>
      <dgm:spPr/>
    </dgm:pt>
    <dgm:pt modelId="{052044AB-79DF-4B45-8D9C-3AC2A96910AE}" type="pres">
      <dgm:prSet presAssocID="{7B3359C2-C061-4759-ADE6-3998F42455B6}" presName="Accent" presStyleLbl="bgShp" presStyleIdx="1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th-TH"/>
        </a:p>
      </dgm:t>
    </dgm:pt>
    <dgm:pt modelId="{47669B9A-572C-4E67-BD88-3FC8EC845160}" type="pres">
      <dgm:prSet presAssocID="{7B3359C2-C061-4759-ADE6-3998F42455B6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C980FD5-E47C-4F16-98F0-2A8DA5912291}" type="pres">
      <dgm:prSet presAssocID="{BEC34B15-1B7B-4DCC-AB3E-D6F4C126EB0E}" presName="Accent3" presStyleCnt="0"/>
      <dgm:spPr/>
    </dgm:pt>
    <dgm:pt modelId="{421D148A-A863-4D29-915D-FC765C874DC4}" type="pres">
      <dgm:prSet presAssocID="{BEC34B15-1B7B-4DCC-AB3E-D6F4C126EB0E}" presName="Accent" presStyleLbl="bgShp" presStyleIdx="2" presStyleCnt="6"/>
      <dgm:spPr/>
    </dgm:pt>
    <dgm:pt modelId="{6061D8EF-FCC1-49FE-9C25-CF6F55ED51CC}" type="pres">
      <dgm:prSet presAssocID="{BEC34B15-1B7B-4DCC-AB3E-D6F4C126EB0E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FF6E34FB-FCC0-493C-8698-525DC16F0397}" type="pres">
      <dgm:prSet presAssocID="{2875CC9A-B96E-4F46-95E3-9CD326DD1417}" presName="Accent4" presStyleCnt="0"/>
      <dgm:spPr/>
    </dgm:pt>
    <dgm:pt modelId="{688339BE-6AC5-4011-A0C8-F063D24CED0E}" type="pres">
      <dgm:prSet presAssocID="{2875CC9A-B96E-4F46-95E3-9CD326DD1417}" presName="Accent" presStyleLbl="bgShp" presStyleIdx="3" presStyleCnt="6"/>
      <dgm:spPr/>
    </dgm:pt>
    <dgm:pt modelId="{FCF17F3F-DC50-4DC1-8086-388ECC2CB967}" type="pres">
      <dgm:prSet presAssocID="{2875CC9A-B96E-4F46-95E3-9CD326DD1417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91377A8-F691-41FB-B0EE-0AD5A348E5B8}" type="pres">
      <dgm:prSet presAssocID="{53BC2DFD-A946-4376-BCCA-48203D46CBC5}" presName="Accent5" presStyleCnt="0"/>
      <dgm:spPr/>
    </dgm:pt>
    <dgm:pt modelId="{956746DF-BA7A-4C8D-9B65-C35FA694EA81}" type="pres">
      <dgm:prSet presAssocID="{53BC2DFD-A946-4376-BCCA-48203D46CBC5}" presName="Accent" presStyleLbl="bgShp" presStyleIdx="4" presStyleCnt="6"/>
      <dgm:spPr/>
    </dgm:pt>
    <dgm:pt modelId="{BFEEB63A-682A-43C0-9E42-4CB43FB10CD4}" type="pres">
      <dgm:prSet presAssocID="{53BC2DFD-A946-4376-BCCA-48203D46CBC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2F2DE4AD-ACBB-4F70-96F2-CFFBFCAAD4FC}" type="pres">
      <dgm:prSet presAssocID="{385EBBB4-0D92-4C43-854D-ACFD30C27A02}" presName="Accent6" presStyleCnt="0"/>
      <dgm:spPr/>
    </dgm:pt>
    <dgm:pt modelId="{4F68D033-B8EA-4B82-B770-DC59F9D6308E}" type="pres">
      <dgm:prSet presAssocID="{385EBBB4-0D92-4C43-854D-ACFD30C27A02}" presName="Accent" presStyleLbl="bgShp" presStyleIdx="5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th-TH"/>
        </a:p>
      </dgm:t>
    </dgm:pt>
    <dgm:pt modelId="{9C15CE69-C162-44E5-A35B-38DF549A5A5F}" type="pres">
      <dgm:prSet presAssocID="{385EBBB4-0D92-4C43-854D-ACFD30C27A02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B80F465C-F5D3-4443-98FE-22794E5FA791}" type="presOf" srcId="{7B3359C2-C061-4759-ADE6-3998F42455B6}" destId="{47669B9A-572C-4E67-BD88-3FC8EC845160}" srcOrd="0" destOrd="0" presId="urn:microsoft.com/office/officeart/2011/layout/HexagonRadial"/>
    <dgm:cxn modelId="{1E6191E7-8FBB-4F97-AD9C-8CEF01EFF134}" srcId="{634159C0-4DC5-4B50-8EB4-D86FC4FB85FE}" destId="{53BC2DFD-A946-4376-BCCA-48203D46CBC5}" srcOrd="4" destOrd="0" parTransId="{277D363D-B88D-4524-91E8-28AF30EFEC64}" sibTransId="{0802A6FF-8F38-4EEE-9347-1273F15E4418}"/>
    <dgm:cxn modelId="{101AAF4C-D6BC-4A33-A319-8D8A2128F795}" type="presOf" srcId="{634159C0-4DC5-4B50-8EB4-D86FC4FB85FE}" destId="{6F2E98FA-A184-4450-9486-983E64B8CCE6}" srcOrd="0" destOrd="0" presId="urn:microsoft.com/office/officeart/2011/layout/HexagonRadial"/>
    <dgm:cxn modelId="{18D54DBA-5F71-4031-84D8-691D8A75308F}" srcId="{634159C0-4DC5-4B50-8EB4-D86FC4FB85FE}" destId="{2875CC9A-B96E-4F46-95E3-9CD326DD1417}" srcOrd="3" destOrd="0" parTransId="{46F9541D-B1CB-4EB0-9791-7E673EB14C79}" sibTransId="{20A0CAF8-4609-40A3-B524-65BBB75EA74F}"/>
    <dgm:cxn modelId="{5E5A0BA1-065A-4C22-BE1E-A9481B317D4B}" srcId="{566E4AD3-6247-4B4A-8709-0EC42FF5E4C1}" destId="{634159C0-4DC5-4B50-8EB4-D86FC4FB85FE}" srcOrd="0" destOrd="0" parTransId="{46E5AF2E-76DB-4E47-8186-A6F38B11AB3C}" sibTransId="{602F3DAF-6475-42B0-844B-71C617302607}"/>
    <dgm:cxn modelId="{AE4B7E12-AEE7-457D-98E8-38501B3B2148}" type="presOf" srcId="{53BC2DFD-A946-4376-BCCA-48203D46CBC5}" destId="{BFEEB63A-682A-43C0-9E42-4CB43FB10CD4}" srcOrd="0" destOrd="0" presId="urn:microsoft.com/office/officeart/2011/layout/HexagonRadial"/>
    <dgm:cxn modelId="{5F72DF1C-CCAF-47FC-A6DE-E384161DA430}" srcId="{634159C0-4DC5-4B50-8EB4-D86FC4FB85FE}" destId="{BEC34B15-1B7B-4DCC-AB3E-D6F4C126EB0E}" srcOrd="2" destOrd="0" parTransId="{CB7B9C39-B7E8-453D-8C43-5AD96F4DD4C1}" sibTransId="{82CCDD24-F5BE-42D1-96A7-8E26EAFAE49C}"/>
    <dgm:cxn modelId="{30375356-CE77-4DCC-8A65-73798D5E95D5}" srcId="{634159C0-4DC5-4B50-8EB4-D86FC4FB85FE}" destId="{7D1EE553-35D5-412F-8D49-6C769D5FF19C}" srcOrd="0" destOrd="0" parTransId="{43945703-681E-4651-9460-1B1411CB2441}" sibTransId="{73F94D7A-5D84-437B-9801-B2DE8C0D777B}"/>
    <dgm:cxn modelId="{846A9A34-B42F-4E9B-91FD-D8F85D71AC21}" srcId="{566E4AD3-6247-4B4A-8709-0EC42FF5E4C1}" destId="{549C555D-41CC-488E-A83C-F7CD6B324583}" srcOrd="1" destOrd="0" parTransId="{16167641-DA92-4059-BC05-9F625042B31A}" sibTransId="{780BA9A1-5445-418E-BF46-01C2265256F9}"/>
    <dgm:cxn modelId="{3643AD8A-3F2C-4B63-9210-54D500D48EF3}" type="presOf" srcId="{566E4AD3-6247-4B4A-8709-0EC42FF5E4C1}" destId="{FF05515E-48A2-4F0E-8D43-61D7A8B8681B}" srcOrd="0" destOrd="0" presId="urn:microsoft.com/office/officeart/2011/layout/HexagonRadial"/>
    <dgm:cxn modelId="{95F80790-52A5-481F-B189-A3CAE7E7CB37}" type="presOf" srcId="{7D1EE553-35D5-412F-8D49-6C769D5FF19C}" destId="{61BC78A3-44E2-4501-8BFB-FB687AD16ABC}" srcOrd="0" destOrd="0" presId="urn:microsoft.com/office/officeart/2011/layout/HexagonRadial"/>
    <dgm:cxn modelId="{FDA64D4E-74CA-4E81-8648-06FC7E14891C}" srcId="{634159C0-4DC5-4B50-8EB4-D86FC4FB85FE}" destId="{385EBBB4-0D92-4C43-854D-ACFD30C27A02}" srcOrd="5" destOrd="0" parTransId="{1042DF82-6E01-4ADE-A123-9CFEDE29D94A}" sibTransId="{A0D8BC0D-2038-4EFE-ADEE-0070A4B47A3F}"/>
    <dgm:cxn modelId="{5B30C568-4A05-4DEE-A547-453F3A586D05}" srcId="{634159C0-4DC5-4B50-8EB4-D86FC4FB85FE}" destId="{7B3359C2-C061-4759-ADE6-3998F42455B6}" srcOrd="1" destOrd="0" parTransId="{2A62B301-035D-4C46-9B07-B3BDF53735E2}" sibTransId="{A799A58A-8644-4AB3-8B41-A81EC72F6478}"/>
    <dgm:cxn modelId="{36580D61-3C32-491C-8FB7-02726B40CA92}" type="presOf" srcId="{BEC34B15-1B7B-4DCC-AB3E-D6F4C126EB0E}" destId="{6061D8EF-FCC1-49FE-9C25-CF6F55ED51CC}" srcOrd="0" destOrd="0" presId="urn:microsoft.com/office/officeart/2011/layout/HexagonRadial"/>
    <dgm:cxn modelId="{3F3027D1-EE03-47A7-B25A-8CC0735E7269}" type="presOf" srcId="{385EBBB4-0D92-4C43-854D-ACFD30C27A02}" destId="{9C15CE69-C162-44E5-A35B-38DF549A5A5F}" srcOrd="0" destOrd="0" presId="urn:microsoft.com/office/officeart/2011/layout/HexagonRadial"/>
    <dgm:cxn modelId="{F804E1E0-D7BA-44D0-B35C-A452EAB59164}" type="presOf" srcId="{2875CC9A-B96E-4F46-95E3-9CD326DD1417}" destId="{FCF17F3F-DC50-4DC1-8086-388ECC2CB967}" srcOrd="0" destOrd="0" presId="urn:microsoft.com/office/officeart/2011/layout/HexagonRadial"/>
    <dgm:cxn modelId="{5ADCDF50-76ED-4B1D-85ED-E8922C49440C}" type="presParOf" srcId="{FF05515E-48A2-4F0E-8D43-61D7A8B8681B}" destId="{6F2E98FA-A184-4450-9486-983E64B8CCE6}" srcOrd="0" destOrd="0" presId="urn:microsoft.com/office/officeart/2011/layout/HexagonRadial"/>
    <dgm:cxn modelId="{48855FE4-60D6-4EC4-8676-6816EF7C44AD}" type="presParOf" srcId="{FF05515E-48A2-4F0E-8D43-61D7A8B8681B}" destId="{8D2A97A7-696E-4C3A-B174-D4766AE8568F}" srcOrd="1" destOrd="0" presId="urn:microsoft.com/office/officeart/2011/layout/HexagonRadial"/>
    <dgm:cxn modelId="{84378DE3-905F-4BF6-9144-230825CB543A}" type="presParOf" srcId="{8D2A97A7-696E-4C3A-B174-D4766AE8568F}" destId="{66B32EF2-EF25-4DC3-BFF3-D6AC82D0FB66}" srcOrd="0" destOrd="0" presId="urn:microsoft.com/office/officeart/2011/layout/HexagonRadial"/>
    <dgm:cxn modelId="{4CFB0FB7-B18F-4D1E-A8CF-AE2BB24583B5}" type="presParOf" srcId="{FF05515E-48A2-4F0E-8D43-61D7A8B8681B}" destId="{61BC78A3-44E2-4501-8BFB-FB687AD16ABC}" srcOrd="2" destOrd="0" presId="urn:microsoft.com/office/officeart/2011/layout/HexagonRadial"/>
    <dgm:cxn modelId="{9044BE9A-9ABE-46F9-88D2-7B45EC225C0B}" type="presParOf" srcId="{FF05515E-48A2-4F0E-8D43-61D7A8B8681B}" destId="{B4D324F9-064E-45AF-9EDF-C95C16F56D76}" srcOrd="3" destOrd="0" presId="urn:microsoft.com/office/officeart/2011/layout/HexagonRadial"/>
    <dgm:cxn modelId="{B6CE003A-21C1-4F72-A628-9C9E13BAEEBC}" type="presParOf" srcId="{B4D324F9-064E-45AF-9EDF-C95C16F56D76}" destId="{052044AB-79DF-4B45-8D9C-3AC2A96910AE}" srcOrd="0" destOrd="0" presId="urn:microsoft.com/office/officeart/2011/layout/HexagonRadial"/>
    <dgm:cxn modelId="{81E4AE1F-E55D-4E8F-BF06-7A3EFB7A941A}" type="presParOf" srcId="{FF05515E-48A2-4F0E-8D43-61D7A8B8681B}" destId="{47669B9A-572C-4E67-BD88-3FC8EC845160}" srcOrd="4" destOrd="0" presId="urn:microsoft.com/office/officeart/2011/layout/HexagonRadial"/>
    <dgm:cxn modelId="{B8518FA4-28A2-44DF-BE9F-2D0357FD6251}" type="presParOf" srcId="{FF05515E-48A2-4F0E-8D43-61D7A8B8681B}" destId="{1C980FD5-E47C-4F16-98F0-2A8DA5912291}" srcOrd="5" destOrd="0" presId="urn:microsoft.com/office/officeart/2011/layout/HexagonRadial"/>
    <dgm:cxn modelId="{D206641E-A5E9-4F2B-9AC6-5B0DC001FC3B}" type="presParOf" srcId="{1C980FD5-E47C-4F16-98F0-2A8DA5912291}" destId="{421D148A-A863-4D29-915D-FC765C874DC4}" srcOrd="0" destOrd="0" presId="urn:microsoft.com/office/officeart/2011/layout/HexagonRadial"/>
    <dgm:cxn modelId="{36D8620D-6F12-4239-BE92-7F48AA0B17D4}" type="presParOf" srcId="{FF05515E-48A2-4F0E-8D43-61D7A8B8681B}" destId="{6061D8EF-FCC1-49FE-9C25-CF6F55ED51CC}" srcOrd="6" destOrd="0" presId="urn:microsoft.com/office/officeart/2011/layout/HexagonRadial"/>
    <dgm:cxn modelId="{D3794A64-54CD-4305-B25B-DFC4F1DEFA53}" type="presParOf" srcId="{FF05515E-48A2-4F0E-8D43-61D7A8B8681B}" destId="{FF6E34FB-FCC0-493C-8698-525DC16F0397}" srcOrd="7" destOrd="0" presId="urn:microsoft.com/office/officeart/2011/layout/HexagonRadial"/>
    <dgm:cxn modelId="{6BB64F6F-9F5D-4F87-A840-9C601997CEB3}" type="presParOf" srcId="{FF6E34FB-FCC0-493C-8698-525DC16F0397}" destId="{688339BE-6AC5-4011-A0C8-F063D24CED0E}" srcOrd="0" destOrd="0" presId="urn:microsoft.com/office/officeart/2011/layout/HexagonRadial"/>
    <dgm:cxn modelId="{CBFFD097-8702-468F-AF2B-67C17EC313DE}" type="presParOf" srcId="{FF05515E-48A2-4F0E-8D43-61D7A8B8681B}" destId="{FCF17F3F-DC50-4DC1-8086-388ECC2CB967}" srcOrd="8" destOrd="0" presId="urn:microsoft.com/office/officeart/2011/layout/HexagonRadial"/>
    <dgm:cxn modelId="{67C1BB14-F116-4CCB-A56A-996CFD89CB27}" type="presParOf" srcId="{FF05515E-48A2-4F0E-8D43-61D7A8B8681B}" destId="{E91377A8-F691-41FB-B0EE-0AD5A348E5B8}" srcOrd="9" destOrd="0" presId="urn:microsoft.com/office/officeart/2011/layout/HexagonRadial"/>
    <dgm:cxn modelId="{929A7196-20B7-4ECF-BEE1-91695EB23B8B}" type="presParOf" srcId="{E91377A8-F691-41FB-B0EE-0AD5A348E5B8}" destId="{956746DF-BA7A-4C8D-9B65-C35FA694EA81}" srcOrd="0" destOrd="0" presId="urn:microsoft.com/office/officeart/2011/layout/HexagonRadial"/>
    <dgm:cxn modelId="{DD8F06BD-A00D-4F11-8833-F555446E3C18}" type="presParOf" srcId="{FF05515E-48A2-4F0E-8D43-61D7A8B8681B}" destId="{BFEEB63A-682A-43C0-9E42-4CB43FB10CD4}" srcOrd="10" destOrd="0" presId="urn:microsoft.com/office/officeart/2011/layout/HexagonRadial"/>
    <dgm:cxn modelId="{475AD73B-AE35-40BF-A3F5-105BBD01A875}" type="presParOf" srcId="{FF05515E-48A2-4F0E-8D43-61D7A8B8681B}" destId="{2F2DE4AD-ACBB-4F70-96F2-CFFBFCAAD4FC}" srcOrd="11" destOrd="0" presId="urn:microsoft.com/office/officeart/2011/layout/HexagonRadial"/>
    <dgm:cxn modelId="{C6AAE82F-483E-4CEC-9F14-6DAF70CF4E4F}" type="presParOf" srcId="{2F2DE4AD-ACBB-4F70-96F2-CFFBFCAAD4FC}" destId="{4F68D033-B8EA-4B82-B770-DC59F9D6308E}" srcOrd="0" destOrd="0" presId="urn:microsoft.com/office/officeart/2011/layout/HexagonRadial"/>
    <dgm:cxn modelId="{6093B6CC-059F-4B57-AC5E-74D0173010F0}" type="presParOf" srcId="{FF05515E-48A2-4F0E-8D43-61D7A8B8681B}" destId="{9C15CE69-C162-44E5-A35B-38DF549A5A5F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E98FA-A184-4450-9486-983E64B8CCE6}">
      <dsp:nvSpPr>
        <dsp:cNvPr id="0" name=""/>
        <dsp:cNvSpPr/>
      </dsp:nvSpPr>
      <dsp:spPr>
        <a:xfrm>
          <a:off x="3166165" y="1492339"/>
          <a:ext cx="1896828" cy="164083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Comic Sans MS" panose="030F0702030302020204" pitchFamily="66" charset="0"/>
            </a:rPr>
            <a:t>Python</a:t>
          </a:r>
          <a:endParaRPr lang="th-TH" sz="2800" b="1" kern="1200" dirty="0">
            <a:latin typeface="Comic Sans MS" panose="030F0702030302020204" pitchFamily="66" charset="0"/>
          </a:endParaRPr>
        </a:p>
      </dsp:txBody>
      <dsp:txXfrm>
        <a:off x="3480496" y="1764248"/>
        <a:ext cx="1268166" cy="1097015"/>
      </dsp:txXfrm>
    </dsp:sp>
    <dsp:sp modelId="{052044AB-79DF-4B45-8D9C-3AC2A96910AE}">
      <dsp:nvSpPr>
        <dsp:cNvPr id="0" name=""/>
        <dsp:cNvSpPr/>
      </dsp:nvSpPr>
      <dsp:spPr>
        <a:xfrm>
          <a:off x="4353944" y="707311"/>
          <a:ext cx="715667" cy="616642"/>
        </a:xfrm>
        <a:prstGeom prst="hexagon">
          <a:avLst>
            <a:gd name="adj" fmla="val 289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1BC78A3-44E2-4501-8BFB-FB687AD16ABC}">
      <dsp:nvSpPr>
        <dsp:cNvPr id="0" name=""/>
        <dsp:cNvSpPr/>
      </dsp:nvSpPr>
      <dsp:spPr>
        <a:xfrm>
          <a:off x="3340890" y="0"/>
          <a:ext cx="1554437" cy="134477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Comic Sans MS" panose="030F0702030302020204" pitchFamily="66" charset="0"/>
            </a:rPr>
            <a:t>Mobile Apps.</a:t>
          </a:r>
          <a:endParaRPr lang="th-TH" sz="1500" b="1" kern="1200" dirty="0">
            <a:latin typeface="Comic Sans MS" panose="030F0702030302020204" pitchFamily="66" charset="0"/>
          </a:endParaRPr>
        </a:p>
      </dsp:txBody>
      <dsp:txXfrm>
        <a:off x="3598493" y="222857"/>
        <a:ext cx="1039231" cy="899056"/>
      </dsp:txXfrm>
    </dsp:sp>
    <dsp:sp modelId="{421D148A-A863-4D29-915D-FC765C874DC4}">
      <dsp:nvSpPr>
        <dsp:cNvPr id="0" name=""/>
        <dsp:cNvSpPr/>
      </dsp:nvSpPr>
      <dsp:spPr>
        <a:xfrm>
          <a:off x="5189184" y="1860104"/>
          <a:ext cx="715667" cy="616642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2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7669B9A-572C-4E67-BD88-3FC8EC845160}">
      <dsp:nvSpPr>
        <dsp:cNvPr id="0" name=""/>
        <dsp:cNvSpPr/>
      </dsp:nvSpPr>
      <dsp:spPr>
        <a:xfrm>
          <a:off x="4766490" y="827124"/>
          <a:ext cx="1554437" cy="134477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Comic Sans MS" panose="030F0702030302020204" pitchFamily="66" charset="0"/>
            </a:rPr>
            <a:t>Web Apps.</a:t>
          </a:r>
          <a:endParaRPr lang="th-TH" sz="1500" b="1" kern="1200" dirty="0">
            <a:latin typeface="Comic Sans MS" panose="030F0702030302020204" pitchFamily="66" charset="0"/>
          </a:endParaRPr>
        </a:p>
      </dsp:txBody>
      <dsp:txXfrm>
        <a:off x="5024093" y="1049981"/>
        <a:ext cx="1039231" cy="899056"/>
      </dsp:txXfrm>
    </dsp:sp>
    <dsp:sp modelId="{688339BE-6AC5-4011-A0C8-F063D24CED0E}">
      <dsp:nvSpPr>
        <dsp:cNvPr id="0" name=""/>
        <dsp:cNvSpPr/>
      </dsp:nvSpPr>
      <dsp:spPr>
        <a:xfrm>
          <a:off x="4608972" y="3161391"/>
          <a:ext cx="715667" cy="616642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2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061D8EF-FCC1-49FE-9C25-CF6F55ED51CC}">
      <dsp:nvSpPr>
        <dsp:cNvPr id="0" name=""/>
        <dsp:cNvSpPr/>
      </dsp:nvSpPr>
      <dsp:spPr>
        <a:xfrm>
          <a:off x="4766490" y="2453154"/>
          <a:ext cx="1554437" cy="134477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Comic Sans MS" panose="030F0702030302020204" pitchFamily="66" charset="0"/>
            </a:rPr>
            <a:t>Network</a:t>
          </a:r>
          <a:endParaRPr lang="th-TH" sz="1500" b="1" kern="1200" dirty="0">
            <a:latin typeface="Comic Sans MS" panose="030F0702030302020204" pitchFamily="66" charset="0"/>
          </a:endParaRPr>
        </a:p>
      </dsp:txBody>
      <dsp:txXfrm>
        <a:off x="5024093" y="2676011"/>
        <a:ext cx="1039231" cy="899056"/>
      </dsp:txXfrm>
    </dsp:sp>
    <dsp:sp modelId="{956746DF-BA7A-4C8D-9B65-C35FA694EA81}">
      <dsp:nvSpPr>
        <dsp:cNvPr id="0" name=""/>
        <dsp:cNvSpPr/>
      </dsp:nvSpPr>
      <dsp:spPr>
        <a:xfrm>
          <a:off x="3169694" y="3296469"/>
          <a:ext cx="715667" cy="616642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2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F17F3F-DC50-4DC1-8086-388ECC2CB967}">
      <dsp:nvSpPr>
        <dsp:cNvPr id="0" name=""/>
        <dsp:cNvSpPr/>
      </dsp:nvSpPr>
      <dsp:spPr>
        <a:xfrm>
          <a:off x="3340890" y="3281204"/>
          <a:ext cx="1554437" cy="134477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Comic Sans MS" panose="030F0702030302020204" pitchFamily="66" charset="0"/>
            </a:rPr>
            <a:t>Application</a:t>
          </a:r>
          <a:endParaRPr lang="th-TH" sz="1500" b="1" kern="1200" dirty="0">
            <a:latin typeface="Comic Sans MS" panose="030F0702030302020204" pitchFamily="66" charset="0"/>
          </a:endParaRPr>
        </a:p>
      </dsp:txBody>
      <dsp:txXfrm>
        <a:off x="3598493" y="3504061"/>
        <a:ext cx="1039231" cy="899056"/>
      </dsp:txXfrm>
    </dsp:sp>
    <dsp:sp modelId="{4F68D033-B8EA-4B82-B770-DC59F9D6308E}">
      <dsp:nvSpPr>
        <dsp:cNvPr id="0" name=""/>
        <dsp:cNvSpPr/>
      </dsp:nvSpPr>
      <dsp:spPr>
        <a:xfrm>
          <a:off x="2320777" y="2144139"/>
          <a:ext cx="715667" cy="616642"/>
        </a:xfrm>
        <a:prstGeom prst="hexagon">
          <a:avLst>
            <a:gd name="adj" fmla="val 28900"/>
            <a:gd name="vf" fmla="val 11547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BFEEB63A-682A-43C0-9E42-4CB43FB10CD4}">
      <dsp:nvSpPr>
        <dsp:cNvPr id="0" name=""/>
        <dsp:cNvSpPr/>
      </dsp:nvSpPr>
      <dsp:spPr>
        <a:xfrm>
          <a:off x="1908672" y="2454079"/>
          <a:ext cx="1554437" cy="134477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Comic Sans MS" panose="030F0702030302020204" pitchFamily="66" charset="0"/>
            </a:rPr>
            <a:t>Game</a:t>
          </a:r>
          <a:endParaRPr lang="th-TH" sz="1500" b="1" kern="1200" dirty="0">
            <a:latin typeface="Comic Sans MS" panose="030F0702030302020204" pitchFamily="66" charset="0"/>
          </a:endParaRPr>
        </a:p>
      </dsp:txBody>
      <dsp:txXfrm>
        <a:off x="2166275" y="2676936"/>
        <a:ext cx="1039231" cy="899056"/>
      </dsp:txXfrm>
    </dsp:sp>
    <dsp:sp modelId="{9C15CE69-C162-44E5-A35B-38DF549A5A5F}">
      <dsp:nvSpPr>
        <dsp:cNvPr id="0" name=""/>
        <dsp:cNvSpPr/>
      </dsp:nvSpPr>
      <dsp:spPr>
        <a:xfrm>
          <a:off x="1908672" y="825273"/>
          <a:ext cx="1554437" cy="134477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latin typeface="Comic Sans MS" panose="030F0702030302020204" pitchFamily="66" charset="0"/>
            </a:rPr>
            <a:t>IoT</a:t>
          </a:r>
          <a:endParaRPr lang="th-TH" sz="1500" b="1" kern="1200" dirty="0">
            <a:latin typeface="Comic Sans MS" panose="030F0702030302020204" pitchFamily="66" charset="0"/>
          </a:endParaRPr>
        </a:p>
      </dsp:txBody>
      <dsp:txXfrm>
        <a:off x="2166275" y="1048130"/>
        <a:ext cx="1039231" cy="899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09/02/64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09/02/64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09/02/64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A80D6EB4-6316-4BD4-9779-1C793C88E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F7516D1-CC67-491A-A475-E2E321DE7470}"/>
              </a:ext>
            </a:extLst>
          </p:cNvPr>
          <p:cNvSpPr/>
          <p:nvPr userDrawn="1"/>
        </p:nvSpPr>
        <p:spPr>
          <a:xfrm>
            <a:off x="0" y="3667329"/>
            <a:ext cx="9144000" cy="319067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09/02/64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09/02/64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09/02/64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09/02/64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09/02/64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09/02/64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09/02/64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00C459D-6628-4F41-80FC-CC8DE99EE854}" type="datetimeFigureOut">
              <a:rPr lang="th-TH" smtClean="0"/>
              <a:t>09/02/64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00C459D-6628-4F41-80FC-CC8DE99EE854}" type="datetimeFigureOut">
              <a:rPr lang="th-TH" smtClean="0"/>
              <a:t>09/02/64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Python </a:t>
            </a:r>
            <a:r>
              <a:rPr lang="en-US" sz="6600" dirty="0" smtClean="0">
                <a:latin typeface="Comic Sans MS" panose="030F0702030302020204" pitchFamily="66" charset="0"/>
              </a:rPr>
              <a:t/>
            </a:r>
            <a:br>
              <a:rPr lang="en-US" sz="6600" dirty="0" smtClean="0">
                <a:latin typeface="Comic Sans MS" panose="030F0702030302020204" pitchFamily="66" charset="0"/>
              </a:rPr>
            </a:br>
            <a:r>
              <a:rPr lang="en-US" sz="66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Programming: O1</a:t>
            </a:r>
            <a:endParaRPr lang="th-TH" sz="66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284984"/>
            <a:ext cx="8077200" cy="1499616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 smtClean="0">
                <a:latin typeface="Comic Sans MS" panose="030F0702030302020204" pitchFamily="66" charset="0"/>
              </a:rPr>
              <a:t>Akan </a:t>
            </a:r>
            <a:r>
              <a:rPr lang="en-US" sz="3200" b="1" dirty="0" err="1" smtClean="0">
                <a:latin typeface="Comic Sans MS" panose="030F0702030302020204" pitchFamily="66" charset="0"/>
              </a:rPr>
              <a:t>Narabin</a:t>
            </a:r>
            <a:endParaRPr lang="th-TH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th-TH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4" y="147639"/>
            <a:ext cx="8899922" cy="656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23950" y="2102415"/>
            <a:ext cx="6696075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th-TH" sz="28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หรือจะเลือกตามระบบปฏิบัติที่ต้องการก็ได้</a:t>
            </a:r>
          </a:p>
          <a:p>
            <a:r>
              <a:rPr lang="th-TH" sz="28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เมื่อดาวน์โหลดเสร็จแล้วให้ลงโปรแกรมให้เรียบร้อย </a:t>
            </a:r>
            <a:r>
              <a:rPr lang="th-TH" sz="28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จากนั้นเปิดโปรแกรมเพื่อตั้งค่าการทำงาน</a:t>
            </a:r>
            <a:endParaRPr lang="en-US" sz="28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2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h-TH" dirty="0" smtClean="0"/>
              <a:t>สร้าง </a:t>
            </a:r>
            <a:r>
              <a:rPr lang="en-US" dirty="0" smtClean="0"/>
              <a:t>folder </a:t>
            </a:r>
            <a:r>
              <a:rPr lang="th-TH" dirty="0" smtClean="0"/>
              <a:t>เพื่อเก็บไฟล์</a:t>
            </a:r>
            <a:r>
              <a:rPr lang="th-TH" dirty="0"/>
              <a:t> </a:t>
            </a:r>
            <a:r>
              <a:rPr lang="en-US" dirty="0" smtClean="0"/>
              <a:t>python </a:t>
            </a:r>
            <a:r>
              <a:rPr lang="th-TH" dirty="0" smtClean="0"/>
              <a:t>ที่เราเขียน</a:t>
            </a:r>
          </a:p>
          <a:p>
            <a:endParaRPr lang="th-T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04275"/>
            <a:ext cx="5569173" cy="444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66108" y="2076469"/>
            <a:ext cx="5177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1. File -&gt; Add Folder to Workspace</a:t>
            </a:r>
            <a:endParaRPr lang="th-TH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37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th-TH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6370637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1115616" y="2204864"/>
            <a:ext cx="1224136" cy="36004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val 4"/>
          <p:cNvSpPr/>
          <p:nvPr/>
        </p:nvSpPr>
        <p:spPr>
          <a:xfrm>
            <a:off x="1880084" y="4941168"/>
            <a:ext cx="1224136" cy="36004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1720" y="1785590"/>
            <a:ext cx="534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85751" y="4437112"/>
            <a:ext cx="534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6362" y="4898777"/>
            <a:ext cx="534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4427984" y="5648474"/>
            <a:ext cx="1224136" cy="36004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632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th-TH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69" y="1571624"/>
            <a:ext cx="5282070" cy="4161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2267744" y="4005064"/>
            <a:ext cx="1728192" cy="50405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3995936" y="3795427"/>
            <a:ext cx="1784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เรียบร้อย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012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Hello Python</a:t>
            </a:r>
            <a:endParaRPr lang="th-TH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88308"/>
            <a:ext cx="3901802" cy="530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71846" y="2076469"/>
            <a:ext cx="397256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th-TH" dirty="0" smtClean="0">
                <a:solidFill>
                  <a:srgbClr val="FFFF00"/>
                </a:solidFill>
              </a:rPr>
              <a:t>คลิกขวา ตรง </a:t>
            </a:r>
            <a:r>
              <a:rPr lang="en-US" dirty="0" smtClean="0">
                <a:solidFill>
                  <a:srgbClr val="FFFF00"/>
                </a:solidFill>
              </a:rPr>
              <a:t>Folder </a:t>
            </a:r>
            <a:r>
              <a:rPr lang="th-TH" dirty="0" smtClean="0">
                <a:solidFill>
                  <a:srgbClr val="FFFF00"/>
                </a:solidFill>
              </a:rPr>
              <a:t>ที่เราสร้างไว้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New File</a:t>
            </a:r>
          </a:p>
          <a:p>
            <a:pPr marL="514350" indent="-514350">
              <a:buAutoNum type="arabicPeriod"/>
            </a:pPr>
            <a:r>
              <a:rPr lang="th-TH" dirty="0" smtClean="0">
                <a:solidFill>
                  <a:srgbClr val="FFFF00"/>
                </a:solidFill>
              </a:rPr>
              <a:t>ตั้งชื่อ </a:t>
            </a:r>
            <a:r>
              <a:rPr lang="en-US" dirty="0" smtClean="0">
                <a:solidFill>
                  <a:srgbClr val="FFFF00"/>
                </a:solidFill>
              </a:rPr>
              <a:t>File </a:t>
            </a:r>
            <a:r>
              <a:rPr lang="th-TH" dirty="0" smtClean="0">
                <a:solidFill>
                  <a:srgbClr val="FFFF00"/>
                </a:solidFill>
              </a:rPr>
              <a:t>นามสกุล </a:t>
            </a:r>
            <a:r>
              <a:rPr lang="en-US" dirty="0" smtClean="0">
                <a:solidFill>
                  <a:srgbClr val="FFFF00"/>
                </a:solidFill>
              </a:rPr>
              <a:t>“</a:t>
            </a:r>
            <a:r>
              <a:rPr lang="en-US" sz="3200" b="1" dirty="0" smtClean="0">
                <a:solidFill>
                  <a:srgbClr val="00B0F0"/>
                </a:solidFill>
              </a:rPr>
              <a:t>.</a:t>
            </a:r>
            <a:r>
              <a:rPr lang="en-US" sz="3200" b="1" dirty="0" err="1" smtClean="0">
                <a:solidFill>
                  <a:srgbClr val="00B0F0"/>
                </a:solidFill>
              </a:rPr>
              <a:t>py</a:t>
            </a:r>
            <a:r>
              <a:rPr lang="en-US" dirty="0" smtClean="0">
                <a:solidFill>
                  <a:srgbClr val="FFFF00"/>
                </a:solidFill>
              </a:rPr>
              <a:t>”</a:t>
            </a:r>
          </a:p>
          <a:p>
            <a:pPr marL="514350" indent="-514350">
              <a:buAutoNum type="arabicPeriod"/>
            </a:pPr>
            <a:endParaRPr lang="th-TH" dirty="0">
              <a:solidFill>
                <a:srgbClr val="FFFF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975077"/>
            <a:ext cx="4667150" cy="276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527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th-TH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55530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71846" y="1700808"/>
            <a:ext cx="45688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th-TH" dirty="0" smtClean="0">
                <a:solidFill>
                  <a:srgbClr val="FFFF00"/>
                </a:solidFill>
              </a:rPr>
              <a:t>จากนั้นจะมี แจ้งให้เราลง </a:t>
            </a:r>
            <a:r>
              <a:rPr lang="en-US" dirty="0" smtClean="0">
                <a:solidFill>
                  <a:srgbClr val="FFFF00"/>
                </a:solidFill>
              </a:rPr>
              <a:t>extension </a:t>
            </a:r>
            <a:r>
              <a:rPr lang="th-TH" dirty="0" smtClean="0">
                <a:solidFill>
                  <a:srgbClr val="FFFF00"/>
                </a:solidFill>
              </a:rPr>
              <a:t>ที่</a:t>
            </a:r>
          </a:p>
          <a:p>
            <a:r>
              <a:rPr lang="th-TH" dirty="0" smtClean="0">
                <a:solidFill>
                  <a:srgbClr val="FFFF00"/>
                </a:solidFill>
              </a:rPr>
              <a:t>เกี่ยวข้องกับการเขียนโปรแกรมภาษาไพ</a:t>
            </a:r>
            <a:r>
              <a:rPr lang="th-TH" dirty="0" err="1" smtClean="0">
                <a:solidFill>
                  <a:srgbClr val="FFFF00"/>
                </a:solidFill>
              </a:rPr>
              <a:t>ธอน</a:t>
            </a:r>
            <a:endParaRPr lang="th-TH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2. </a:t>
            </a:r>
            <a:r>
              <a:rPr lang="th-TH" dirty="0" smtClean="0">
                <a:solidFill>
                  <a:srgbClr val="FFFF00"/>
                </a:solidFill>
              </a:rPr>
              <a:t>ให้ลง </a:t>
            </a:r>
            <a:r>
              <a:rPr lang="en-US" dirty="0" smtClean="0">
                <a:solidFill>
                  <a:srgbClr val="FFFF00"/>
                </a:solidFill>
              </a:rPr>
              <a:t>2 </a:t>
            </a:r>
            <a:r>
              <a:rPr lang="th-TH" dirty="0" smtClean="0">
                <a:solidFill>
                  <a:srgbClr val="FFFF00"/>
                </a:solidFill>
              </a:rPr>
              <a:t>ตัวนี้ไว้ก่อน </a:t>
            </a:r>
          </a:p>
          <a:p>
            <a:r>
              <a:rPr lang="th-TH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- python extension</a:t>
            </a: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- </a:t>
            </a:r>
            <a:r>
              <a:rPr lang="en-US" dirty="0" err="1" smtClean="0">
                <a:solidFill>
                  <a:srgbClr val="FFFF00"/>
                </a:solidFill>
              </a:rPr>
              <a:t>pylint</a:t>
            </a:r>
            <a:endParaRPr lang="th-TH" dirty="0" smtClean="0">
              <a:solidFill>
                <a:srgbClr val="FFFF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78" y="4031753"/>
            <a:ext cx="36099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29407" y="3284984"/>
            <a:ext cx="527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54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1880" y="4797152"/>
            <a:ext cx="527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54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741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476672"/>
            <a:ext cx="8679898" cy="72424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th-TH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ทดสอบๆๆๆๆ</a:t>
            </a:r>
            <a:endParaRPr lang="th-TH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79022"/>
            <a:ext cx="7218363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76056" y="2780928"/>
            <a:ext cx="2898550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th-TH" dirty="0" smtClean="0">
                <a:solidFill>
                  <a:srgbClr val="FFFF00"/>
                </a:solidFill>
              </a:rPr>
              <a:t>พิมพ์คำสั่ง </a:t>
            </a:r>
            <a:r>
              <a:rPr lang="en-US" dirty="0" smtClean="0">
                <a:solidFill>
                  <a:srgbClr val="FFFF00"/>
                </a:solidFill>
              </a:rPr>
              <a:t>print(“”)</a:t>
            </a:r>
          </a:p>
          <a:p>
            <a:pPr marL="514350" indent="-514350">
              <a:buAutoNum type="arabicPeriod"/>
            </a:pPr>
            <a:r>
              <a:rPr lang="th-TH" dirty="0" smtClean="0">
                <a:solidFill>
                  <a:srgbClr val="FFFF00"/>
                </a:solidFill>
              </a:rPr>
              <a:t>คลิก </a:t>
            </a:r>
            <a:r>
              <a:rPr lang="en-US" dirty="0" smtClean="0">
                <a:solidFill>
                  <a:srgbClr val="FFFF00"/>
                </a:solidFill>
              </a:rPr>
              <a:t>run “        ”</a:t>
            </a:r>
            <a:endParaRPr lang="th-TH" dirty="0" smtClean="0">
              <a:solidFill>
                <a:srgbClr val="FFFF00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rot="5400000">
            <a:off x="6992943" y="3264337"/>
            <a:ext cx="396045" cy="378689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3491880" y="2060848"/>
            <a:ext cx="527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54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80112" y="1106836"/>
            <a:ext cx="527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54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5" name="Straight Arrow Connector 4"/>
          <p:cNvCxnSpPr>
            <a:stCxn id="10" idx="2"/>
          </p:cNvCxnSpPr>
          <p:nvPr/>
        </p:nvCxnSpPr>
        <p:spPr>
          <a:xfrm>
            <a:off x="5843967" y="2030166"/>
            <a:ext cx="600241" cy="17469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67443" y="5013176"/>
            <a:ext cx="21128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Output</a:t>
            </a:r>
            <a:endParaRPr lang="en-US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2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07396" y="3140968"/>
            <a:ext cx="1329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end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3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Python ?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ถูกพัฒนาขึ้นโดย</a:t>
            </a:r>
            <a:r>
              <a:rPr lang="th-TH" dirty="0"/>
              <a:t>นักพัฒนาโปรแกรมชื่อ </a:t>
            </a:r>
            <a:r>
              <a:rPr lang="en-US" sz="2400" dirty="0">
                <a:latin typeface="Comic Sans MS" panose="030F0702030302020204" pitchFamily="66" charset="0"/>
              </a:rPr>
              <a:t>Guido van </a:t>
            </a:r>
            <a:r>
              <a:rPr lang="en-US" sz="2400" dirty="0" smtClean="0">
                <a:latin typeface="Comic Sans MS" panose="030F0702030302020204" pitchFamily="66" charset="0"/>
              </a:rPr>
              <a:t>Rossum</a:t>
            </a:r>
          </a:p>
          <a:p>
            <a:r>
              <a:rPr lang="th-TH" dirty="0" smtClean="0"/>
              <a:t>เป็นภาษาที่เรียนรู้ง่าย มีความยืดหยุ่น</a:t>
            </a:r>
          </a:p>
          <a:p>
            <a:r>
              <a:rPr lang="th-TH" dirty="0" smtClean="0">
                <a:solidFill>
                  <a:srgbClr val="000000"/>
                </a:solidFill>
                <a:latin typeface="Browallia New"/>
              </a:rPr>
              <a:t>สามารถนำไป</a:t>
            </a:r>
            <a:r>
              <a:rPr lang="th-TH" dirty="0">
                <a:solidFill>
                  <a:srgbClr val="000000"/>
                </a:solidFill>
                <a:latin typeface="Browallia New"/>
              </a:rPr>
              <a:t>ประมวลผลได้กับหลาย</a:t>
            </a:r>
            <a:br>
              <a:rPr lang="th-TH" dirty="0">
                <a:solidFill>
                  <a:srgbClr val="000000"/>
                </a:solidFill>
                <a:latin typeface="Browallia New"/>
              </a:rPr>
            </a:br>
            <a:r>
              <a:rPr lang="th-TH" dirty="0" smtClean="0">
                <a:solidFill>
                  <a:srgbClr val="000000"/>
                </a:solidFill>
                <a:latin typeface="Browallia New"/>
              </a:rPr>
              <a:t>ระบบปฏิบัติการ</a:t>
            </a:r>
          </a:p>
          <a:p>
            <a:r>
              <a:rPr lang="th-TH" dirty="0" smtClean="0">
                <a:solidFill>
                  <a:srgbClr val="000000"/>
                </a:solidFill>
                <a:latin typeface="Browallia New"/>
              </a:rPr>
              <a:t>รองรับการพัฒนาโปรแกรมทั้งแบบโครงสร้างและ</a:t>
            </a:r>
          </a:p>
          <a:p>
            <a:pPr marL="118872" indent="0">
              <a:buNone/>
            </a:pPr>
            <a:r>
              <a:rPr lang="th-TH" dirty="0" smtClean="0">
                <a:solidFill>
                  <a:srgbClr val="000000"/>
                </a:solidFill>
                <a:latin typeface="Browallia New"/>
              </a:rPr>
              <a:t>    การพัฒนาโปรแกรมเชิงวัตถุ</a:t>
            </a:r>
            <a:r>
              <a:rPr lang="th-TH" dirty="0">
                <a:solidFill>
                  <a:srgbClr val="000000"/>
                </a:solidFill>
                <a:latin typeface="Browallia New"/>
              </a:rPr>
              <a:t/>
            </a:r>
            <a:br>
              <a:rPr lang="th-TH" dirty="0">
                <a:solidFill>
                  <a:srgbClr val="000000"/>
                </a:solidFill>
                <a:latin typeface="Browallia New"/>
              </a:rPr>
            </a:br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2952328" cy="446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9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Comic Sans MS" panose="030F0702030302020204" pitchFamily="66" charset="0"/>
              </a:rPr>
              <a:t>ความสามารถของ </a:t>
            </a:r>
            <a:r>
              <a:rPr lang="en-US" dirty="0" smtClean="0">
                <a:latin typeface="Comic Sans MS" panose="030F0702030302020204" pitchFamily="66" charset="0"/>
              </a:rPr>
              <a:t>Python</a:t>
            </a:r>
            <a:endParaRPr lang="th-TH" dirty="0">
              <a:latin typeface="Comic Sans MS" panose="030F0702030302020204" pitchFamily="66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854204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30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Comic Sans MS" panose="030F0702030302020204" pitchFamily="66" charset="0"/>
              </a:rPr>
              <a:t>การติดตั้ง </a:t>
            </a:r>
            <a:r>
              <a:rPr lang="en-US" dirty="0" smtClean="0">
                <a:latin typeface="Comic Sans MS" panose="030F0702030302020204" pitchFamily="66" charset="0"/>
              </a:rPr>
              <a:t>Python</a:t>
            </a:r>
            <a:endParaRPr lang="th-TH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460432" cy="446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1423" y="1556792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ไปที่ </a:t>
            </a: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python.org</a:t>
            </a:r>
            <a:endParaRPr lang="th-TH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1281534"/>
            <a:ext cx="527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54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3888" y="2357264"/>
            <a:ext cx="527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54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28184" y="3645024"/>
            <a:ext cx="527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54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47864" y="3140968"/>
            <a:ext cx="360040" cy="3600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80112" y="4365104"/>
            <a:ext cx="648072" cy="7278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8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3436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19872" y="5445224"/>
            <a:ext cx="527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54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8587" y="2289646"/>
            <a:ext cx="527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54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920" y="5733256"/>
            <a:ext cx="4199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Python 3.9 to PATH</a:t>
            </a: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3203848" y="5517232"/>
            <a:ext cx="216024" cy="38965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50612" y="2882553"/>
            <a:ext cx="3960440" cy="105050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7020272" y="2607295"/>
            <a:ext cx="87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</a:t>
            </a: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8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204864"/>
            <a:ext cx="63436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6516216" y="5373216"/>
            <a:ext cx="1440160" cy="102493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590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ทดสอบๆๆ</a:t>
            </a:r>
            <a:endParaRPr lang="th-T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42720"/>
            <a:ext cx="7466013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55776" y="5445224"/>
            <a:ext cx="527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54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339752" y="6228928"/>
            <a:ext cx="360040" cy="3600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44049" y="2360268"/>
            <a:ext cx="527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54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87824" y="2923558"/>
            <a:ext cx="600241" cy="28941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1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1"/>
            <a:ext cx="8460816" cy="184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33" y="4365104"/>
            <a:ext cx="7408863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4211960" y="3501008"/>
            <a:ext cx="576064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3491879" y="2905780"/>
            <a:ext cx="2925801" cy="5232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dirty="0" smtClean="0"/>
              <a:t>พิมพ์ คำสั่งนี้ แล้วกด </a:t>
            </a:r>
            <a:r>
              <a:rPr lang="en-US" dirty="0" smtClean="0"/>
              <a:t>Enter</a:t>
            </a:r>
            <a:endParaRPr lang="th-TH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59832" y="3068960"/>
            <a:ext cx="432047" cy="9843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87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th-TH" b="1" dirty="0" smtClean="0">
                <a:solidFill>
                  <a:srgbClr val="FFFF00"/>
                </a:solidFill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ติดตั้ง </a:t>
            </a:r>
            <a:r>
              <a:rPr lang="en-US" b="1" dirty="0" smtClean="0">
                <a:solidFill>
                  <a:srgbClr val="FFFF00"/>
                </a:solidFill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Visual Studio Code</a:t>
            </a:r>
            <a:endParaRPr lang="th-TH" dirty="0">
              <a:solidFill>
                <a:srgbClr val="FFFF00"/>
              </a:solidFill>
              <a:latin typeface="Comic Sans MS" panose="030F0702030302020204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96579"/>
            <a:ext cx="7168233" cy="509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09844" y="2115637"/>
            <a:ext cx="6457950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th-TH" sz="28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ไปที่ </a:t>
            </a:r>
            <a:r>
              <a:rPr lang="en-US" sz="28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code.visualstudio.com</a:t>
            </a:r>
          </a:p>
          <a:p>
            <a:pPr marL="514350" indent="-514350">
              <a:buAutoNum type="arabicPeriod"/>
            </a:pPr>
            <a:r>
              <a:rPr lang="th-TH" sz="28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คลิก </a:t>
            </a:r>
            <a:r>
              <a:rPr lang="en-US" sz="28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for Windows</a:t>
            </a:r>
          </a:p>
        </p:txBody>
      </p:sp>
    </p:spTree>
    <p:extLst>
      <p:ext uri="{BB962C8B-B14F-4D97-AF65-F5344CB8AC3E}">
        <p14:creationId xmlns:p14="http://schemas.microsoft.com/office/powerpoint/2010/main" val="1377998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1445</TotalTime>
  <Words>189</Words>
  <Application>Microsoft Office PowerPoint</Application>
  <PresentationFormat>On-screen Show (4:3)</PresentationFormat>
  <Paragraphs>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Python  Programming: O1</vt:lpstr>
      <vt:lpstr>Python ?</vt:lpstr>
      <vt:lpstr>ความสามารถของ Python</vt:lpstr>
      <vt:lpstr>การติดตั้ง Python</vt:lpstr>
      <vt:lpstr>PowerPoint Presentation</vt:lpstr>
      <vt:lpstr>PowerPoint Presentation</vt:lpstr>
      <vt:lpstr>ทดสอบๆๆ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Programming</dc:title>
  <dc:creator>Windows User</dc:creator>
  <cp:lastModifiedBy>Windows User</cp:lastModifiedBy>
  <cp:revision>22</cp:revision>
  <dcterms:created xsi:type="dcterms:W3CDTF">2021-01-28T14:27:34Z</dcterms:created>
  <dcterms:modified xsi:type="dcterms:W3CDTF">2021-02-10T04:32:49Z</dcterms:modified>
</cp:coreProperties>
</file>