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96" r:id="rId3"/>
    <p:sldId id="297" r:id="rId4"/>
    <p:sldId id="299" r:id="rId5"/>
    <p:sldId id="359" r:id="rId6"/>
    <p:sldId id="349" r:id="rId7"/>
    <p:sldId id="350" r:id="rId8"/>
    <p:sldId id="360" r:id="rId9"/>
    <p:sldId id="351" r:id="rId10"/>
    <p:sldId id="361" r:id="rId11"/>
    <p:sldId id="362" r:id="rId12"/>
    <p:sldId id="363" r:id="rId13"/>
    <p:sldId id="273" r:id="rId1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60" autoAdjust="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8D580-9C0E-4D13-986E-6DCB177ED138}" type="datetimeFigureOut">
              <a:rPr lang="en-US" smtClean="0"/>
              <a:t>09-Mar-21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61C8D-353B-4ECF-B93C-60D199EC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3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09/03/64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09/03/64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09/03/64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A80D6EB4-6316-4BD4-9779-1C793C88EF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7516D1-CC67-491A-A475-E2E321DE7470}"/>
              </a:ext>
            </a:extLst>
          </p:cNvPr>
          <p:cNvSpPr/>
          <p:nvPr userDrawn="1"/>
        </p:nvSpPr>
        <p:spPr>
          <a:xfrm>
            <a:off x="0" y="3667329"/>
            <a:ext cx="9144000" cy="319067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4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09/03/64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09/03/64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09/03/64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09/03/64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09/03/64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09/03/64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09/03/64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00C459D-6628-4F41-80FC-CC8DE99EE854}" type="datetimeFigureOut">
              <a:rPr lang="th-TH" smtClean="0"/>
              <a:t>09/03/64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00C459D-6628-4F41-80FC-CC8DE99EE854}" type="datetimeFigureOut">
              <a:rPr lang="th-TH" smtClean="0"/>
              <a:t>09/03/64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rgbClr val="0070C0"/>
                </a:solidFill>
                <a:latin typeface="Comic Sans MS" panose="030F0702030302020204" pitchFamily="66" charset="0"/>
              </a:rPr>
              <a:t>Python </a:t>
            </a:r>
            <a:br>
              <a:rPr lang="en-US" sz="6600" dirty="0">
                <a:latin typeface="Comic Sans MS" panose="030F0702030302020204" pitchFamily="66" charset="0"/>
              </a:rPr>
            </a:br>
            <a:r>
              <a:rPr lang="en-US" sz="6600" dirty="0">
                <a:solidFill>
                  <a:srgbClr val="FFFF00"/>
                </a:solidFill>
                <a:latin typeface="Comic Sans MS" panose="030F0702030302020204" pitchFamily="66" charset="0"/>
              </a:rPr>
              <a:t>Programming: O8</a:t>
            </a:r>
            <a:endParaRPr lang="th-TH" sz="66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284984"/>
            <a:ext cx="8077200" cy="1499616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>
                <a:latin typeface="Comic Sans MS" panose="030F0702030302020204" pitchFamily="66" charset="0"/>
              </a:rPr>
              <a:t>Akan </a:t>
            </a:r>
            <a:r>
              <a:rPr lang="en-US" sz="3200" b="1" dirty="0" err="1">
                <a:latin typeface="Comic Sans MS" panose="030F0702030302020204" pitchFamily="66" charset="0"/>
              </a:rPr>
              <a:t>Narabin</a:t>
            </a:r>
            <a:endParaRPr lang="th-TH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6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751618"/>
          </a:xfrm>
        </p:spPr>
        <p:txBody>
          <a:bodyPr>
            <a:normAutofit fontScale="85000" lnSpcReduction="10000"/>
          </a:bodyPr>
          <a:lstStyle/>
          <a:p>
            <a:pPr marL="201168" lvl="1" indent="0">
              <a:buNone/>
            </a:pPr>
            <a:r>
              <a:rPr lang="th-TH" sz="2400" dirty="0"/>
              <a:t>การสืบทอดข้อมูลของ ภาษา </a:t>
            </a:r>
            <a:r>
              <a:rPr lang="en-US" sz="2400" dirty="0"/>
              <a:t>Python </a:t>
            </a:r>
            <a:r>
              <a:rPr lang="th-TH" sz="2400" dirty="0"/>
              <a:t>ทำได้โดยการส่งข้อมูล </a:t>
            </a:r>
            <a:r>
              <a:rPr lang="en-US" sz="2400" dirty="0"/>
              <a:t>class </a:t>
            </a:r>
            <a:r>
              <a:rPr lang="th-TH" sz="2400" dirty="0"/>
              <a:t>พ่อสู่ </a:t>
            </a:r>
            <a:r>
              <a:rPr lang="en-US" sz="2400" dirty="0"/>
              <a:t>class </a:t>
            </a:r>
            <a:r>
              <a:rPr lang="th-TH" sz="2400" dirty="0"/>
              <a:t>ลูกดังนี้</a:t>
            </a:r>
          </a:p>
          <a:p>
            <a:pPr marL="201168" lvl="1" indent="0">
              <a:buNone/>
            </a:pPr>
            <a:r>
              <a:rPr lang="en-US" sz="2400" dirty="0"/>
              <a:t>class &lt;</a:t>
            </a:r>
            <a:r>
              <a:rPr lang="en-US" sz="2400" dirty="0" err="1"/>
              <a:t>child_class_name</a:t>
            </a:r>
            <a:r>
              <a:rPr lang="en-US" sz="2400" dirty="0"/>
              <a:t>&gt;(&lt;</a:t>
            </a:r>
            <a:r>
              <a:rPr lang="en-US" sz="2400" dirty="0" err="1"/>
              <a:t>parent_class_name</a:t>
            </a:r>
            <a:r>
              <a:rPr lang="en-US" sz="2400" dirty="0"/>
              <a:t>&gt;) :</a:t>
            </a:r>
          </a:p>
          <a:p>
            <a:pPr marL="201168" lvl="1" indent="0">
              <a:buNone/>
            </a:pPr>
            <a:r>
              <a:rPr lang="en-US" sz="2400" dirty="0"/>
              <a:t>	def __</a:t>
            </a:r>
            <a:r>
              <a:rPr lang="en-US" sz="2400" dirty="0" err="1"/>
              <a:t>init</a:t>
            </a:r>
            <a:r>
              <a:rPr lang="en-US" sz="2400" dirty="0"/>
              <a:t>__(self, &lt;</a:t>
            </a:r>
            <a:r>
              <a:rPr lang="en-US" sz="2400" dirty="0" err="1"/>
              <a:t>parameter_list</a:t>
            </a:r>
            <a:r>
              <a:rPr lang="en-US" sz="2400" dirty="0"/>
              <a:t>&gt;) : </a:t>
            </a:r>
          </a:p>
          <a:p>
            <a:pPr marL="201168" lvl="1" indent="0">
              <a:buNone/>
            </a:pPr>
            <a:r>
              <a:rPr lang="en-US" sz="2400" dirty="0"/>
              <a:t>		#call parent class constructor</a:t>
            </a:r>
          </a:p>
          <a:p>
            <a:pPr marL="201168" lvl="1" indent="0">
              <a:buNone/>
            </a:pPr>
            <a:r>
              <a:rPr lang="th-TH" sz="2400" dirty="0"/>
              <a:t>โดยวิธีการเรียก </a:t>
            </a:r>
            <a:r>
              <a:rPr lang="en-US" sz="2400" dirty="0"/>
              <a:t>C0nstructor Method </a:t>
            </a:r>
            <a:r>
              <a:rPr lang="th-TH" sz="2400" dirty="0"/>
              <a:t>ของ </a:t>
            </a:r>
            <a:r>
              <a:rPr lang="en-US" sz="2400" dirty="0"/>
              <a:t>class </a:t>
            </a:r>
            <a:r>
              <a:rPr lang="th-TH" sz="2400" dirty="0"/>
              <a:t>พ่อเรียกได้ </a:t>
            </a:r>
            <a:r>
              <a:rPr lang="en-US" sz="2400" dirty="0"/>
              <a:t>2 </a:t>
            </a:r>
            <a:r>
              <a:rPr lang="th-TH" sz="2400" dirty="0"/>
              <a:t>วิธี คือ</a:t>
            </a:r>
          </a:p>
          <a:p>
            <a:pPr marL="201168" lvl="1" indent="0">
              <a:buNone/>
            </a:pPr>
            <a:r>
              <a:rPr lang="en-US" sz="2400" dirty="0"/>
              <a:t>class &lt;</a:t>
            </a:r>
            <a:r>
              <a:rPr lang="en-US" sz="2400" dirty="0" err="1"/>
              <a:t>child_class_name</a:t>
            </a:r>
            <a:r>
              <a:rPr lang="en-US" sz="2400" dirty="0"/>
              <a:t>&gt;(&lt;</a:t>
            </a:r>
            <a:r>
              <a:rPr lang="en-US" sz="2400" dirty="0" err="1"/>
              <a:t>parent_class_name</a:t>
            </a:r>
            <a:r>
              <a:rPr lang="en-US" sz="2400" dirty="0"/>
              <a:t>&gt;) :</a:t>
            </a:r>
          </a:p>
          <a:p>
            <a:pPr marL="201168" lvl="1" indent="0">
              <a:buNone/>
            </a:pPr>
            <a:r>
              <a:rPr lang="en-US" sz="2400" dirty="0"/>
              <a:t>	def __</a:t>
            </a:r>
            <a:r>
              <a:rPr lang="en-US" sz="2400" dirty="0" err="1"/>
              <a:t>init</a:t>
            </a:r>
            <a:r>
              <a:rPr lang="en-US" sz="2400" dirty="0"/>
              <a:t>__(self, &lt;</a:t>
            </a:r>
            <a:r>
              <a:rPr lang="en-US" sz="2400" dirty="0" err="1"/>
              <a:t>parameter_list</a:t>
            </a:r>
            <a:r>
              <a:rPr lang="en-US" sz="2400" dirty="0"/>
              <a:t>&gt;) : </a:t>
            </a:r>
          </a:p>
          <a:p>
            <a:pPr marL="201168" lvl="1" indent="0">
              <a:buNone/>
            </a:pPr>
            <a:r>
              <a:rPr lang="en-US" sz="2400" dirty="0"/>
              <a:t>		</a:t>
            </a:r>
            <a:r>
              <a:rPr lang="en-US" sz="2100" dirty="0"/>
              <a:t>&lt;</a:t>
            </a:r>
            <a:r>
              <a:rPr lang="en-US" sz="2100" dirty="0" err="1"/>
              <a:t>parent_class_name</a:t>
            </a:r>
            <a:r>
              <a:rPr lang="en-US" sz="2100" dirty="0"/>
              <a:t>&gt;.__</a:t>
            </a:r>
            <a:r>
              <a:rPr lang="en-US" sz="2100" dirty="0" err="1"/>
              <a:t>init</a:t>
            </a:r>
            <a:r>
              <a:rPr lang="en-US" sz="2100" dirty="0"/>
              <a:t>__(self, &lt;</a:t>
            </a:r>
            <a:r>
              <a:rPr lang="en-US" sz="2100" dirty="0" err="1"/>
              <a:t>parameter_list</a:t>
            </a:r>
            <a:r>
              <a:rPr lang="en-US" sz="2100" dirty="0"/>
              <a:t>&gt;)</a:t>
            </a:r>
          </a:p>
          <a:p>
            <a:pPr marL="201168" lvl="1" indent="0">
              <a:buNone/>
            </a:pPr>
            <a:r>
              <a:rPr lang="th-TH" sz="3300" b="1" dirty="0"/>
              <a:t>หรือ</a:t>
            </a:r>
          </a:p>
          <a:p>
            <a:pPr marL="201168" lvl="1" indent="0">
              <a:buNone/>
            </a:pPr>
            <a:r>
              <a:rPr lang="en-US" sz="3200" dirty="0"/>
              <a:t>class &lt;</a:t>
            </a:r>
            <a:r>
              <a:rPr lang="en-US" sz="3200" dirty="0" err="1"/>
              <a:t>child_class_name</a:t>
            </a:r>
            <a:r>
              <a:rPr lang="en-US" sz="3200" dirty="0"/>
              <a:t>&gt;(&lt;</a:t>
            </a:r>
            <a:r>
              <a:rPr lang="en-US" sz="3200" dirty="0" err="1"/>
              <a:t>parent_class_name</a:t>
            </a:r>
            <a:r>
              <a:rPr lang="en-US" sz="3200" dirty="0"/>
              <a:t>&gt;) :</a:t>
            </a:r>
          </a:p>
          <a:p>
            <a:pPr marL="201168" lvl="1" indent="0">
              <a:buNone/>
            </a:pPr>
            <a:r>
              <a:rPr lang="en-US" sz="3200" dirty="0"/>
              <a:t>	def __</a:t>
            </a:r>
            <a:r>
              <a:rPr lang="en-US" sz="3200" dirty="0" err="1"/>
              <a:t>init</a:t>
            </a:r>
            <a:r>
              <a:rPr lang="en-US" sz="3200" dirty="0"/>
              <a:t>__(self, &lt;</a:t>
            </a:r>
            <a:r>
              <a:rPr lang="en-US" sz="3200" dirty="0" err="1"/>
              <a:t>parameter_list</a:t>
            </a:r>
            <a:r>
              <a:rPr lang="en-US" sz="3200" dirty="0"/>
              <a:t>&gt;) : </a:t>
            </a:r>
          </a:p>
          <a:p>
            <a:pPr marL="201168" lvl="1" indent="0">
              <a:buNone/>
            </a:pPr>
            <a:r>
              <a:rPr lang="en-US" sz="3200" dirty="0"/>
              <a:t>		super().__</a:t>
            </a:r>
            <a:r>
              <a:rPr lang="en-US" sz="3200" dirty="0" err="1"/>
              <a:t>init</a:t>
            </a:r>
            <a:r>
              <a:rPr lang="en-US" sz="3200" dirty="0"/>
              <a:t>__(&lt;</a:t>
            </a:r>
            <a:r>
              <a:rPr lang="en-US" sz="3200" dirty="0" err="1"/>
              <a:t>parameter_list</a:t>
            </a:r>
            <a:r>
              <a:rPr lang="en-US" sz="3200" dirty="0"/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2214197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7516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dirty="0"/>
              <a:t>ตัวอย่าง</a:t>
            </a:r>
          </a:p>
          <a:p>
            <a:pPr marL="201168" lvl="1" indent="0">
              <a:buNone/>
            </a:pPr>
            <a:r>
              <a:rPr lang="en-US" dirty="0"/>
              <a:t>class Student (Person) :</a:t>
            </a:r>
          </a:p>
          <a:p>
            <a:pPr marL="201168" lvl="1" indent="0">
              <a:buNone/>
            </a:pPr>
            <a:r>
              <a:rPr lang="en-US" dirty="0"/>
              <a:t>	def __</a:t>
            </a:r>
            <a:r>
              <a:rPr lang="en-US" dirty="0" err="1"/>
              <a:t>init</a:t>
            </a:r>
            <a:r>
              <a:rPr lang="en-US" dirty="0"/>
              <a:t>__ (self, name, </a:t>
            </a:r>
            <a:r>
              <a:rPr lang="en-US" dirty="0" err="1"/>
              <a:t>last_name</a:t>
            </a:r>
            <a:r>
              <a:rPr lang="en-US" dirty="0"/>
              <a:t>, year) :</a:t>
            </a:r>
          </a:p>
          <a:p>
            <a:pPr marL="201168" lvl="1" indent="0">
              <a:buNone/>
            </a:pPr>
            <a:r>
              <a:rPr lang="en-US" dirty="0"/>
              <a:t>		Person(self, name, </a:t>
            </a:r>
            <a:r>
              <a:rPr lang="en-US" dirty="0" err="1"/>
              <a:t>last_name</a:t>
            </a:r>
            <a:r>
              <a:rPr lang="en-US" dirty="0"/>
              <a:t>)</a:t>
            </a:r>
          </a:p>
          <a:p>
            <a:pPr marL="201168" lvl="1" indent="0">
              <a:buNone/>
            </a:pPr>
            <a:r>
              <a:rPr lang="en-US" dirty="0"/>
              <a:t>		</a:t>
            </a:r>
            <a:r>
              <a:rPr lang="en-US" dirty="0" err="1"/>
              <a:t>self.entry_year</a:t>
            </a:r>
            <a:r>
              <a:rPr lang="en-US" dirty="0"/>
              <a:t> = year</a:t>
            </a:r>
          </a:p>
        </p:txBody>
      </p:sp>
    </p:spTree>
    <p:extLst>
      <p:ext uri="{BB962C8B-B14F-4D97-AF65-F5344CB8AC3E}">
        <p14:creationId xmlns:p14="http://schemas.microsoft.com/office/powerpoint/2010/main" val="93228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3887522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dirty="0"/>
              <a:t>ส่วนการเรียก </a:t>
            </a:r>
            <a:r>
              <a:rPr lang="en-US" dirty="0"/>
              <a:t>Member  </a:t>
            </a:r>
            <a:r>
              <a:rPr lang="th-TH" dirty="0"/>
              <a:t>ของ </a:t>
            </a:r>
            <a:r>
              <a:rPr lang="en-US" dirty="0"/>
              <a:t>class </a:t>
            </a:r>
            <a:r>
              <a:rPr lang="th-TH" dirty="0"/>
              <a:t>พ่อ สามารถเรียกผ่าน </a:t>
            </a:r>
            <a:r>
              <a:rPr lang="en-US" dirty="0"/>
              <a:t>super() </a:t>
            </a:r>
            <a:r>
              <a:rPr lang="th-TH" dirty="0"/>
              <a:t>ได้เลย เช่น</a:t>
            </a:r>
          </a:p>
          <a:p>
            <a:pPr marL="118872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class Student(Person) :</a:t>
            </a:r>
          </a:p>
          <a:p>
            <a:pPr marL="118872" indent="0">
              <a:buNone/>
            </a:pPr>
            <a:br>
              <a:rPr lang="en-US" sz="2000" b="0" dirty="0">
                <a:effectLst/>
                <a:latin typeface="Consolas" panose="020B0609020204030204" pitchFamily="49" charset="0"/>
              </a:rPr>
            </a:br>
            <a:r>
              <a:rPr lang="th-TH" sz="2000" b="0" dirty="0">
                <a:effectLst/>
                <a:latin typeface="Consolas" panose="020B0609020204030204" pitchFamily="49" charset="0"/>
              </a:rPr>
              <a:t>	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def __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__ (self, name,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last_name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 year) :</a:t>
            </a:r>
          </a:p>
          <a:p>
            <a:pPr marL="118872" indent="0">
              <a:buNone/>
            </a:pPr>
            <a:r>
              <a:rPr lang="th-TH" sz="2000" b="0" dirty="0">
                <a:effectLst/>
                <a:latin typeface="Consolas" panose="020B0609020204030204" pitchFamily="49" charset="0"/>
              </a:rPr>
              <a:t>		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Person.__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__(self, name,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last_name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118872" indent="0">
              <a:buNone/>
            </a:pPr>
            <a:r>
              <a:rPr lang="th-TH" sz="2000" b="0" dirty="0">
                <a:effectLst/>
                <a:latin typeface="Consolas" panose="020B0609020204030204" pitchFamily="49" charset="0"/>
              </a:rPr>
              <a:t>		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self.entry_year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year</a:t>
            </a:r>
          </a:p>
          <a:p>
            <a:pPr marL="118872" indent="0">
              <a:buNone/>
            </a:pPr>
            <a:endParaRPr lang="en-US" sz="2000" b="0" dirty="0">
              <a:effectLst/>
              <a:latin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th-TH" sz="2000" b="0" dirty="0">
                <a:effectLst/>
                <a:latin typeface="Consolas" panose="020B0609020204030204" pitchFamily="49" charset="0"/>
              </a:rPr>
              <a:t>	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def introduce(self) :</a:t>
            </a:r>
          </a:p>
          <a:p>
            <a:pPr marL="118872" indent="0">
              <a:buNone/>
            </a:pPr>
            <a:r>
              <a:rPr lang="th-TH" sz="2000" b="0" dirty="0">
                <a:effectLst/>
                <a:latin typeface="Consolas" panose="020B0609020204030204" pitchFamily="49" charset="0"/>
              </a:rPr>
              <a:t>		</a:t>
            </a:r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super()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.introduce()</a:t>
            </a:r>
          </a:p>
          <a:p>
            <a:pPr marL="118872" indent="0">
              <a:buNone/>
            </a:pPr>
            <a:r>
              <a:rPr lang="th-TH" sz="2000" b="0" dirty="0">
                <a:effectLst/>
                <a:latin typeface="Consolas" panose="020B0609020204030204" pitchFamily="49" charset="0"/>
              </a:rPr>
              <a:t>		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print("I study at KMITL from ",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self.entry_year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effectLst/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76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07396" y="3140968"/>
            <a:ext cx="1329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end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63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175D-9656-4162-B4A3-B9706CA0B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Python Classes</a:t>
            </a:r>
            <a:br>
              <a:rPr lang="en-US" sz="6000" dirty="0"/>
            </a:br>
            <a:r>
              <a:rPr lang="en-US" sz="4900" dirty="0"/>
              <a:t>(Object Oriented Programming)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5811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Python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2375354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ในภาษา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มีการ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การเขียนโปรแกรมในลักษณะของ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Oriented Programming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ไว้ให้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ไม่เต็มคุณสมบัติ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กล่าวคือในภาษา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สามารถเขียนการทำงานแบบ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ได้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06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Class VS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3311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Class - </a:t>
            </a:r>
            <a:r>
              <a:rPr lang="th-TH" sz="2800" dirty="0"/>
              <a:t>ในที่นี้หมายถึง </a:t>
            </a:r>
            <a:r>
              <a:rPr lang="en-US" sz="2800" dirty="0"/>
              <a:t>Code </a:t>
            </a:r>
            <a:r>
              <a:rPr lang="th-TH" sz="2800" dirty="0"/>
              <a:t>โปรแกรม ที่แสดงถึงรูปแบบของข้อมูล ซึ่งในที่นี้อาจรวมถึงการ ทำงานภายใน </a:t>
            </a:r>
            <a:r>
              <a:rPr lang="en-US" sz="2800" dirty="0"/>
              <a:t>(Method)</a:t>
            </a:r>
            <a:r>
              <a:rPr lang="th-TH" sz="2800" dirty="0"/>
              <a:t> จึงทำให้ </a:t>
            </a:r>
            <a:r>
              <a:rPr lang="en-US" sz="2800" dirty="0"/>
              <a:t>Class </a:t>
            </a:r>
            <a:r>
              <a:rPr lang="th-TH" sz="2800" dirty="0"/>
              <a:t>มีลักษณะคล้ายพิมพ์เขียว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Object - </a:t>
            </a:r>
            <a:r>
              <a:rPr lang="th-TH" sz="2800" dirty="0"/>
              <a:t>ในที่นี้หมายถึง</a:t>
            </a:r>
            <a:r>
              <a:rPr lang="en-US" sz="2800" dirty="0"/>
              <a:t> Instance </a:t>
            </a:r>
            <a:r>
              <a:rPr lang="th-TH" sz="2800" dirty="0"/>
              <a:t>ของ </a:t>
            </a:r>
            <a:r>
              <a:rPr lang="en-US" sz="2800" dirty="0"/>
              <a:t>Class </a:t>
            </a:r>
            <a:r>
              <a:rPr lang="th-TH" sz="2800" dirty="0"/>
              <a:t>ซึ่งหนึ่ง </a:t>
            </a:r>
            <a:r>
              <a:rPr lang="en-US" sz="2800" dirty="0"/>
              <a:t>Class </a:t>
            </a:r>
            <a:r>
              <a:rPr lang="th-TH" sz="2800" dirty="0"/>
              <a:t>สามารถมีได้หลาย </a:t>
            </a:r>
            <a:r>
              <a:rPr lang="en-US" sz="2800" dirty="0"/>
              <a:t>Object</a:t>
            </a:r>
          </a:p>
          <a:p>
            <a:pPr marL="201168" lvl="1" indent="0">
              <a:buNone/>
            </a:pP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22206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Class VS Object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3055006-9A6E-496C-AE8B-0334644735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4043" y="1844824"/>
            <a:ext cx="5395913" cy="4191000"/>
          </a:xfrm>
          <a:noFill/>
        </p:spPr>
      </p:pic>
    </p:spTree>
    <p:extLst>
      <p:ext uri="{BB962C8B-B14F-4D97-AF65-F5344CB8AC3E}">
        <p14:creationId xmlns:p14="http://schemas.microsoft.com/office/powerpoint/2010/main" val="410325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Python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7516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/>
              <a:t>class Person :</a:t>
            </a:r>
          </a:p>
          <a:p>
            <a:pPr marL="201168" lvl="1" indent="0">
              <a:buNone/>
            </a:pPr>
            <a:r>
              <a:rPr lang="en-US" sz="2400" dirty="0"/>
              <a:t>	name = “”</a:t>
            </a:r>
          </a:p>
          <a:p>
            <a:pPr marL="201168" lvl="1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last_name</a:t>
            </a:r>
            <a:r>
              <a:rPr lang="en-US" sz="2400" dirty="0"/>
              <a:t> = “”</a:t>
            </a:r>
          </a:p>
          <a:p>
            <a:pPr marL="201168" lvl="1" indent="0">
              <a:buNone/>
            </a:pPr>
            <a:r>
              <a:rPr lang="en-US" sz="2400" dirty="0"/>
              <a:t>	def __</a:t>
            </a:r>
            <a:r>
              <a:rPr lang="en-US" sz="2400" dirty="0" err="1"/>
              <a:t>init</a:t>
            </a:r>
            <a:r>
              <a:rPr lang="en-US" sz="2400" dirty="0"/>
              <a:t>__(self, name, </a:t>
            </a:r>
            <a:r>
              <a:rPr lang="en-US" sz="2400" dirty="0" err="1"/>
              <a:t>last_name</a:t>
            </a:r>
            <a:r>
              <a:rPr lang="en-US" sz="2400" dirty="0"/>
              <a:t>) :</a:t>
            </a:r>
          </a:p>
          <a:p>
            <a:pPr marL="201168" lvl="1" indent="0">
              <a:buNone/>
            </a:pPr>
            <a:r>
              <a:rPr lang="en-US" sz="2400" dirty="0"/>
              <a:t>		self.name = name</a:t>
            </a:r>
          </a:p>
          <a:p>
            <a:pPr marL="201168" lvl="1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self.last_name</a:t>
            </a:r>
            <a:r>
              <a:rPr lang="en-US" sz="2400" dirty="0"/>
              <a:t> = </a:t>
            </a:r>
            <a:r>
              <a:rPr lang="en-US" sz="2400" dirty="0" err="1"/>
              <a:t>last_name</a:t>
            </a:r>
            <a:endParaRPr lang="en-US" sz="2400" dirty="0"/>
          </a:p>
          <a:p>
            <a:pPr marL="201168" lvl="1" indent="0">
              <a:buNone/>
            </a:pPr>
            <a:endParaRPr lang="en-US" sz="2400" dirty="0"/>
          </a:p>
          <a:p>
            <a:pPr marL="201168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intoduce</a:t>
            </a:r>
            <a:r>
              <a:rPr lang="en-US" sz="2400" dirty="0"/>
              <a:t>(self) :</a:t>
            </a:r>
          </a:p>
          <a:p>
            <a:pPr marL="201168" lvl="1" indent="0">
              <a:buNone/>
            </a:pPr>
            <a:r>
              <a:rPr lang="en-US" sz="2400" dirty="0"/>
              <a:t>		</a:t>
            </a:r>
            <a:r>
              <a:rPr lang="en-US" sz="2000" dirty="0"/>
              <a:t>print(“Hi, My name is ”, self.name, </a:t>
            </a:r>
            <a:r>
              <a:rPr lang="en-US" sz="2000" dirty="0" err="1"/>
              <a:t>self.last_name</a:t>
            </a:r>
            <a:r>
              <a:rPr lang="en-US" sz="2000" dirty="0"/>
              <a:t>)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33CB4-2BC0-4F89-80F7-CB370B78BA87}"/>
              </a:ext>
            </a:extLst>
          </p:cNvPr>
          <p:cNvSpPr/>
          <p:nvPr/>
        </p:nvSpPr>
        <p:spPr>
          <a:xfrm>
            <a:off x="1043608" y="1916832"/>
            <a:ext cx="7277432" cy="4464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6FBB4-5831-4B85-9E77-B9719AC6CD20}"/>
              </a:ext>
            </a:extLst>
          </p:cNvPr>
          <p:cNvSpPr txBox="1"/>
          <p:nvPr/>
        </p:nvSpPr>
        <p:spPr>
          <a:xfrm>
            <a:off x="5724128" y="1474747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 block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4E2C0-A389-4DE1-8180-CBAEED046B65}"/>
              </a:ext>
            </a:extLst>
          </p:cNvPr>
          <p:cNvSpPr/>
          <p:nvPr/>
        </p:nvSpPr>
        <p:spPr>
          <a:xfrm>
            <a:off x="1691680" y="2420888"/>
            <a:ext cx="2232248" cy="7920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82176-71DD-42FD-8760-565E12B5941E}"/>
              </a:ext>
            </a:extLst>
          </p:cNvPr>
          <p:cNvSpPr txBox="1"/>
          <p:nvPr/>
        </p:nvSpPr>
        <p:spPr>
          <a:xfrm>
            <a:off x="3878961" y="2519318"/>
            <a:ext cx="2232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Class Attributes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F3CC9F-EF61-4F88-8FC6-3DE338FA989A}"/>
              </a:ext>
            </a:extLst>
          </p:cNvPr>
          <p:cNvSpPr/>
          <p:nvPr/>
        </p:nvSpPr>
        <p:spPr>
          <a:xfrm>
            <a:off x="1691680" y="3284074"/>
            <a:ext cx="4680520" cy="122504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F1DEB3-62EB-4433-AC3F-72ADC08C1B96}"/>
              </a:ext>
            </a:extLst>
          </p:cNvPr>
          <p:cNvSpPr txBox="1"/>
          <p:nvPr/>
        </p:nvSpPr>
        <p:spPr>
          <a:xfrm>
            <a:off x="1589294" y="4499083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Constructor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9F3217-B52A-4E81-A790-54BA6805FA64}"/>
              </a:ext>
            </a:extLst>
          </p:cNvPr>
          <p:cNvSpPr/>
          <p:nvPr/>
        </p:nvSpPr>
        <p:spPr>
          <a:xfrm>
            <a:off x="1691680" y="4940713"/>
            <a:ext cx="6336704" cy="100856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AFD8B-60F6-45C7-9F70-C141CE56F78B}"/>
              </a:ext>
            </a:extLst>
          </p:cNvPr>
          <p:cNvSpPr txBox="1"/>
          <p:nvPr/>
        </p:nvSpPr>
        <p:spPr>
          <a:xfrm>
            <a:off x="1589294" y="5919208"/>
            <a:ext cx="28083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Class Methods</a:t>
            </a:r>
          </a:p>
        </p:txBody>
      </p:sp>
    </p:spTree>
    <p:extLst>
      <p:ext uri="{BB962C8B-B14F-4D97-AF65-F5344CB8AC3E}">
        <p14:creationId xmlns:p14="http://schemas.microsoft.com/office/powerpoint/2010/main" val="114984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Constructor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331145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sz="2400" dirty="0"/>
              <a:t>สำหรับ </a:t>
            </a:r>
            <a:r>
              <a:rPr lang="en-US" sz="2400" dirty="0"/>
              <a:t>Constructor Method </a:t>
            </a:r>
            <a:r>
              <a:rPr lang="th-TH" sz="2400" dirty="0"/>
              <a:t>ในภาษา </a:t>
            </a:r>
            <a:r>
              <a:rPr lang="en-US" sz="2400" dirty="0"/>
              <a:t>Python </a:t>
            </a:r>
            <a:r>
              <a:rPr lang="th-TH" sz="2400" dirty="0"/>
              <a:t>นั้นจะไม่ใช้เป็น </a:t>
            </a:r>
            <a:r>
              <a:rPr lang="en-US" sz="2400" dirty="0"/>
              <a:t>Method </a:t>
            </a:r>
            <a:r>
              <a:rPr lang="th-TH" sz="2400" dirty="0"/>
              <a:t>ที่มีชื่อเดียวกันกับ </a:t>
            </a:r>
            <a:r>
              <a:rPr lang="en-US" sz="2400" dirty="0"/>
              <a:t>class </a:t>
            </a:r>
            <a:r>
              <a:rPr lang="th-TH" sz="2400" dirty="0"/>
              <a:t>แต่จะใช้ </a:t>
            </a:r>
            <a:r>
              <a:rPr lang="en-US" sz="2400" dirty="0"/>
              <a:t>Method </a:t>
            </a:r>
            <a:r>
              <a:rPr lang="th-TH" sz="2400" dirty="0"/>
              <a:t>ที่ชื่อว่า </a:t>
            </a:r>
            <a:r>
              <a:rPr lang="en-US" sz="2400" dirty="0"/>
              <a:t>__</a:t>
            </a:r>
            <a:r>
              <a:rPr lang="en-US" sz="2400" dirty="0" err="1"/>
              <a:t>init</a:t>
            </a:r>
            <a:r>
              <a:rPr lang="en-US" sz="2400" dirty="0"/>
              <a:t>__ </a:t>
            </a:r>
            <a:r>
              <a:rPr lang="th-TH" sz="2400" dirty="0"/>
              <a:t>เป็น </a:t>
            </a:r>
            <a:r>
              <a:rPr lang="en-US" sz="2400" dirty="0"/>
              <a:t>Constructor Method </a:t>
            </a:r>
            <a:r>
              <a:rPr lang="th-TH" sz="2400" dirty="0"/>
              <a:t>แทน โดยทุก </a:t>
            </a:r>
            <a:r>
              <a:rPr lang="en-US" sz="2400" dirty="0"/>
              <a:t>Constructor Method </a:t>
            </a:r>
            <a:r>
              <a:rPr lang="th-TH" sz="2400" dirty="0"/>
              <a:t>จะต้องมี </a:t>
            </a:r>
            <a:r>
              <a:rPr lang="en-US" sz="2400" dirty="0"/>
              <a:t>parameter </a:t>
            </a:r>
            <a:r>
              <a:rPr lang="th-TH" sz="2400" dirty="0"/>
              <a:t>อย่างน้อยหนึ่งตัว คือ </a:t>
            </a:r>
            <a:r>
              <a:rPr lang="en-US" sz="2400" dirty="0"/>
              <a:t>self </a:t>
            </a:r>
            <a:r>
              <a:rPr lang="th-TH" sz="2400" dirty="0"/>
              <a:t>เพื่อใช้อ้างอิงถึง </a:t>
            </a:r>
            <a:r>
              <a:rPr lang="en-US" sz="2400" dirty="0"/>
              <a:t>instance </a:t>
            </a:r>
            <a:r>
              <a:rPr lang="th-TH" sz="2400" dirty="0"/>
              <a:t>ปัจจุบัน </a:t>
            </a:r>
            <a:r>
              <a:rPr lang="en-US" sz="2400" dirty="0"/>
              <a:t>(</a:t>
            </a:r>
            <a:r>
              <a:rPr lang="th-TH" sz="2400" dirty="0"/>
              <a:t>เหมือน </a:t>
            </a:r>
            <a:r>
              <a:rPr lang="en-US" sz="2400" dirty="0"/>
              <a:t>this </a:t>
            </a:r>
            <a:r>
              <a:rPr lang="th-TH" sz="2400" dirty="0"/>
              <a:t>แต่ </a:t>
            </a:r>
            <a:r>
              <a:rPr lang="en-US" sz="2400" dirty="0"/>
              <a:t>python </a:t>
            </a:r>
            <a:r>
              <a:rPr lang="th-TH" sz="2400" dirty="0"/>
              <a:t>บังคับว่า </a:t>
            </a:r>
            <a:r>
              <a:rPr lang="en-US" sz="2400" dirty="0"/>
              <a:t>Method </a:t>
            </a:r>
            <a:r>
              <a:rPr lang="th-TH" sz="2400" dirty="0"/>
              <a:t>ไหนจะอ้างข้อมูลภายใน </a:t>
            </a:r>
            <a:r>
              <a:rPr lang="en-US" sz="2400" dirty="0"/>
              <a:t>instance </a:t>
            </a:r>
            <a:r>
              <a:rPr lang="th-TH" sz="2400" dirty="0"/>
              <a:t>จะต้องมี </a:t>
            </a:r>
            <a:r>
              <a:rPr lang="en-US" sz="2400" dirty="0"/>
              <a:t>self </a:t>
            </a:r>
            <a:r>
              <a:rPr lang="th-TH" sz="2400" dirty="0"/>
              <a:t>เป็น </a:t>
            </a:r>
            <a:r>
              <a:rPr lang="en-US" sz="2400" dirty="0"/>
              <a:t>parameter </a:t>
            </a:r>
            <a:r>
              <a:rPr lang="th-TH" sz="2400" dirty="0"/>
              <a:t>ทุก </a:t>
            </a:r>
            <a:r>
              <a:rPr lang="en-US" sz="2400" dirty="0"/>
              <a:t>Method)</a:t>
            </a:r>
          </a:p>
        </p:txBody>
      </p:sp>
    </p:spTree>
    <p:extLst>
      <p:ext uri="{BB962C8B-B14F-4D97-AF65-F5344CB8AC3E}">
        <p14:creationId xmlns:p14="http://schemas.microsoft.com/office/powerpoint/2010/main" val="46293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Constructor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8568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sz="2400" dirty="0"/>
              <a:t>อีกข้อหนึ่งของ </a:t>
            </a:r>
            <a:r>
              <a:rPr lang="en-US" sz="2400" dirty="0"/>
              <a:t>Constructor Method </a:t>
            </a:r>
            <a:r>
              <a:rPr lang="th-TH" sz="2400" dirty="0"/>
              <a:t>ในภาษา </a:t>
            </a:r>
            <a:r>
              <a:rPr lang="en-US" sz="2400" dirty="0"/>
              <a:t>Python</a:t>
            </a:r>
            <a:r>
              <a:rPr lang="th-TH" sz="2400" dirty="0"/>
              <a:t> นั่นคือ เราไม่จำเป็นต้องสร้าง </a:t>
            </a:r>
            <a:r>
              <a:rPr lang="en-US" sz="2400" dirty="0"/>
              <a:t>Class Attributes </a:t>
            </a:r>
            <a:r>
              <a:rPr lang="th-TH" sz="2400" dirty="0"/>
              <a:t>ไว้ตั้งแต่สร้าง </a:t>
            </a:r>
            <a:r>
              <a:rPr lang="en-US" sz="2400" dirty="0"/>
              <a:t>class </a:t>
            </a:r>
            <a:r>
              <a:rPr lang="th-TH" sz="2400" dirty="0"/>
              <a:t>แต่สามารถสร้างตอนเรียกใช้ </a:t>
            </a:r>
            <a:r>
              <a:rPr lang="en-US" sz="2400" dirty="0"/>
              <a:t>Constructor Method </a:t>
            </a:r>
            <a:r>
              <a:rPr lang="th-TH" sz="2400" dirty="0"/>
              <a:t>ก็ได้ โดยผ่าน </a:t>
            </a:r>
            <a:r>
              <a:rPr lang="en-US" sz="2400" dirty="0"/>
              <a:t>self.&lt;attribute&gt; </a:t>
            </a:r>
            <a:r>
              <a:rPr lang="th-TH" sz="2400" dirty="0"/>
              <a:t>เช่น</a:t>
            </a:r>
          </a:p>
          <a:p>
            <a:pPr marL="201168" lvl="1" indent="0">
              <a:buNone/>
            </a:pPr>
            <a:r>
              <a:rPr lang="en-US" sz="2400" dirty="0"/>
              <a:t>class Person :</a:t>
            </a:r>
          </a:p>
          <a:p>
            <a:pPr marL="201168" lvl="1" indent="0">
              <a:buNone/>
            </a:pPr>
            <a:r>
              <a:rPr lang="en-US" sz="2400" dirty="0"/>
              <a:t>	def __</a:t>
            </a:r>
            <a:r>
              <a:rPr lang="en-US" sz="2400" dirty="0" err="1"/>
              <a:t>init</a:t>
            </a:r>
            <a:r>
              <a:rPr lang="en-US" sz="2400" dirty="0"/>
              <a:t>__(self, name, </a:t>
            </a:r>
            <a:r>
              <a:rPr lang="en-US" sz="2400" dirty="0" err="1"/>
              <a:t>last_name</a:t>
            </a:r>
            <a:r>
              <a:rPr lang="en-US" sz="2400" dirty="0"/>
              <a:t>) :</a:t>
            </a:r>
          </a:p>
          <a:p>
            <a:pPr marL="201168" lvl="1" indent="0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</a:rPr>
              <a:t>self.name</a:t>
            </a:r>
            <a:r>
              <a:rPr lang="en-US" sz="2400" dirty="0"/>
              <a:t> = name</a:t>
            </a:r>
          </a:p>
          <a:p>
            <a:pPr marL="201168" lvl="1" indent="0">
              <a:buNone/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FF0000"/>
                </a:solidFill>
              </a:rPr>
              <a:t>self.last_name</a:t>
            </a:r>
            <a:r>
              <a:rPr lang="en-US" sz="2400" dirty="0"/>
              <a:t> = </a:t>
            </a:r>
            <a:r>
              <a:rPr lang="en-US" sz="2400" dirty="0" err="1"/>
              <a:t>last_name</a:t>
            </a:r>
            <a:endParaRPr lang="en-US" sz="2400" dirty="0"/>
          </a:p>
          <a:p>
            <a:pPr marL="201168" lvl="1" indent="0">
              <a:buNone/>
            </a:pPr>
            <a:endParaRPr lang="en-US" sz="2400" dirty="0"/>
          </a:p>
          <a:p>
            <a:pPr marL="201168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intoduce</a:t>
            </a:r>
            <a:r>
              <a:rPr lang="en-US" sz="2400" dirty="0"/>
              <a:t>(self) :</a:t>
            </a:r>
          </a:p>
          <a:p>
            <a:pPr marL="201168" lvl="1" indent="0">
              <a:buNone/>
            </a:pPr>
            <a:r>
              <a:rPr lang="en-US" sz="2400" dirty="0"/>
              <a:t>		</a:t>
            </a:r>
            <a:r>
              <a:rPr lang="en-US" sz="2000" dirty="0"/>
              <a:t>print(“Hi, My name is ”, self.name, </a:t>
            </a:r>
            <a:r>
              <a:rPr lang="en-US" sz="2000" dirty="0" err="1"/>
              <a:t>self.last_name</a:t>
            </a:r>
            <a:r>
              <a:rPr lang="en-US" sz="2000" dirty="0"/>
              <a:t>)</a:t>
            </a:r>
            <a:endParaRPr lang="en-US" sz="2400" dirty="0"/>
          </a:p>
          <a:p>
            <a:pPr marL="201168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623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7516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sz="2400" dirty="0"/>
              <a:t>การสร้าง </a:t>
            </a:r>
            <a:r>
              <a:rPr lang="en-US" sz="2400" dirty="0"/>
              <a:t>Object </a:t>
            </a:r>
            <a:r>
              <a:rPr lang="th-TH" sz="2400" dirty="0"/>
              <a:t>ในภาษา </a:t>
            </a:r>
            <a:r>
              <a:rPr lang="en-US" sz="2400" dirty="0"/>
              <a:t>Python </a:t>
            </a:r>
            <a:r>
              <a:rPr lang="th-TH" sz="2400" dirty="0"/>
              <a:t>สามารถทำได้ด้วยการ</a:t>
            </a:r>
            <a:r>
              <a:rPr lang="en-US" sz="2400" dirty="0"/>
              <a:t> : </a:t>
            </a:r>
            <a:endParaRPr lang="th-TH" sz="2400" dirty="0"/>
          </a:p>
          <a:p>
            <a:pPr marL="201168" lvl="1" indent="0">
              <a:buNone/>
            </a:pPr>
            <a:r>
              <a:rPr lang="en-US" sz="2400" dirty="0"/>
              <a:t>&lt;variable&gt; = &lt;</a:t>
            </a:r>
            <a:r>
              <a:rPr lang="en-US" sz="2400" dirty="0" err="1"/>
              <a:t>class_name</a:t>
            </a:r>
            <a:r>
              <a:rPr lang="en-US" sz="2400" dirty="0"/>
              <a:t>&gt;(argument)</a:t>
            </a:r>
          </a:p>
          <a:p>
            <a:pPr marL="201168" lvl="1" indent="0">
              <a:buNone/>
            </a:pPr>
            <a:r>
              <a:rPr lang="th-TH" sz="2400" dirty="0"/>
              <a:t>เช่น</a:t>
            </a:r>
          </a:p>
          <a:p>
            <a:pPr marL="201168" lvl="1" indent="0">
              <a:buNone/>
            </a:pPr>
            <a:r>
              <a:rPr lang="en-US" sz="2400" dirty="0"/>
              <a:t>person = Person(“John”, “Doe”) </a:t>
            </a:r>
            <a:r>
              <a:rPr lang="en-US" sz="2400" dirty="0">
                <a:solidFill>
                  <a:srgbClr val="FF0000"/>
                </a:solidFill>
              </a:rPr>
              <a:t>&lt;&lt;&lt;</a:t>
            </a:r>
            <a:r>
              <a:rPr lang="en-US" sz="2400" dirty="0"/>
              <a:t> </a:t>
            </a:r>
            <a:r>
              <a:rPr lang="th-TH" sz="2400" dirty="0">
                <a:solidFill>
                  <a:srgbClr val="FF0000"/>
                </a:solidFill>
              </a:rPr>
              <a:t>ไม่ต้องส่งอะไรให้ </a:t>
            </a:r>
            <a:r>
              <a:rPr lang="en-US" sz="2400" dirty="0">
                <a:solidFill>
                  <a:srgbClr val="FF0000"/>
                </a:solidFill>
              </a:rPr>
              <a:t>self </a:t>
            </a:r>
            <a:r>
              <a:rPr lang="th-TH" sz="2400" dirty="0">
                <a:solidFill>
                  <a:srgbClr val="FF0000"/>
                </a:solidFill>
              </a:rPr>
              <a:t>มองว่าไม่มีตัวตนก็ได้ แต่ต้องสร้างเป็น </a:t>
            </a:r>
            <a:r>
              <a:rPr lang="en-US" sz="2400" dirty="0">
                <a:solidFill>
                  <a:srgbClr val="FF0000"/>
                </a:solidFill>
              </a:rPr>
              <a:t>parameter list</a:t>
            </a:r>
          </a:p>
          <a:p>
            <a:pPr marL="201168" lvl="1" indent="0">
              <a:buNone/>
            </a:pPr>
            <a:r>
              <a:rPr lang="th-TH" sz="2400" dirty="0"/>
              <a:t>ส่วนการเรียกใช้งาน </a:t>
            </a:r>
            <a:r>
              <a:rPr lang="en-US" sz="2400" dirty="0"/>
              <a:t>Attributes </a:t>
            </a:r>
            <a:r>
              <a:rPr lang="th-TH" sz="2400" dirty="0"/>
              <a:t>และ</a:t>
            </a:r>
            <a:r>
              <a:rPr lang="en-US" sz="2400" dirty="0"/>
              <a:t> Methods </a:t>
            </a:r>
            <a:r>
              <a:rPr lang="th-TH" sz="2400" dirty="0"/>
              <a:t>สามารถเรียกผ่าน</a:t>
            </a:r>
          </a:p>
          <a:p>
            <a:pPr marL="201168" lvl="1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object_variable</a:t>
            </a:r>
            <a:r>
              <a:rPr lang="en-US" sz="2400" dirty="0"/>
              <a:t>&gt;.&lt;</a:t>
            </a:r>
            <a:r>
              <a:rPr lang="en-US" sz="2400" dirty="0" err="1"/>
              <a:t>attribute_name</a:t>
            </a:r>
            <a:r>
              <a:rPr lang="en-US" sz="2400" dirty="0"/>
              <a:t>&gt; </a:t>
            </a:r>
            <a:r>
              <a:rPr lang="th-TH" sz="2400" dirty="0"/>
              <a:t>หรือ</a:t>
            </a:r>
          </a:p>
          <a:p>
            <a:pPr marL="201168" lvl="1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object_variable</a:t>
            </a:r>
            <a:r>
              <a:rPr lang="en-US" sz="2400" dirty="0"/>
              <a:t>&gt;.&lt;</a:t>
            </a:r>
            <a:r>
              <a:rPr lang="en-US" sz="2400" dirty="0" err="1"/>
              <a:t>method_name</a:t>
            </a:r>
            <a:r>
              <a:rPr lang="en-US" sz="2400" dirty="0"/>
              <a:t>&gt;</a:t>
            </a:r>
          </a:p>
          <a:p>
            <a:pPr marL="201168" lvl="1" indent="0">
              <a:buNone/>
            </a:pPr>
            <a:r>
              <a:rPr lang="th-TH" sz="2400" dirty="0"/>
              <a:t>เช่น</a:t>
            </a:r>
          </a:p>
          <a:p>
            <a:pPr marL="201168" lvl="1" indent="0">
              <a:buNone/>
            </a:pPr>
            <a:r>
              <a:rPr lang="en-US" sz="2400" dirty="0" err="1"/>
              <a:t>person.introduce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45690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3593</TotalTime>
  <Words>745</Words>
  <Application>Microsoft Office PowerPoint</Application>
  <PresentationFormat>On-screen Show (4:3)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Comic Sans MS</vt:lpstr>
      <vt:lpstr>Consolas</vt:lpstr>
      <vt:lpstr>Corbel</vt:lpstr>
      <vt:lpstr>Tahoma</vt:lpstr>
      <vt:lpstr>Wingdings</vt:lpstr>
      <vt:lpstr>Wingdings 2</vt:lpstr>
      <vt:lpstr>Wingdings 3</vt:lpstr>
      <vt:lpstr>Module</vt:lpstr>
      <vt:lpstr>Python  Programming: O8</vt:lpstr>
      <vt:lpstr>Python Classes (Object Oriented Programming)</vt:lpstr>
      <vt:lpstr>Python OOP</vt:lpstr>
      <vt:lpstr>Class VS Object</vt:lpstr>
      <vt:lpstr>Class VS Object</vt:lpstr>
      <vt:lpstr>Python Classes</vt:lpstr>
      <vt:lpstr>Constructor Method</vt:lpstr>
      <vt:lpstr>Constructor Method</vt:lpstr>
      <vt:lpstr>Object</vt:lpstr>
      <vt:lpstr>Inheritance</vt:lpstr>
      <vt:lpstr>Inheritance</vt:lpstr>
      <vt:lpstr>Inheritance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Programming</dc:title>
  <dc:creator>Windows User</dc:creator>
  <cp:lastModifiedBy>NATTADET VIJARANAKUL</cp:lastModifiedBy>
  <cp:revision>100</cp:revision>
  <dcterms:created xsi:type="dcterms:W3CDTF">2021-01-28T14:27:34Z</dcterms:created>
  <dcterms:modified xsi:type="dcterms:W3CDTF">2021-03-09T09:35:41Z</dcterms:modified>
</cp:coreProperties>
</file>