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73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11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Supported color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r,g,b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RGB value between[0-1]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r,g,b,a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RGBA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value between [0-1]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“#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rrggbb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 Hexadecimal code of color</a:t>
            </a:r>
          </a:p>
        </p:txBody>
      </p:sp>
    </p:spTree>
    <p:extLst>
      <p:ext uri="{BB962C8B-B14F-4D97-AF65-F5344CB8AC3E}">
        <p14:creationId xmlns:p14="http://schemas.microsoft.com/office/powerpoint/2010/main" val="372486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color = ‘r’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94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color =(1, 0, 0)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698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color =“#FF0000”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269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Supported marker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“.”         “|”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“o”        “_”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“x”        “v”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“+”       “&gt;”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“*”       “^”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“s”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“&lt;”</a:t>
            </a:r>
          </a:p>
        </p:txBody>
      </p:sp>
    </p:spTree>
    <p:extLst>
      <p:ext uri="{BB962C8B-B14F-4D97-AF65-F5344CB8AC3E}">
        <p14:creationId xmlns:p14="http://schemas.microsoft.com/office/powerpoint/2010/main" val="32490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color =“#FF0000”,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marker = “x”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357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Styled marker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“-”               solid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“- -”             dashed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“-.”              dash-dot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“:”               dotted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188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color =“#FF0000”,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linestyle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“:”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740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Label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plt.xlabel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(“Domain”, size = 20, color =“r”,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=“y”)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plt.ylabel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color =“#FF0000”,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linestyle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“:”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471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itle(“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Message”,loc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center)</a:t>
            </a: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lt.title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(“Graph of y = 3x+2”)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plt.title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(“Graph of y = 3x+2”, {“loc”: “center”, “size” : 20})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plt.title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(“Graph of y = 3x+2”, {“loc”: “center”, “color” : “g”})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3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Python Package III</a:t>
            </a:r>
            <a:br>
              <a:rPr lang="en-US" sz="6000" dirty="0"/>
            </a:br>
            <a:r>
              <a:rPr lang="en-US" sz="4900" dirty="0"/>
              <a:t>(Matplotlib)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 fontScale="92500"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label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ว่าเส้นไหนหมายถึงอะไร ใช้แทน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show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legend(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list_of_label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title, loc = 0,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fontsize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facecolor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edgecolor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x1 = [1,2,3,4,5]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y1 = [5,8,11,14,17]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y2 = [2,4,6,8,10]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plt.xlabel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(“Domain”, size = 20)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plt.ylabel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(“Range”, size = 20)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(x1, y1, color =“#FF0000”,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linestyle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“:”)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(x1, y2, color =“#00FF00”)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plt.legend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([“3x+2”, “2x”])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56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Text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text(x, y, message,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args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***)</a:t>
            </a: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x1 = [1,2,3,4,5]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y1 = [5,8,11,14,17]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y2 = [2,4,6,8,10]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plt.xlabel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(“Domain”, size = 20)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plt.ylabel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(“Range”, size = 20)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(x1, y1, color =“#FF0000”,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linestyle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“:”)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(x1, y2, color =“#00FF00”)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plt.legend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([“3x+2”, “2x”])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plt.text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(1, 1, “Hello”, size = 20)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083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Circle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คือ กราฟที่ไว้ใช้แสดงข้อมูลที่เป็นสัดส่วนรวมกันได้ 100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%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pie(data, labels =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list_of_label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autopct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colors, shadow = False, explode)</a:t>
            </a: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 = [10,20,30,40]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label = [“A”, “B”, “C”, “D”]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(data, labels = label,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autopct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“%.1f%%”)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453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Scatter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เป็นกราฟที่แสดงความสัมพันธ์ของข้อมูลที่มีแบบคู่อันดับแบบ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Linear Graph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ต่างกันที่จะไม่มีเส้นลากในแต่ละจุด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scatter(x, y, sizes, color)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x1 = [1,2,3,4,5]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y1 = [5,8,11,14,17]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plt.scatter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(x1, y1)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051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Histogram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เป็นกราฟที่แสดงความถี่ของข้อมูลแต่ละตัวในแบบต่อเนื่องกัน และไม่ต่อเนื่องกัน</a:t>
            </a:r>
          </a:p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แบบไม่ต่อเนื่อง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hist(data)</a:t>
            </a:r>
          </a:p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แบบต่อเนื่อง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hist(data, bins)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 = [10,10,10,10,20,15,10,15,15,20,20,35,35,35,40,40,15]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plt.hist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(data)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5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Histogram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np.random.normal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(10,2.5,5000) # random 5000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mean = 10,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2.5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plt.hist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(data, bins = 30) # 30 groups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5137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Bar Chart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เป็นกราฟที่แสดงถึงจำนวนข้อมูลที่สัมพันธ์กับข้อมูล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bar(data, height, width = 0.8, **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kwargs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 = [“Year1”, “Year2”, “Year3”, “Year4”, “OverYear4”]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height = [180, 175, 170, 168, 30]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plt.bar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data,height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plt.show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729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Library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(ใช้สร้าง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ทั้งหมดที่จะใช้จะอยู่ภายใต้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Sub-package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pyplot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(from matplotlib import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8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ที่จะสร้าง</a:t>
            </a:r>
          </a:p>
          <a:p>
            <a:pPr marL="658368" lvl="1" indent="-4572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Plot / Line Graph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 Graph</a:t>
            </a:r>
          </a:p>
          <a:p>
            <a:pPr marL="658368" lvl="1" indent="-4572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 Plot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1953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Line Plot / 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กราฟเส้นที่แสดงความสัมพันธ์ระหว่าง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3x + 2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Domain(x)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[1,2,3,4,5]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จะได้ว่า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[5,8,11,14,17]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เป็นความสัมพันธ์ที่เรายังไม่สามารถแสดงออกมาเป็นสมการได้ แต่เราสามารถ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ค่าจากทั้งสองค่าเพื่อดูลักษณะกราฟของข้อมูลได้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1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Line Plot / 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domain_list,range_list,color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marker,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linestyle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“-”) 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plot line graph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show()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show graph</a:t>
            </a:r>
          </a:p>
          <a:p>
            <a:pPr marL="201168" lvl="1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356992"/>
            <a:ext cx="7637472" cy="2880320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(“Message”, size, color,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(“Message”, size, color,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7CB46B-7F90-41AC-B824-F9A586CC3EFF}"/>
              </a:ext>
            </a:extLst>
          </p:cNvPr>
          <p:cNvCxnSpPr>
            <a:cxnSpLocks/>
          </p:cNvCxnSpPr>
          <p:nvPr/>
        </p:nvCxnSpPr>
        <p:spPr>
          <a:xfrm flipV="1">
            <a:off x="3707904" y="1772816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6847DF-4149-4F6D-B6EB-5D8DFEE312CF}"/>
              </a:ext>
            </a:extLst>
          </p:cNvPr>
          <p:cNvCxnSpPr>
            <a:cxnSpLocks/>
          </p:cNvCxnSpPr>
          <p:nvPr/>
        </p:nvCxnSpPr>
        <p:spPr>
          <a:xfrm>
            <a:off x="3491880" y="3140968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E1376F-06D0-489B-8E79-A3C3212C6A80}"/>
              </a:ext>
            </a:extLst>
          </p:cNvPr>
          <p:cNvSpPr txBox="1"/>
          <p:nvPr/>
        </p:nvSpPr>
        <p:spPr>
          <a:xfrm>
            <a:off x="5297017" y="290084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3FBB7-364F-4B0C-93AD-C16071E89886}"/>
              </a:ext>
            </a:extLst>
          </p:cNvPr>
          <p:cNvSpPr txBox="1"/>
          <p:nvPr/>
        </p:nvSpPr>
        <p:spPr>
          <a:xfrm>
            <a:off x="3553855" y="142414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4974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Export graph as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savefig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(“filename”, transparent = false)</a:t>
            </a:r>
          </a:p>
          <a:p>
            <a:pPr marL="201168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[1,2,3,4,5]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_plot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[5,8,11,14,17]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lt.xlabel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(“Domain”)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lt.ylabel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(“Range”)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y_plot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plt.savefig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(“image.png”, transparent = true)</a:t>
            </a:r>
          </a:p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lt.show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44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9157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Supported color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‘b’      blue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‘g’      green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‘r’      red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‘c’      cyan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‘m’     magenta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‘y’      yellow</a:t>
            </a:r>
          </a:p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‘w’     white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‘k’      black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BBF3D-0236-4C9D-8CAC-E890CF01F833}"/>
              </a:ext>
            </a:extLst>
          </p:cNvPr>
          <p:cNvSpPr/>
          <p:nvPr/>
        </p:nvSpPr>
        <p:spPr>
          <a:xfrm>
            <a:off x="2843808" y="2474199"/>
            <a:ext cx="288032" cy="288032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3CC16-00DC-4F4E-9B49-191F08BE4158}"/>
              </a:ext>
            </a:extLst>
          </p:cNvPr>
          <p:cNvSpPr/>
          <p:nvPr/>
        </p:nvSpPr>
        <p:spPr>
          <a:xfrm>
            <a:off x="3099139" y="2930454"/>
            <a:ext cx="288032" cy="288032"/>
          </a:xfrm>
          <a:prstGeom prst="rect">
            <a:avLst/>
          </a:prstGeom>
          <a:solidFill>
            <a:srgbClr val="00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1B2FD-C827-493E-9F99-02AB913088CC}"/>
              </a:ext>
            </a:extLst>
          </p:cNvPr>
          <p:cNvSpPr/>
          <p:nvPr/>
        </p:nvSpPr>
        <p:spPr>
          <a:xfrm>
            <a:off x="2615589" y="3390696"/>
            <a:ext cx="288032" cy="288032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1FA68-12D2-4CD2-8E94-62FBEFA8DEA7}"/>
              </a:ext>
            </a:extLst>
          </p:cNvPr>
          <p:cNvSpPr/>
          <p:nvPr/>
        </p:nvSpPr>
        <p:spPr>
          <a:xfrm>
            <a:off x="2843808" y="3897507"/>
            <a:ext cx="288032" cy="2880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F1864-5D54-4006-9742-459A755957CA}"/>
              </a:ext>
            </a:extLst>
          </p:cNvPr>
          <p:cNvSpPr/>
          <p:nvPr/>
        </p:nvSpPr>
        <p:spPr>
          <a:xfrm>
            <a:off x="3491880" y="4365104"/>
            <a:ext cx="288032" cy="288032"/>
          </a:xfrm>
          <a:prstGeom prst="rect">
            <a:avLst/>
          </a:prstGeom>
          <a:solidFill>
            <a:srgbClr val="FF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B4288-2015-4A5E-8ED3-32F41F39E766}"/>
              </a:ext>
            </a:extLst>
          </p:cNvPr>
          <p:cNvSpPr/>
          <p:nvPr/>
        </p:nvSpPr>
        <p:spPr>
          <a:xfrm>
            <a:off x="3099139" y="4838120"/>
            <a:ext cx="288032" cy="28803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4A7FE-7A2B-4939-B465-1710098A2820}"/>
              </a:ext>
            </a:extLst>
          </p:cNvPr>
          <p:cNvSpPr/>
          <p:nvPr/>
        </p:nvSpPr>
        <p:spPr>
          <a:xfrm>
            <a:off x="3001398" y="5275678"/>
            <a:ext cx="28803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3F1B4-EB6C-461F-BCFC-B1AB5BDEA1D1}"/>
              </a:ext>
            </a:extLst>
          </p:cNvPr>
          <p:cNvSpPr/>
          <p:nvPr/>
        </p:nvSpPr>
        <p:spPr>
          <a:xfrm>
            <a:off x="2987824" y="5733942"/>
            <a:ext cx="288032" cy="2880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4752</TotalTime>
  <Words>1332</Words>
  <Application>Microsoft Office PowerPoint</Application>
  <PresentationFormat>On-screen Show (4:3)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Comic Sans MS</vt:lpstr>
      <vt:lpstr>Corbel</vt:lpstr>
      <vt:lpstr>Tahoma</vt:lpstr>
      <vt:lpstr>Wingdings</vt:lpstr>
      <vt:lpstr>Wingdings 2</vt:lpstr>
      <vt:lpstr>Wingdings 3</vt:lpstr>
      <vt:lpstr>Module</vt:lpstr>
      <vt:lpstr>Python  Programming: 11</vt:lpstr>
      <vt:lpstr>Python Package III (Matplotlib)</vt:lpstr>
      <vt:lpstr>Matplotlib</vt:lpstr>
      <vt:lpstr>Matplotlib</vt:lpstr>
      <vt:lpstr>Line Plot / Line Graph</vt:lpstr>
      <vt:lpstr>Line Plot / Line Graph</vt:lpstr>
      <vt:lpstr>Label</vt:lpstr>
      <vt:lpstr>Export graph as file</vt:lpstr>
      <vt:lpstr>Color</vt:lpstr>
      <vt:lpstr>Color</vt:lpstr>
      <vt:lpstr>Color</vt:lpstr>
      <vt:lpstr>Color</vt:lpstr>
      <vt:lpstr>Color</vt:lpstr>
      <vt:lpstr>Marker</vt:lpstr>
      <vt:lpstr>Marker</vt:lpstr>
      <vt:lpstr>Line Style</vt:lpstr>
      <vt:lpstr>Line Style</vt:lpstr>
      <vt:lpstr>Label Attribute</vt:lpstr>
      <vt:lpstr>Title</vt:lpstr>
      <vt:lpstr>Legend</vt:lpstr>
      <vt:lpstr>Text Function</vt:lpstr>
      <vt:lpstr>Circle Graph</vt:lpstr>
      <vt:lpstr>Scatter Graph</vt:lpstr>
      <vt:lpstr>Histogram Graph</vt:lpstr>
      <vt:lpstr>Histogram Graph</vt:lpstr>
      <vt:lpstr>Bar Chart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150</cp:revision>
  <dcterms:created xsi:type="dcterms:W3CDTF">2021-01-28T14:27:34Z</dcterms:created>
  <dcterms:modified xsi:type="dcterms:W3CDTF">2021-04-19T10:09:39Z</dcterms:modified>
</cp:coreProperties>
</file>