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9090c6200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9090c6200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8cfea519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8cfea519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9090c6200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9090c6200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9090c6200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9090c6200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922baccc6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922baccc6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9090c6200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9090c6200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9090c6200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9090c6200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9090c6200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9090c6200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Mid-Progress Presentation </a:t>
            </a:r>
            <a:endParaRPr/>
          </a:p>
          <a:p>
            <a:pPr indent="0" lvl="0" marL="0" rtl="0" algn="ctr">
              <a:spcBef>
                <a:spcPts val="0"/>
              </a:spcBef>
              <a:spcAft>
                <a:spcPts val="0"/>
              </a:spcAft>
              <a:buNone/>
            </a:pPr>
            <a:r>
              <a:rPr lang="en"/>
              <a:t>Group #6</a:t>
            </a:r>
            <a:endParaRPr/>
          </a:p>
          <a:p>
            <a:pPr indent="0" lvl="0" marL="0" rtl="0" algn="ctr">
              <a:spcBef>
                <a:spcPts val="0"/>
              </a:spcBef>
              <a:spcAft>
                <a:spcPts val="0"/>
              </a:spcAft>
              <a:buNone/>
            </a:pPr>
            <a:r>
              <a:rPr lang="en"/>
              <a:t>High-Bitrate Voice Recorder</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Benjamin Hoang, Angelica Olmedo, Jeremy Magana, Jarrett Koran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00000"/>
              </a:lnSpc>
              <a:spcBef>
                <a:spcPts val="0"/>
              </a:spcBef>
              <a:spcAft>
                <a:spcPts val="0"/>
              </a:spcAft>
              <a:buSzPts val="2000"/>
              <a:buChar char="●"/>
            </a:pPr>
            <a:r>
              <a:rPr lang="en" sz="2000"/>
              <a:t>Recorder by Google</a:t>
            </a:r>
            <a:endParaRPr sz="2000"/>
          </a:p>
          <a:p>
            <a:pPr indent="-355600" lvl="1" marL="914400" rtl="0" algn="l">
              <a:lnSpc>
                <a:spcPct val="100000"/>
              </a:lnSpc>
              <a:spcBef>
                <a:spcPts val="0"/>
              </a:spcBef>
              <a:spcAft>
                <a:spcPts val="0"/>
              </a:spcAft>
              <a:buSzPts val="2000"/>
              <a:buChar char="○"/>
            </a:pPr>
            <a:r>
              <a:rPr lang="en" sz="2000"/>
              <a:t>Included with Google Pixel devices</a:t>
            </a:r>
            <a:endParaRPr sz="2000"/>
          </a:p>
          <a:p>
            <a:pPr indent="-355600" lvl="1" marL="914400" rtl="0" algn="l">
              <a:lnSpc>
                <a:spcPct val="100000"/>
              </a:lnSpc>
              <a:spcBef>
                <a:spcPts val="0"/>
              </a:spcBef>
              <a:spcAft>
                <a:spcPts val="0"/>
              </a:spcAft>
              <a:buSzPts val="2000"/>
              <a:buChar char="○"/>
            </a:pPr>
            <a:r>
              <a:rPr lang="en" sz="2000"/>
              <a:t>16 bits per sample</a:t>
            </a:r>
            <a:endParaRPr sz="2000"/>
          </a:p>
          <a:p>
            <a:pPr indent="-355600" lvl="1" marL="914400" rtl="0" algn="l">
              <a:lnSpc>
                <a:spcPct val="100000"/>
              </a:lnSpc>
              <a:spcBef>
                <a:spcPts val="0"/>
              </a:spcBef>
              <a:spcAft>
                <a:spcPts val="0"/>
              </a:spcAft>
              <a:buSzPts val="2000"/>
              <a:buChar char="○"/>
            </a:pPr>
            <a:r>
              <a:rPr lang="en" sz="2000"/>
              <a:t>32000hz sample rate</a:t>
            </a:r>
            <a:endParaRPr sz="2000"/>
          </a:p>
          <a:p>
            <a:pPr indent="-355600" lvl="1" marL="914400" rtl="0" algn="l">
              <a:lnSpc>
                <a:spcPct val="100000"/>
              </a:lnSpc>
              <a:spcBef>
                <a:spcPts val="0"/>
              </a:spcBef>
              <a:spcAft>
                <a:spcPts val="0"/>
              </a:spcAft>
              <a:buSzPts val="2000"/>
              <a:buChar char="○"/>
            </a:pPr>
            <a:r>
              <a:rPr lang="en" sz="2000"/>
              <a:t>Bitrate of around 48Kbps</a:t>
            </a:r>
            <a:endParaRPr sz="2000"/>
          </a:p>
          <a:p>
            <a:pPr indent="-355600" lvl="0" marL="457200" rtl="0" algn="l">
              <a:lnSpc>
                <a:spcPct val="100000"/>
              </a:lnSpc>
              <a:spcBef>
                <a:spcPts val="0"/>
              </a:spcBef>
              <a:spcAft>
                <a:spcPts val="0"/>
              </a:spcAft>
              <a:buSzPts val="2000"/>
              <a:buChar char="●"/>
            </a:pPr>
            <a:r>
              <a:rPr lang="en" sz="2000"/>
              <a:t>What’s wrong with that?</a:t>
            </a:r>
            <a:endParaRPr sz="2000"/>
          </a:p>
          <a:p>
            <a:pPr indent="-355600" lvl="1" marL="914400" rtl="0" algn="l">
              <a:lnSpc>
                <a:spcPct val="100000"/>
              </a:lnSpc>
              <a:spcBef>
                <a:spcPts val="0"/>
              </a:spcBef>
              <a:spcAft>
                <a:spcPts val="0"/>
              </a:spcAft>
              <a:buSzPts val="2000"/>
              <a:buChar char="○"/>
            </a:pPr>
            <a:r>
              <a:rPr lang="en" sz="2000"/>
              <a:t>Human hearing range</a:t>
            </a:r>
            <a:endParaRPr sz="2000"/>
          </a:p>
          <a:p>
            <a:pPr indent="-355600" lvl="1" marL="914400" rtl="0" algn="l">
              <a:lnSpc>
                <a:spcPct val="100000"/>
              </a:lnSpc>
              <a:spcBef>
                <a:spcPts val="0"/>
              </a:spcBef>
              <a:spcAft>
                <a:spcPts val="0"/>
              </a:spcAft>
              <a:buSzPts val="2000"/>
              <a:buChar char="○"/>
            </a:pPr>
            <a:r>
              <a:rPr lang="en" sz="2000"/>
              <a:t>Less bitrate than even Discord VoIP</a:t>
            </a:r>
            <a:endParaRPr sz="2000"/>
          </a:p>
        </p:txBody>
      </p:sp>
      <p:pic>
        <p:nvPicPr>
          <p:cNvPr id="67" name="Google Shape;67;p14"/>
          <p:cNvPicPr preferRelativeResize="0"/>
          <p:nvPr/>
        </p:nvPicPr>
        <p:blipFill>
          <a:blip r:embed="rId3">
            <a:alphaModFix/>
          </a:blip>
          <a:stretch>
            <a:fillRect/>
          </a:stretch>
        </p:blipFill>
        <p:spPr>
          <a:xfrm>
            <a:off x="5806200" y="929100"/>
            <a:ext cx="2622375" cy="2702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Current Status</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program at the moment has at the moment implemented our fragment system, our navigation system, and the record button at the moment. Our plan for the rest of the program includes features such as asking for permission, possibly implementing firebase database, LiveData and ViewModel for our recording data, and a possible recyclerview list to display all of the recordings. The program will be developed incrementally with personal responsibilities.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Currently Implemented/Designs</a:t>
            </a:r>
            <a:endParaRPr/>
          </a:p>
        </p:txBody>
      </p:sp>
      <p:pic>
        <p:nvPicPr>
          <p:cNvPr id="79" name="Google Shape;79;p16"/>
          <p:cNvPicPr preferRelativeResize="0"/>
          <p:nvPr/>
        </p:nvPicPr>
        <p:blipFill>
          <a:blip r:embed="rId3">
            <a:alphaModFix/>
          </a:blip>
          <a:stretch>
            <a:fillRect/>
          </a:stretch>
        </p:blipFill>
        <p:spPr>
          <a:xfrm>
            <a:off x="152400" y="1170125"/>
            <a:ext cx="4050120" cy="3820976"/>
          </a:xfrm>
          <a:prstGeom prst="rect">
            <a:avLst/>
          </a:prstGeom>
          <a:noFill/>
          <a:ln>
            <a:noFill/>
          </a:ln>
        </p:spPr>
      </p:pic>
      <p:pic>
        <p:nvPicPr>
          <p:cNvPr id="80" name="Google Shape;80;p16"/>
          <p:cNvPicPr preferRelativeResize="0"/>
          <p:nvPr/>
        </p:nvPicPr>
        <p:blipFill>
          <a:blip r:embed="rId4">
            <a:alphaModFix/>
          </a:blip>
          <a:stretch>
            <a:fillRect/>
          </a:stretch>
        </p:blipFill>
        <p:spPr>
          <a:xfrm>
            <a:off x="4422145" y="1170125"/>
            <a:ext cx="1970093" cy="3820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Features</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Firebase Database (login functionality for users)</a:t>
            </a:r>
            <a:endParaRPr/>
          </a:p>
          <a:p>
            <a:pPr indent="-342900" lvl="0" marL="457200" rtl="0" algn="l">
              <a:spcBef>
                <a:spcPts val="0"/>
              </a:spcBef>
              <a:spcAft>
                <a:spcPts val="0"/>
              </a:spcAft>
              <a:buSzPts val="1800"/>
              <a:buChar char="●"/>
            </a:pPr>
            <a:r>
              <a:rPr lang="en"/>
              <a:t>Recyclerview list of recordings (when clicked on, displays various details of the recording such as time, name, and length of recording)</a:t>
            </a:r>
            <a:endParaRPr/>
          </a:p>
          <a:p>
            <a:pPr indent="-342900" lvl="0" marL="457200" rtl="0" algn="l">
              <a:spcBef>
                <a:spcPts val="0"/>
              </a:spcBef>
              <a:spcAft>
                <a:spcPts val="0"/>
              </a:spcAft>
              <a:buSzPts val="1800"/>
              <a:buChar char="●"/>
            </a:pPr>
            <a:r>
              <a:rPr lang="en"/>
              <a:t>Asking for permission because the application needs to be able to write into the storage of the device and needs to be able to access the microphone on the device</a:t>
            </a:r>
            <a:endParaRPr/>
          </a:p>
          <a:p>
            <a:pPr indent="-342900" lvl="0" marL="457200" rtl="0" algn="l">
              <a:spcBef>
                <a:spcPts val="0"/>
              </a:spcBef>
              <a:spcAft>
                <a:spcPts val="0"/>
              </a:spcAft>
              <a:buSzPts val="1800"/>
              <a:buChar char="●"/>
            </a:pPr>
            <a:r>
              <a:rPr lang="en"/>
              <a:t>Notifications of possible errors from the user. (incorrect user login/incorrect password)</a:t>
            </a:r>
            <a:endParaRPr/>
          </a:p>
          <a:p>
            <a:pPr indent="-342900" lvl="0" marL="457200" rtl="0" algn="l">
              <a:spcBef>
                <a:spcPts val="0"/>
              </a:spcBef>
              <a:spcAft>
                <a:spcPts val="0"/>
              </a:spcAft>
              <a:buSzPts val="1800"/>
              <a:buChar char="●"/>
            </a:pPr>
            <a:r>
              <a:rPr lang="en"/>
              <a:t>ViewModel LiveData of duration of recording in the middle of recording.</a:t>
            </a:r>
            <a:endParaRPr/>
          </a:p>
          <a:p>
            <a:pPr indent="-342900" lvl="0" marL="457200" rtl="0" algn="l">
              <a:spcBef>
                <a:spcPts val="0"/>
              </a:spcBef>
              <a:spcAft>
                <a:spcPts val="0"/>
              </a:spcAft>
              <a:buSzPts val="1800"/>
              <a:buChar char="●"/>
            </a:pPr>
            <a:r>
              <a:rPr lang="en"/>
              <a:t>Maybe include a light mode in the settings of the program.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Asking Permissions</a:t>
            </a:r>
            <a:endParaRPr/>
          </a:p>
        </p:txBody>
      </p:sp>
      <p:sp>
        <p:nvSpPr>
          <p:cNvPr id="92" name="Google Shape;92;p18"/>
          <p:cNvSpPr txBox="1"/>
          <p:nvPr>
            <p:ph idx="1" type="body"/>
          </p:nvPr>
        </p:nvSpPr>
        <p:spPr>
          <a:xfrm>
            <a:off x="311700" y="1152475"/>
            <a:ext cx="5057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Without microphone permission our application will not function</a:t>
            </a:r>
            <a:endParaRPr/>
          </a:p>
          <a:p>
            <a:pPr indent="-342900" lvl="0" marL="457200" rtl="0" algn="l">
              <a:spcBef>
                <a:spcPts val="0"/>
              </a:spcBef>
              <a:spcAft>
                <a:spcPts val="0"/>
              </a:spcAft>
              <a:buSzPts val="1800"/>
              <a:buChar char="●"/>
            </a:pPr>
            <a:r>
              <a:rPr lang="en"/>
              <a:t>People can accidentally press no for the permission pop up</a:t>
            </a:r>
            <a:endParaRPr/>
          </a:p>
          <a:p>
            <a:pPr indent="-342900" lvl="0" marL="457200" rtl="0" algn="l">
              <a:spcBef>
                <a:spcPts val="0"/>
              </a:spcBef>
              <a:spcAft>
                <a:spcPts val="0"/>
              </a:spcAft>
              <a:buSzPts val="1800"/>
              <a:buChar char="●"/>
            </a:pPr>
            <a:r>
              <a:rPr lang="en"/>
              <a:t>Add a page that will allow users to request microphone access via a button press</a:t>
            </a:r>
            <a:endParaRPr/>
          </a:p>
          <a:p>
            <a:pPr indent="-342900" lvl="0" marL="457200" rtl="0" algn="l">
              <a:spcBef>
                <a:spcPts val="0"/>
              </a:spcBef>
              <a:spcAft>
                <a:spcPts val="0"/>
              </a:spcAft>
              <a:buSzPts val="1800"/>
              <a:buChar char="●"/>
            </a:pPr>
            <a:r>
              <a:rPr lang="en"/>
              <a:t>If the user selects no microphone access we will have the button asking permission available to be pressed at all times</a:t>
            </a:r>
            <a:endParaRPr sz="1900"/>
          </a:p>
        </p:txBody>
      </p:sp>
      <p:pic>
        <p:nvPicPr>
          <p:cNvPr id="93" name="Google Shape;93;p18"/>
          <p:cNvPicPr preferRelativeResize="0"/>
          <p:nvPr/>
        </p:nvPicPr>
        <p:blipFill>
          <a:blip r:embed="rId3">
            <a:alphaModFix/>
          </a:blip>
          <a:stretch>
            <a:fillRect/>
          </a:stretch>
        </p:blipFill>
        <p:spPr>
          <a:xfrm>
            <a:off x="5866125" y="1017725"/>
            <a:ext cx="1916618" cy="3820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Provide users a way to record high resolution audio, that allows users to have options and configurations.</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project will have all the basic features of a generic voice recorder plus a few more features. </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Our goal is to allow users to record at high resolutions either by recording to raw formats or high bitrate compressed formats.</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work plan</a:t>
            </a:r>
            <a:endParaRPr/>
          </a:p>
        </p:txBody>
      </p:sp>
      <p:sp>
        <p:nvSpPr>
          <p:cNvPr id="105" name="Google Shape;105;p20"/>
          <p:cNvSpPr txBox="1"/>
          <p:nvPr>
            <p:ph idx="1" type="body"/>
          </p:nvPr>
        </p:nvSpPr>
        <p:spPr>
          <a:xfrm>
            <a:off x="207700" y="1083650"/>
            <a:ext cx="2076600" cy="3485100"/>
          </a:xfrm>
          <a:prstGeom prst="rect">
            <a:avLst/>
          </a:prstGeom>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Benjamin Hoang</a:t>
            </a:r>
            <a:endParaRPr>
              <a:solidFill>
                <a:schemeClr val="dk1"/>
              </a:solidFill>
            </a:endParaRPr>
          </a:p>
          <a:p>
            <a:pPr indent="0" lvl="0" marL="0" rtl="0" algn="ctr">
              <a:spcBef>
                <a:spcPts val="1200"/>
              </a:spcBef>
              <a:spcAft>
                <a:spcPts val="0"/>
              </a:spcAft>
              <a:buNone/>
            </a:pPr>
            <a:r>
              <a:t/>
            </a:r>
            <a:endParaRPr sz="1600">
              <a:solidFill>
                <a:schemeClr val="dk1"/>
              </a:solidFill>
            </a:endParaRPr>
          </a:p>
          <a:p>
            <a:pPr indent="0" lvl="0" marL="0" rtl="0" algn="l">
              <a:spcBef>
                <a:spcPts val="1200"/>
              </a:spcBef>
              <a:spcAft>
                <a:spcPts val="0"/>
              </a:spcAft>
              <a:buNone/>
            </a:pPr>
            <a:r>
              <a:rPr lang="en" sz="1400">
                <a:solidFill>
                  <a:schemeClr val="dk1"/>
                </a:solidFill>
              </a:rPr>
              <a:t>Recording Functionality</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Timer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Receive input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Start and stop</a:t>
            </a:r>
            <a:endParaRPr sz="1400">
              <a:solidFill>
                <a:schemeClr val="dk1"/>
              </a:solidFill>
            </a:endParaRPr>
          </a:p>
          <a:p>
            <a:pPr indent="0" lvl="0" marL="45720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106" name="Google Shape;106;p20"/>
          <p:cNvSpPr txBox="1"/>
          <p:nvPr>
            <p:ph idx="1" type="body"/>
          </p:nvPr>
        </p:nvSpPr>
        <p:spPr>
          <a:xfrm>
            <a:off x="2423775" y="1083650"/>
            <a:ext cx="2076600" cy="3485100"/>
          </a:xfrm>
          <a:prstGeom prst="rect">
            <a:avLst/>
          </a:prstGeom>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solidFill>
                  <a:schemeClr val="dk1"/>
                </a:solidFill>
              </a:rPr>
              <a:t>Angelica Olmedo</a:t>
            </a:r>
            <a:endParaRPr>
              <a:solidFill>
                <a:schemeClr val="dk1"/>
              </a:solidFill>
            </a:endParaRPr>
          </a:p>
          <a:p>
            <a:pPr indent="0" lvl="0" marL="0" rtl="0" algn="ctr">
              <a:spcBef>
                <a:spcPts val="1200"/>
              </a:spcBef>
              <a:spcAft>
                <a:spcPts val="0"/>
              </a:spcAft>
              <a:buNone/>
            </a:pPr>
            <a:r>
              <a:t/>
            </a:r>
            <a:endParaRPr sz="1600">
              <a:solidFill>
                <a:schemeClr val="dk1"/>
              </a:solidFill>
            </a:endParaRPr>
          </a:p>
          <a:p>
            <a:pPr indent="0" lvl="0" marL="0" rtl="0" algn="l">
              <a:spcBef>
                <a:spcPts val="1200"/>
              </a:spcBef>
              <a:spcAft>
                <a:spcPts val="0"/>
              </a:spcAft>
              <a:buNone/>
            </a:pPr>
            <a:r>
              <a:rPr lang="en" sz="1600">
                <a:solidFill>
                  <a:schemeClr val="dk1"/>
                </a:solidFill>
              </a:rPr>
              <a:t>Save recording history using RecyclerView</a:t>
            </a:r>
            <a:endParaRPr sz="16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Rename options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Store date and time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Delete recording option</a:t>
            </a:r>
            <a:endParaRPr sz="14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1200"/>
              </a:spcBef>
              <a:spcAft>
                <a:spcPts val="1200"/>
              </a:spcAft>
              <a:buNone/>
            </a:pPr>
            <a:r>
              <a:t/>
            </a:r>
            <a:endParaRPr sz="1200">
              <a:solidFill>
                <a:schemeClr val="dk1"/>
              </a:solidFill>
            </a:endParaRPr>
          </a:p>
        </p:txBody>
      </p:sp>
      <p:sp>
        <p:nvSpPr>
          <p:cNvPr id="107" name="Google Shape;107;p20"/>
          <p:cNvSpPr txBox="1"/>
          <p:nvPr>
            <p:ph idx="1" type="body"/>
          </p:nvPr>
        </p:nvSpPr>
        <p:spPr>
          <a:xfrm>
            <a:off x="6840150" y="1083650"/>
            <a:ext cx="2076600" cy="3485100"/>
          </a:xfrm>
          <a:prstGeom prst="rect">
            <a:avLst/>
          </a:prstGeom>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solidFill>
                  <a:schemeClr val="dk1"/>
                </a:solidFill>
              </a:rPr>
              <a:t>Jarrett Koran</a:t>
            </a:r>
            <a:endParaRPr>
              <a:solidFill>
                <a:schemeClr val="dk1"/>
              </a:solidFill>
            </a:endParaRPr>
          </a:p>
          <a:p>
            <a:pPr indent="0" lvl="0" marL="0" rtl="0" algn="ctr">
              <a:spcBef>
                <a:spcPts val="1200"/>
              </a:spcBef>
              <a:spcAft>
                <a:spcPts val="0"/>
              </a:spcAft>
              <a:buNone/>
            </a:pPr>
            <a:r>
              <a:t/>
            </a:r>
            <a:endParaRPr sz="1600">
              <a:solidFill>
                <a:schemeClr val="dk1"/>
              </a:solidFill>
            </a:endParaRPr>
          </a:p>
          <a:p>
            <a:pPr indent="0" lvl="0" marL="0" rtl="0" algn="l">
              <a:spcBef>
                <a:spcPts val="1200"/>
              </a:spcBef>
              <a:spcAft>
                <a:spcPts val="0"/>
              </a:spcAft>
              <a:buNone/>
            </a:pPr>
            <a:r>
              <a:rPr lang="en" sz="1600">
                <a:solidFill>
                  <a:schemeClr val="dk1"/>
                </a:solidFill>
              </a:rPr>
              <a:t>Ask and check for permissions</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rPr lang="en" sz="1600">
                <a:solidFill>
                  <a:schemeClr val="dk1"/>
                </a:solidFill>
              </a:rPr>
              <a:t>Setting section</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1200"/>
              </a:spcAft>
              <a:buNone/>
            </a:pPr>
            <a:r>
              <a:rPr lang="en" sz="1600">
                <a:solidFill>
                  <a:schemeClr val="dk1"/>
                </a:solidFill>
              </a:rPr>
              <a:t>Uploading to Play store</a:t>
            </a:r>
            <a:endParaRPr sz="1600">
              <a:solidFill>
                <a:schemeClr val="dk1"/>
              </a:solidFill>
            </a:endParaRPr>
          </a:p>
        </p:txBody>
      </p:sp>
      <p:sp>
        <p:nvSpPr>
          <p:cNvPr id="108" name="Google Shape;108;p20"/>
          <p:cNvSpPr txBox="1"/>
          <p:nvPr>
            <p:ph idx="1" type="body"/>
          </p:nvPr>
        </p:nvSpPr>
        <p:spPr>
          <a:xfrm>
            <a:off x="4631963" y="1083650"/>
            <a:ext cx="2076600" cy="3485100"/>
          </a:xfrm>
          <a:prstGeom prst="rect">
            <a:avLst/>
          </a:prstGeom>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Jeremy Magana</a:t>
            </a:r>
            <a:endParaRPr>
              <a:solidFill>
                <a:schemeClr val="dk1"/>
              </a:solidFill>
            </a:endParaRPr>
          </a:p>
          <a:p>
            <a:pPr indent="0" lvl="0" marL="0" rtl="0" algn="ctr">
              <a:spcBef>
                <a:spcPts val="1200"/>
              </a:spcBef>
              <a:spcAft>
                <a:spcPts val="0"/>
              </a:spcAft>
              <a:buNone/>
            </a:pPr>
            <a:r>
              <a:t/>
            </a:r>
            <a:endParaRPr sz="1600">
              <a:solidFill>
                <a:schemeClr val="dk1"/>
              </a:solidFill>
            </a:endParaRPr>
          </a:p>
          <a:p>
            <a:pPr indent="0" lvl="0" marL="0" rtl="0" algn="l">
              <a:spcBef>
                <a:spcPts val="1200"/>
              </a:spcBef>
              <a:spcAft>
                <a:spcPts val="0"/>
              </a:spcAft>
              <a:buNone/>
            </a:pPr>
            <a:r>
              <a:rPr lang="en" sz="1700">
                <a:solidFill>
                  <a:schemeClr val="dk1"/>
                </a:solidFill>
              </a:rPr>
              <a:t>Playback features</a:t>
            </a:r>
            <a:endParaRPr sz="17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Play</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Back and Forward</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Delete recording option </a:t>
            </a:r>
            <a:endParaRPr sz="14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Although our implementation is not at a </a:t>
            </a:r>
            <a:r>
              <a:rPr lang="en"/>
              <a:t>fairly</a:t>
            </a:r>
            <a:r>
              <a:rPr lang="en"/>
              <a:t> comfortable level, we expect our planning towards this program to save us significant time compared to implementing the program without a solid mapwork. Our group is prepared for the rest of this project and we are looking forward to presenting our finished product.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