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71" r:id="rId4"/>
    <p:sldId id="257" r:id="rId5"/>
    <p:sldId id="261" r:id="rId7"/>
    <p:sldId id="264" r:id="rId8"/>
    <p:sldId id="263" r:id="rId9"/>
    <p:sldId id="265" r:id="rId10"/>
    <p:sldId id="266" r:id="rId11"/>
    <p:sldId id="269" r:id="rId12"/>
    <p:sldId id="26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0660" y="1279525"/>
            <a:ext cx="6141156" cy="3454400"/>
          </a:xfrm>
          <a:ln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fontAlgn="auto">
              <a:buFontTx/>
              <a:buNone/>
              <a:defRPr/>
            </a:pPr>
            <a:fld id="{5E266BE8-FA89-4F4F-8E36-DA9A38733C70}" type="slidenum">
              <a:rPr lang="zh-CN" altLang="en-US" sz="1200" noProof="1">
                <a:latin typeface="+mn-lt"/>
                <a:ea typeface="+mn-ea"/>
                <a:cs typeface="微软雅黑" panose="020B0503020204020204" charset="-122"/>
                <a:sym typeface="+mn-ea"/>
              </a:rPr>
            </a:fld>
            <a:endParaRPr lang="zh-CN" altLang="en-US" sz="1200" noProof="1">
              <a:latin typeface="+mn-lt"/>
              <a:ea typeface="+mn-ea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2.emf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image" Target="../media/image3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1.png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microsoft.com/office/2007/relationships/hdphoto" Target="../media/image5.wdp"/><Relationship Id="rId8" Type="http://schemas.openxmlformats.org/officeDocument/2006/relationships/image" Target="../media/image4.png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33204" y="3184981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133204" y="1837998"/>
            <a:ext cx="5357061" cy="1257932"/>
          </a:xfrm>
        </p:spPr>
        <p:txBody>
          <a:bodyPr lIns="0" anchor="ctr">
            <a:norm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1133204" y="4764092"/>
            <a:ext cx="1620000" cy="54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9" name="文本占位符 13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1133204" y="4114714"/>
            <a:ext cx="1620000" cy="54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pic>
        <p:nvPicPr>
          <p:cNvPr id="4176" name="Picture 80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5200650"/>
            <a:ext cx="2886075" cy="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图片 1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6"/>
          <a:stretch>
            <a:fillRect/>
          </a:stretch>
        </p:blipFill>
        <p:spPr>
          <a:xfrm>
            <a:off x="6247944" y="-13605"/>
            <a:ext cx="5968434" cy="6858000"/>
          </a:xfrm>
          <a:custGeom>
            <a:avLst/>
            <a:gdLst>
              <a:gd name="connsiteX0" fmla="*/ 0 w 5968434"/>
              <a:gd name="connsiteY0" fmla="*/ 0 h 6858000"/>
              <a:gd name="connsiteX1" fmla="*/ 5968434 w 5968434"/>
              <a:gd name="connsiteY1" fmla="*/ 0 h 6858000"/>
              <a:gd name="connsiteX2" fmla="*/ 5968434 w 5968434"/>
              <a:gd name="connsiteY2" fmla="*/ 6858000 h 6858000"/>
              <a:gd name="connsiteX3" fmla="*/ 0 w 59684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434" h="6858000">
                <a:moveTo>
                  <a:pt x="0" y="0"/>
                </a:moveTo>
                <a:lnTo>
                  <a:pt x="5968434" y="0"/>
                </a:lnTo>
                <a:lnTo>
                  <a:pt x="59684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89" name="任意多边形: 形状 58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35004" y="1148194"/>
            <a:ext cx="6656996" cy="5842905"/>
          </a:xfrm>
          <a:custGeom>
            <a:avLst/>
            <a:gdLst>
              <a:gd name="connsiteX0" fmla="*/ 244744 w 6656996"/>
              <a:gd name="connsiteY0" fmla="*/ 5833459 h 5842905"/>
              <a:gd name="connsiteX1" fmla="*/ 250755 w 6656996"/>
              <a:gd name="connsiteY1" fmla="*/ 5836035 h 5842905"/>
              <a:gd name="connsiteX2" fmla="*/ 243885 w 6656996"/>
              <a:gd name="connsiteY2" fmla="*/ 5842905 h 5842905"/>
              <a:gd name="connsiteX3" fmla="*/ 237015 w 6656996"/>
              <a:gd name="connsiteY3" fmla="*/ 5836035 h 5842905"/>
              <a:gd name="connsiteX4" fmla="*/ 243885 w 6656996"/>
              <a:gd name="connsiteY4" fmla="*/ 5836035 h 5842905"/>
              <a:gd name="connsiteX5" fmla="*/ 244744 w 6656996"/>
              <a:gd name="connsiteY5" fmla="*/ 5833459 h 5842905"/>
              <a:gd name="connsiteX6" fmla="*/ 3192244 w 6656996"/>
              <a:gd name="connsiteY6" fmla="*/ 5509711 h 5842905"/>
              <a:gd name="connsiteX7" fmla="*/ 3208275 w 6656996"/>
              <a:gd name="connsiteY7" fmla="*/ 5516581 h 5842905"/>
              <a:gd name="connsiteX8" fmla="*/ 3192244 w 6656996"/>
              <a:gd name="connsiteY8" fmla="*/ 5523451 h 5842905"/>
              <a:gd name="connsiteX9" fmla="*/ 3184229 w 6656996"/>
              <a:gd name="connsiteY9" fmla="*/ 5516581 h 5842905"/>
              <a:gd name="connsiteX10" fmla="*/ 3192244 w 6656996"/>
              <a:gd name="connsiteY10" fmla="*/ 5509711 h 5842905"/>
              <a:gd name="connsiteX11" fmla="*/ 1106064 w 6656996"/>
              <a:gd name="connsiteY11" fmla="*/ 5430707 h 5842905"/>
              <a:gd name="connsiteX12" fmla="*/ 1112934 w 6656996"/>
              <a:gd name="connsiteY12" fmla="*/ 5437577 h 5842905"/>
              <a:gd name="connsiteX13" fmla="*/ 1106064 w 6656996"/>
              <a:gd name="connsiteY13" fmla="*/ 5444447 h 5842905"/>
              <a:gd name="connsiteX14" fmla="*/ 1099194 w 6656996"/>
              <a:gd name="connsiteY14" fmla="*/ 5437577 h 5842905"/>
              <a:gd name="connsiteX15" fmla="*/ 1106064 w 6656996"/>
              <a:gd name="connsiteY15" fmla="*/ 5430707 h 5842905"/>
              <a:gd name="connsiteX16" fmla="*/ 3077744 w 6656996"/>
              <a:gd name="connsiteY16" fmla="*/ 5386051 h 5842905"/>
              <a:gd name="connsiteX17" fmla="*/ 3084614 w 6656996"/>
              <a:gd name="connsiteY17" fmla="*/ 5392921 h 5842905"/>
              <a:gd name="connsiteX18" fmla="*/ 3077744 w 6656996"/>
              <a:gd name="connsiteY18" fmla="*/ 5399791 h 5842905"/>
              <a:gd name="connsiteX19" fmla="*/ 3064004 w 6656996"/>
              <a:gd name="connsiteY19" fmla="*/ 5399791 h 5842905"/>
              <a:gd name="connsiteX20" fmla="*/ 3077744 w 6656996"/>
              <a:gd name="connsiteY20" fmla="*/ 5386051 h 5842905"/>
              <a:gd name="connsiteX21" fmla="*/ 570207 w 6656996"/>
              <a:gd name="connsiteY21" fmla="*/ 5344832 h 5842905"/>
              <a:gd name="connsiteX22" fmla="*/ 580513 w 6656996"/>
              <a:gd name="connsiteY22" fmla="*/ 5344832 h 5842905"/>
              <a:gd name="connsiteX23" fmla="*/ 580513 w 6656996"/>
              <a:gd name="connsiteY23" fmla="*/ 5351702 h 5842905"/>
              <a:gd name="connsiteX24" fmla="*/ 570207 w 6656996"/>
              <a:gd name="connsiteY24" fmla="*/ 5344832 h 5842905"/>
              <a:gd name="connsiteX25" fmla="*/ 2844165 w 6656996"/>
              <a:gd name="connsiteY25" fmla="*/ 5331092 h 5842905"/>
              <a:gd name="connsiteX26" fmla="*/ 2851035 w 6656996"/>
              <a:gd name="connsiteY26" fmla="*/ 5337962 h 5842905"/>
              <a:gd name="connsiteX27" fmla="*/ 2844165 w 6656996"/>
              <a:gd name="connsiteY27" fmla="*/ 5344832 h 5842905"/>
              <a:gd name="connsiteX28" fmla="*/ 2837295 w 6656996"/>
              <a:gd name="connsiteY28" fmla="*/ 5337962 h 5842905"/>
              <a:gd name="connsiteX29" fmla="*/ 2844165 w 6656996"/>
              <a:gd name="connsiteY29" fmla="*/ 5331092 h 5842905"/>
              <a:gd name="connsiteX30" fmla="*/ 3122399 w 6656996"/>
              <a:gd name="connsiteY30" fmla="*/ 5286438 h 5842905"/>
              <a:gd name="connsiteX31" fmla="*/ 3136139 w 6656996"/>
              <a:gd name="connsiteY31" fmla="*/ 5293308 h 5842905"/>
              <a:gd name="connsiteX32" fmla="*/ 3129269 w 6656996"/>
              <a:gd name="connsiteY32" fmla="*/ 5307048 h 5842905"/>
              <a:gd name="connsiteX33" fmla="*/ 3115529 w 6656996"/>
              <a:gd name="connsiteY33" fmla="*/ 5300178 h 5842905"/>
              <a:gd name="connsiteX34" fmla="*/ 3122399 w 6656996"/>
              <a:gd name="connsiteY34" fmla="*/ 5286438 h 5842905"/>
              <a:gd name="connsiteX35" fmla="*/ 1293271 w 6656996"/>
              <a:gd name="connsiteY35" fmla="*/ 5279568 h 5842905"/>
              <a:gd name="connsiteX36" fmla="*/ 1301859 w 6656996"/>
              <a:gd name="connsiteY36" fmla="*/ 5279568 h 5842905"/>
              <a:gd name="connsiteX37" fmla="*/ 1293271 w 6656996"/>
              <a:gd name="connsiteY37" fmla="*/ 5286438 h 5842905"/>
              <a:gd name="connsiteX38" fmla="*/ 1284683 w 6656996"/>
              <a:gd name="connsiteY38" fmla="*/ 5286438 h 5842905"/>
              <a:gd name="connsiteX39" fmla="*/ 1293271 w 6656996"/>
              <a:gd name="connsiteY39" fmla="*/ 5279568 h 5842905"/>
              <a:gd name="connsiteX40" fmla="*/ 628603 w 6656996"/>
              <a:gd name="connsiteY40" fmla="*/ 5272698 h 5842905"/>
              <a:gd name="connsiteX41" fmla="*/ 635473 w 6656996"/>
              <a:gd name="connsiteY41" fmla="*/ 5272698 h 5842905"/>
              <a:gd name="connsiteX42" fmla="*/ 628603 w 6656996"/>
              <a:gd name="connsiteY42" fmla="*/ 5279568 h 5842905"/>
              <a:gd name="connsiteX43" fmla="*/ 621733 w 6656996"/>
              <a:gd name="connsiteY43" fmla="*/ 5279568 h 5842905"/>
              <a:gd name="connsiteX44" fmla="*/ 628603 w 6656996"/>
              <a:gd name="connsiteY44" fmla="*/ 5272698 h 5842905"/>
              <a:gd name="connsiteX45" fmla="*/ 316020 w 6656996"/>
              <a:gd name="connsiteY45" fmla="*/ 5258958 h 5842905"/>
              <a:gd name="connsiteX46" fmla="*/ 316020 w 6656996"/>
              <a:gd name="connsiteY46" fmla="*/ 5265828 h 5842905"/>
              <a:gd name="connsiteX47" fmla="*/ 305714 w 6656996"/>
              <a:gd name="connsiteY47" fmla="*/ 5265828 h 5842905"/>
              <a:gd name="connsiteX48" fmla="*/ 316020 w 6656996"/>
              <a:gd name="connsiteY48" fmla="*/ 5258958 h 5842905"/>
              <a:gd name="connsiteX49" fmla="*/ 1085454 w 6656996"/>
              <a:gd name="connsiteY49" fmla="*/ 5214302 h 5842905"/>
              <a:gd name="connsiteX50" fmla="*/ 1092324 w 6656996"/>
              <a:gd name="connsiteY50" fmla="*/ 5221172 h 5842905"/>
              <a:gd name="connsiteX51" fmla="*/ 1085454 w 6656996"/>
              <a:gd name="connsiteY51" fmla="*/ 5228042 h 5842905"/>
              <a:gd name="connsiteX52" fmla="*/ 1078584 w 6656996"/>
              <a:gd name="connsiteY52" fmla="*/ 5221172 h 5842905"/>
              <a:gd name="connsiteX53" fmla="*/ 1085454 w 6656996"/>
              <a:gd name="connsiteY53" fmla="*/ 5214302 h 5842905"/>
              <a:gd name="connsiteX54" fmla="*/ 735086 w 6656996"/>
              <a:gd name="connsiteY54" fmla="*/ 5207432 h 5842905"/>
              <a:gd name="connsiteX55" fmla="*/ 741956 w 6656996"/>
              <a:gd name="connsiteY55" fmla="*/ 5207432 h 5842905"/>
              <a:gd name="connsiteX56" fmla="*/ 741956 w 6656996"/>
              <a:gd name="connsiteY56" fmla="*/ 5214302 h 5842905"/>
              <a:gd name="connsiteX57" fmla="*/ 735086 w 6656996"/>
              <a:gd name="connsiteY57" fmla="*/ 5214302 h 5842905"/>
              <a:gd name="connsiteX58" fmla="*/ 735086 w 6656996"/>
              <a:gd name="connsiteY58" fmla="*/ 5207432 h 5842905"/>
              <a:gd name="connsiteX59" fmla="*/ 357238 w 6656996"/>
              <a:gd name="connsiteY59" fmla="*/ 5128429 h 5842905"/>
              <a:gd name="connsiteX60" fmla="*/ 364108 w 6656996"/>
              <a:gd name="connsiteY60" fmla="*/ 5135299 h 5842905"/>
              <a:gd name="connsiteX61" fmla="*/ 357238 w 6656996"/>
              <a:gd name="connsiteY61" fmla="*/ 5142169 h 5842905"/>
              <a:gd name="connsiteX62" fmla="*/ 357238 w 6656996"/>
              <a:gd name="connsiteY62" fmla="*/ 5135299 h 5842905"/>
              <a:gd name="connsiteX63" fmla="*/ 357238 w 6656996"/>
              <a:gd name="connsiteY63" fmla="*/ 5128429 h 5842905"/>
              <a:gd name="connsiteX64" fmla="*/ 1057974 w 6656996"/>
              <a:gd name="connsiteY64" fmla="*/ 5114689 h 5842905"/>
              <a:gd name="connsiteX65" fmla="*/ 1064844 w 6656996"/>
              <a:gd name="connsiteY65" fmla="*/ 5121559 h 5842905"/>
              <a:gd name="connsiteX66" fmla="*/ 1057974 w 6656996"/>
              <a:gd name="connsiteY66" fmla="*/ 5121559 h 5842905"/>
              <a:gd name="connsiteX67" fmla="*/ 1057974 w 6656996"/>
              <a:gd name="connsiteY67" fmla="*/ 5114689 h 5842905"/>
              <a:gd name="connsiteX68" fmla="*/ 515247 w 6656996"/>
              <a:gd name="connsiteY68" fmla="*/ 5094079 h 5842905"/>
              <a:gd name="connsiteX69" fmla="*/ 522117 w 6656996"/>
              <a:gd name="connsiteY69" fmla="*/ 5094079 h 5842905"/>
              <a:gd name="connsiteX70" fmla="*/ 522117 w 6656996"/>
              <a:gd name="connsiteY70" fmla="*/ 5100949 h 5842905"/>
              <a:gd name="connsiteX71" fmla="*/ 515247 w 6656996"/>
              <a:gd name="connsiteY71" fmla="*/ 5094079 h 5842905"/>
              <a:gd name="connsiteX72" fmla="*/ 1978549 w 6656996"/>
              <a:gd name="connsiteY72" fmla="*/ 5042553 h 5842905"/>
              <a:gd name="connsiteX73" fmla="*/ 1992289 w 6656996"/>
              <a:gd name="connsiteY73" fmla="*/ 5042553 h 5842905"/>
              <a:gd name="connsiteX74" fmla="*/ 1985419 w 6656996"/>
              <a:gd name="connsiteY74" fmla="*/ 5056293 h 5842905"/>
              <a:gd name="connsiteX75" fmla="*/ 1971679 w 6656996"/>
              <a:gd name="connsiteY75" fmla="*/ 5049423 h 5842905"/>
              <a:gd name="connsiteX76" fmla="*/ 1978549 w 6656996"/>
              <a:gd name="connsiteY76" fmla="*/ 5042553 h 5842905"/>
              <a:gd name="connsiteX77" fmla="*/ 250755 w 6656996"/>
              <a:gd name="connsiteY77" fmla="*/ 5021943 h 5842905"/>
              <a:gd name="connsiteX78" fmla="*/ 250755 w 6656996"/>
              <a:gd name="connsiteY78" fmla="*/ 5028813 h 5842905"/>
              <a:gd name="connsiteX79" fmla="*/ 243885 w 6656996"/>
              <a:gd name="connsiteY79" fmla="*/ 5028813 h 5842905"/>
              <a:gd name="connsiteX80" fmla="*/ 250755 w 6656996"/>
              <a:gd name="connsiteY80" fmla="*/ 5021943 h 5842905"/>
              <a:gd name="connsiteX81" fmla="*/ 741956 w 6656996"/>
              <a:gd name="connsiteY81" fmla="*/ 4963550 h 5842905"/>
              <a:gd name="connsiteX82" fmla="*/ 748826 w 6656996"/>
              <a:gd name="connsiteY82" fmla="*/ 4963550 h 5842905"/>
              <a:gd name="connsiteX83" fmla="*/ 748826 w 6656996"/>
              <a:gd name="connsiteY83" fmla="*/ 4973856 h 5842905"/>
              <a:gd name="connsiteX84" fmla="*/ 741956 w 6656996"/>
              <a:gd name="connsiteY84" fmla="*/ 4963550 h 5842905"/>
              <a:gd name="connsiteX85" fmla="*/ 1378574 w 6656996"/>
              <a:gd name="connsiteY85" fmla="*/ 4956680 h 5842905"/>
              <a:gd name="connsiteX86" fmla="*/ 1394605 w 6656996"/>
              <a:gd name="connsiteY86" fmla="*/ 4964696 h 5842905"/>
              <a:gd name="connsiteX87" fmla="*/ 1386589 w 6656996"/>
              <a:gd name="connsiteY87" fmla="*/ 4980726 h 5842905"/>
              <a:gd name="connsiteX88" fmla="*/ 1370559 w 6656996"/>
              <a:gd name="connsiteY88" fmla="*/ 4972711 h 5842905"/>
              <a:gd name="connsiteX89" fmla="*/ 1378574 w 6656996"/>
              <a:gd name="connsiteY89" fmla="*/ 4956680 h 5842905"/>
              <a:gd name="connsiteX90" fmla="*/ 913705 w 6656996"/>
              <a:gd name="connsiteY90" fmla="*/ 4949810 h 5842905"/>
              <a:gd name="connsiteX91" fmla="*/ 920575 w 6656996"/>
              <a:gd name="connsiteY91" fmla="*/ 4949810 h 5842905"/>
              <a:gd name="connsiteX92" fmla="*/ 913705 w 6656996"/>
              <a:gd name="connsiteY92" fmla="*/ 4956680 h 5842905"/>
              <a:gd name="connsiteX93" fmla="*/ 913705 w 6656996"/>
              <a:gd name="connsiteY93" fmla="*/ 4949810 h 5842905"/>
              <a:gd name="connsiteX94" fmla="*/ 4664705 w 6656996"/>
              <a:gd name="connsiteY94" fmla="*/ 4936070 h 5842905"/>
              <a:gd name="connsiteX95" fmla="*/ 4678445 w 6656996"/>
              <a:gd name="connsiteY95" fmla="*/ 4942940 h 5842905"/>
              <a:gd name="connsiteX96" fmla="*/ 4671575 w 6656996"/>
              <a:gd name="connsiteY96" fmla="*/ 4956680 h 5842905"/>
              <a:gd name="connsiteX97" fmla="*/ 4657835 w 6656996"/>
              <a:gd name="connsiteY97" fmla="*/ 4949810 h 5842905"/>
              <a:gd name="connsiteX98" fmla="*/ 4664705 w 6656996"/>
              <a:gd name="connsiteY98" fmla="*/ 4936070 h 5842905"/>
              <a:gd name="connsiteX99" fmla="*/ 1236593 w 6656996"/>
              <a:gd name="connsiteY99" fmla="*/ 4936070 h 5842905"/>
              <a:gd name="connsiteX100" fmla="*/ 1243463 w 6656996"/>
              <a:gd name="connsiteY100" fmla="*/ 4942940 h 5842905"/>
              <a:gd name="connsiteX101" fmla="*/ 1236593 w 6656996"/>
              <a:gd name="connsiteY101" fmla="*/ 4949810 h 5842905"/>
              <a:gd name="connsiteX102" fmla="*/ 1229723 w 6656996"/>
              <a:gd name="connsiteY102" fmla="*/ 4942940 h 5842905"/>
              <a:gd name="connsiteX103" fmla="*/ 1236593 w 6656996"/>
              <a:gd name="connsiteY103" fmla="*/ 4936070 h 5842905"/>
              <a:gd name="connsiteX104" fmla="*/ 614863 w 6656996"/>
              <a:gd name="connsiteY104" fmla="*/ 4894850 h 5842905"/>
              <a:gd name="connsiteX105" fmla="*/ 621733 w 6656996"/>
              <a:gd name="connsiteY105" fmla="*/ 4894850 h 5842905"/>
              <a:gd name="connsiteX106" fmla="*/ 621733 w 6656996"/>
              <a:gd name="connsiteY106" fmla="*/ 4901720 h 5842905"/>
              <a:gd name="connsiteX107" fmla="*/ 614863 w 6656996"/>
              <a:gd name="connsiteY107" fmla="*/ 4901720 h 5842905"/>
              <a:gd name="connsiteX108" fmla="*/ 614863 w 6656996"/>
              <a:gd name="connsiteY108" fmla="*/ 4894850 h 5842905"/>
              <a:gd name="connsiteX109" fmla="*/ 1671691 w 6656996"/>
              <a:gd name="connsiteY109" fmla="*/ 4887980 h 5842905"/>
              <a:gd name="connsiteX110" fmla="*/ 1679707 w 6656996"/>
              <a:gd name="connsiteY110" fmla="*/ 4894850 h 5842905"/>
              <a:gd name="connsiteX111" fmla="*/ 1671691 w 6656996"/>
              <a:gd name="connsiteY111" fmla="*/ 4901720 h 5842905"/>
              <a:gd name="connsiteX112" fmla="*/ 1663676 w 6656996"/>
              <a:gd name="connsiteY112" fmla="*/ 4894850 h 5842905"/>
              <a:gd name="connsiteX113" fmla="*/ 1671691 w 6656996"/>
              <a:gd name="connsiteY113" fmla="*/ 4887980 h 5842905"/>
              <a:gd name="connsiteX114" fmla="*/ 1542308 w 6656996"/>
              <a:gd name="connsiteY114" fmla="*/ 4887980 h 5842905"/>
              <a:gd name="connsiteX115" fmla="*/ 1556048 w 6656996"/>
              <a:gd name="connsiteY115" fmla="*/ 4887980 h 5842905"/>
              <a:gd name="connsiteX116" fmla="*/ 1549178 w 6656996"/>
              <a:gd name="connsiteY116" fmla="*/ 4901720 h 5842905"/>
              <a:gd name="connsiteX117" fmla="*/ 1535438 w 6656996"/>
              <a:gd name="connsiteY117" fmla="*/ 4894850 h 5842905"/>
              <a:gd name="connsiteX118" fmla="*/ 1542308 w 6656996"/>
              <a:gd name="connsiteY118" fmla="*/ 4887980 h 5842905"/>
              <a:gd name="connsiteX119" fmla="*/ 755696 w 6656996"/>
              <a:gd name="connsiteY119" fmla="*/ 4863934 h 5842905"/>
              <a:gd name="connsiteX120" fmla="*/ 755696 w 6656996"/>
              <a:gd name="connsiteY120" fmla="*/ 4870804 h 5842905"/>
              <a:gd name="connsiteX121" fmla="*/ 748826 w 6656996"/>
              <a:gd name="connsiteY121" fmla="*/ 4870804 h 5842905"/>
              <a:gd name="connsiteX122" fmla="*/ 755696 w 6656996"/>
              <a:gd name="connsiteY122" fmla="*/ 4863934 h 5842905"/>
              <a:gd name="connsiteX123" fmla="*/ 4956679 w 6656996"/>
              <a:gd name="connsiteY123" fmla="*/ 4857064 h 5842905"/>
              <a:gd name="connsiteX124" fmla="*/ 4970419 w 6656996"/>
              <a:gd name="connsiteY124" fmla="*/ 4863934 h 5842905"/>
              <a:gd name="connsiteX125" fmla="*/ 4963549 w 6656996"/>
              <a:gd name="connsiteY125" fmla="*/ 4877674 h 5842905"/>
              <a:gd name="connsiteX126" fmla="*/ 4949809 w 6656996"/>
              <a:gd name="connsiteY126" fmla="*/ 4870804 h 5842905"/>
              <a:gd name="connsiteX127" fmla="*/ 4956679 w 6656996"/>
              <a:gd name="connsiteY127" fmla="*/ 4857064 h 5842905"/>
              <a:gd name="connsiteX128" fmla="*/ 958361 w 6656996"/>
              <a:gd name="connsiteY128" fmla="*/ 4850194 h 5842905"/>
              <a:gd name="connsiteX129" fmla="*/ 965231 w 6656996"/>
              <a:gd name="connsiteY129" fmla="*/ 4857064 h 5842905"/>
              <a:gd name="connsiteX130" fmla="*/ 958361 w 6656996"/>
              <a:gd name="connsiteY130" fmla="*/ 4857064 h 5842905"/>
              <a:gd name="connsiteX131" fmla="*/ 951491 w 6656996"/>
              <a:gd name="connsiteY131" fmla="*/ 4857064 h 5842905"/>
              <a:gd name="connsiteX132" fmla="*/ 958361 w 6656996"/>
              <a:gd name="connsiteY132" fmla="*/ 4850194 h 5842905"/>
              <a:gd name="connsiteX133" fmla="*/ 329758 w 6656996"/>
              <a:gd name="connsiteY133" fmla="*/ 4786649 h 5842905"/>
              <a:gd name="connsiteX134" fmla="*/ 336628 w 6656996"/>
              <a:gd name="connsiteY134" fmla="*/ 4786649 h 5842905"/>
              <a:gd name="connsiteX135" fmla="*/ 336628 w 6656996"/>
              <a:gd name="connsiteY135" fmla="*/ 4795237 h 5842905"/>
              <a:gd name="connsiteX136" fmla="*/ 329758 w 6656996"/>
              <a:gd name="connsiteY136" fmla="*/ 4786649 h 5842905"/>
              <a:gd name="connsiteX137" fmla="*/ 2030075 w 6656996"/>
              <a:gd name="connsiteY137" fmla="*/ 4784931 h 5842905"/>
              <a:gd name="connsiteX138" fmla="*/ 2036945 w 6656996"/>
              <a:gd name="connsiteY138" fmla="*/ 4784931 h 5842905"/>
              <a:gd name="connsiteX139" fmla="*/ 2030075 w 6656996"/>
              <a:gd name="connsiteY139" fmla="*/ 4802107 h 5842905"/>
              <a:gd name="connsiteX140" fmla="*/ 2023205 w 6656996"/>
              <a:gd name="connsiteY140" fmla="*/ 4793519 h 5842905"/>
              <a:gd name="connsiteX141" fmla="*/ 2030075 w 6656996"/>
              <a:gd name="connsiteY141" fmla="*/ 4784931 h 5842905"/>
              <a:gd name="connsiteX142" fmla="*/ 1356819 w 6656996"/>
              <a:gd name="connsiteY142" fmla="*/ 4750581 h 5842905"/>
              <a:gd name="connsiteX143" fmla="*/ 1370559 w 6656996"/>
              <a:gd name="connsiteY143" fmla="*/ 4757451 h 5842905"/>
              <a:gd name="connsiteX144" fmla="*/ 1363689 w 6656996"/>
              <a:gd name="connsiteY144" fmla="*/ 4764321 h 5842905"/>
              <a:gd name="connsiteX145" fmla="*/ 1349949 w 6656996"/>
              <a:gd name="connsiteY145" fmla="*/ 4757451 h 5842905"/>
              <a:gd name="connsiteX146" fmla="*/ 1356819 w 6656996"/>
              <a:gd name="connsiteY146" fmla="*/ 4750581 h 5842905"/>
              <a:gd name="connsiteX147" fmla="*/ 1865196 w 6656996"/>
              <a:gd name="connsiteY147" fmla="*/ 4729971 h 5842905"/>
              <a:gd name="connsiteX148" fmla="*/ 1872066 w 6656996"/>
              <a:gd name="connsiteY148" fmla="*/ 4736841 h 5842905"/>
              <a:gd name="connsiteX149" fmla="*/ 1865196 w 6656996"/>
              <a:gd name="connsiteY149" fmla="*/ 4743711 h 5842905"/>
              <a:gd name="connsiteX150" fmla="*/ 1858326 w 6656996"/>
              <a:gd name="connsiteY150" fmla="*/ 4743711 h 5842905"/>
              <a:gd name="connsiteX151" fmla="*/ 1865196 w 6656996"/>
              <a:gd name="connsiteY151" fmla="*/ 4729971 h 5842905"/>
              <a:gd name="connsiteX152" fmla="*/ 879355 w 6656996"/>
              <a:gd name="connsiteY152" fmla="*/ 4729971 h 5842905"/>
              <a:gd name="connsiteX153" fmla="*/ 886225 w 6656996"/>
              <a:gd name="connsiteY153" fmla="*/ 4736841 h 5842905"/>
              <a:gd name="connsiteX154" fmla="*/ 879355 w 6656996"/>
              <a:gd name="connsiteY154" fmla="*/ 4736841 h 5842905"/>
              <a:gd name="connsiteX155" fmla="*/ 879355 w 6656996"/>
              <a:gd name="connsiteY155" fmla="*/ 4729971 h 5842905"/>
              <a:gd name="connsiteX156" fmla="*/ 4843324 w 6656996"/>
              <a:gd name="connsiteY156" fmla="*/ 4685315 h 5842905"/>
              <a:gd name="connsiteX157" fmla="*/ 4870804 w 6656996"/>
              <a:gd name="connsiteY157" fmla="*/ 4700201 h 5842905"/>
              <a:gd name="connsiteX158" fmla="*/ 4850194 w 6656996"/>
              <a:gd name="connsiteY158" fmla="*/ 4729971 h 5842905"/>
              <a:gd name="connsiteX159" fmla="*/ 4822714 w 6656996"/>
              <a:gd name="connsiteY159" fmla="*/ 4715086 h 5842905"/>
              <a:gd name="connsiteX160" fmla="*/ 4843324 w 6656996"/>
              <a:gd name="connsiteY160" fmla="*/ 4685315 h 5842905"/>
              <a:gd name="connsiteX161" fmla="*/ 0 w 6656996"/>
              <a:gd name="connsiteY161" fmla="*/ 4678445 h 5842905"/>
              <a:gd name="connsiteX162" fmla="*/ 6870 w 6656996"/>
              <a:gd name="connsiteY162" fmla="*/ 4678445 h 5842905"/>
              <a:gd name="connsiteX163" fmla="*/ 6870 w 6656996"/>
              <a:gd name="connsiteY163" fmla="*/ 4685315 h 5842905"/>
              <a:gd name="connsiteX164" fmla="*/ 0 w 6656996"/>
              <a:gd name="connsiteY164" fmla="*/ 4678445 h 5842905"/>
              <a:gd name="connsiteX165" fmla="*/ 1775886 w 6656996"/>
              <a:gd name="connsiteY165" fmla="*/ 4668999 h 5842905"/>
              <a:gd name="connsiteX166" fmla="*/ 1779321 w 6656996"/>
              <a:gd name="connsiteY166" fmla="*/ 4671575 h 5842905"/>
              <a:gd name="connsiteX167" fmla="*/ 1772451 w 6656996"/>
              <a:gd name="connsiteY167" fmla="*/ 4685315 h 5842905"/>
              <a:gd name="connsiteX168" fmla="*/ 1758711 w 6656996"/>
              <a:gd name="connsiteY168" fmla="*/ 4678445 h 5842905"/>
              <a:gd name="connsiteX169" fmla="*/ 1772451 w 6656996"/>
              <a:gd name="connsiteY169" fmla="*/ 4671575 h 5842905"/>
              <a:gd name="connsiteX170" fmla="*/ 1775886 w 6656996"/>
              <a:gd name="connsiteY170" fmla="*/ 4668999 h 5842905"/>
              <a:gd name="connsiteX171" fmla="*/ 1487348 w 6656996"/>
              <a:gd name="connsiteY171" fmla="*/ 4650965 h 5842905"/>
              <a:gd name="connsiteX172" fmla="*/ 1487348 w 6656996"/>
              <a:gd name="connsiteY172" fmla="*/ 4657835 h 5842905"/>
              <a:gd name="connsiteX173" fmla="*/ 1480478 w 6656996"/>
              <a:gd name="connsiteY173" fmla="*/ 4657835 h 5842905"/>
              <a:gd name="connsiteX174" fmla="*/ 1487348 w 6656996"/>
              <a:gd name="connsiteY174" fmla="*/ 4650965 h 5842905"/>
              <a:gd name="connsiteX175" fmla="*/ 1171330 w 6656996"/>
              <a:gd name="connsiteY175" fmla="*/ 4650965 h 5842905"/>
              <a:gd name="connsiteX176" fmla="*/ 1178200 w 6656996"/>
              <a:gd name="connsiteY176" fmla="*/ 4650965 h 5842905"/>
              <a:gd name="connsiteX177" fmla="*/ 1178200 w 6656996"/>
              <a:gd name="connsiteY177" fmla="*/ 4657835 h 5842905"/>
              <a:gd name="connsiteX178" fmla="*/ 1171330 w 6656996"/>
              <a:gd name="connsiteY178" fmla="*/ 4650965 h 5842905"/>
              <a:gd name="connsiteX179" fmla="*/ 1435822 w 6656996"/>
              <a:gd name="connsiteY179" fmla="*/ 4630355 h 5842905"/>
              <a:gd name="connsiteX180" fmla="*/ 1442692 w 6656996"/>
              <a:gd name="connsiteY180" fmla="*/ 4637225 h 5842905"/>
              <a:gd name="connsiteX181" fmla="*/ 1435822 w 6656996"/>
              <a:gd name="connsiteY181" fmla="*/ 4637225 h 5842905"/>
              <a:gd name="connsiteX182" fmla="*/ 1428952 w 6656996"/>
              <a:gd name="connsiteY182" fmla="*/ 4637225 h 5842905"/>
              <a:gd name="connsiteX183" fmla="*/ 1435822 w 6656996"/>
              <a:gd name="connsiteY183" fmla="*/ 4630355 h 5842905"/>
              <a:gd name="connsiteX184" fmla="*/ 4807258 w 6656996"/>
              <a:gd name="connsiteY184" fmla="*/ 4606312 h 5842905"/>
              <a:gd name="connsiteX185" fmla="*/ 4822716 w 6656996"/>
              <a:gd name="connsiteY185" fmla="*/ 4614328 h 5842905"/>
              <a:gd name="connsiteX186" fmla="*/ 4807258 w 6656996"/>
              <a:gd name="connsiteY186" fmla="*/ 4630358 h 5842905"/>
              <a:gd name="connsiteX187" fmla="*/ 4791800 w 6656996"/>
              <a:gd name="connsiteY187" fmla="*/ 4622343 h 5842905"/>
              <a:gd name="connsiteX188" fmla="*/ 4807258 w 6656996"/>
              <a:gd name="connsiteY188" fmla="*/ 4606312 h 5842905"/>
              <a:gd name="connsiteX189" fmla="*/ 1793060 w 6656996"/>
              <a:gd name="connsiteY189" fmla="*/ 4599442 h 5842905"/>
              <a:gd name="connsiteX190" fmla="*/ 1806800 w 6656996"/>
              <a:gd name="connsiteY190" fmla="*/ 4608030 h 5842905"/>
              <a:gd name="connsiteX191" fmla="*/ 1799930 w 6656996"/>
              <a:gd name="connsiteY191" fmla="*/ 4616618 h 5842905"/>
              <a:gd name="connsiteX192" fmla="*/ 1786190 w 6656996"/>
              <a:gd name="connsiteY192" fmla="*/ 4608030 h 5842905"/>
              <a:gd name="connsiteX193" fmla="*/ 1793060 w 6656996"/>
              <a:gd name="connsiteY193" fmla="*/ 4599442 h 5842905"/>
              <a:gd name="connsiteX194" fmla="*/ 5094079 w 6656996"/>
              <a:gd name="connsiteY194" fmla="*/ 4571962 h 5842905"/>
              <a:gd name="connsiteX195" fmla="*/ 5100949 w 6656996"/>
              <a:gd name="connsiteY195" fmla="*/ 4578832 h 5842905"/>
              <a:gd name="connsiteX196" fmla="*/ 5094079 w 6656996"/>
              <a:gd name="connsiteY196" fmla="*/ 4578832 h 5842905"/>
              <a:gd name="connsiteX197" fmla="*/ 5094079 w 6656996"/>
              <a:gd name="connsiteY197" fmla="*/ 4571962 h 5842905"/>
              <a:gd name="connsiteX198" fmla="*/ 1906416 w 6656996"/>
              <a:gd name="connsiteY198" fmla="*/ 4558222 h 5842905"/>
              <a:gd name="connsiteX199" fmla="*/ 1913286 w 6656996"/>
              <a:gd name="connsiteY199" fmla="*/ 4565092 h 5842905"/>
              <a:gd name="connsiteX200" fmla="*/ 1906416 w 6656996"/>
              <a:gd name="connsiteY200" fmla="*/ 4571962 h 5842905"/>
              <a:gd name="connsiteX201" fmla="*/ 1892676 w 6656996"/>
              <a:gd name="connsiteY201" fmla="*/ 4565092 h 5842905"/>
              <a:gd name="connsiteX202" fmla="*/ 1906416 w 6656996"/>
              <a:gd name="connsiteY202" fmla="*/ 4558222 h 5842905"/>
              <a:gd name="connsiteX203" fmla="*/ 4999617 w 6656996"/>
              <a:gd name="connsiteY203" fmla="*/ 4551352 h 5842905"/>
              <a:gd name="connsiteX204" fmla="*/ 5015075 w 6656996"/>
              <a:gd name="connsiteY204" fmla="*/ 4558222 h 5842905"/>
              <a:gd name="connsiteX205" fmla="*/ 5007346 w 6656996"/>
              <a:gd name="connsiteY205" fmla="*/ 4571962 h 5842905"/>
              <a:gd name="connsiteX206" fmla="*/ 4991888 w 6656996"/>
              <a:gd name="connsiteY206" fmla="*/ 4565092 h 5842905"/>
              <a:gd name="connsiteX207" fmla="*/ 4999617 w 6656996"/>
              <a:gd name="connsiteY207" fmla="*/ 4551352 h 5842905"/>
              <a:gd name="connsiteX208" fmla="*/ 4743711 w 6656996"/>
              <a:gd name="connsiteY208" fmla="*/ 4530742 h 5842905"/>
              <a:gd name="connsiteX209" fmla="*/ 4743711 w 6656996"/>
              <a:gd name="connsiteY209" fmla="*/ 4537612 h 5842905"/>
              <a:gd name="connsiteX210" fmla="*/ 4736841 w 6656996"/>
              <a:gd name="connsiteY210" fmla="*/ 4537612 h 5842905"/>
              <a:gd name="connsiteX211" fmla="*/ 4743711 w 6656996"/>
              <a:gd name="connsiteY211" fmla="*/ 4530742 h 5842905"/>
              <a:gd name="connsiteX212" fmla="*/ 1064844 w 6656996"/>
              <a:gd name="connsiteY212" fmla="*/ 4528166 h 5842905"/>
              <a:gd name="connsiteX213" fmla="*/ 1071714 w 6656996"/>
              <a:gd name="connsiteY213" fmla="*/ 4530742 h 5842905"/>
              <a:gd name="connsiteX214" fmla="*/ 1057974 w 6656996"/>
              <a:gd name="connsiteY214" fmla="*/ 4544482 h 5842905"/>
              <a:gd name="connsiteX215" fmla="*/ 1051104 w 6656996"/>
              <a:gd name="connsiteY215" fmla="*/ 4537612 h 5842905"/>
              <a:gd name="connsiteX216" fmla="*/ 1057974 w 6656996"/>
              <a:gd name="connsiteY216" fmla="*/ 4530742 h 5842905"/>
              <a:gd name="connsiteX217" fmla="*/ 1064844 w 6656996"/>
              <a:gd name="connsiteY217" fmla="*/ 4528166 h 5842905"/>
              <a:gd name="connsiteX218" fmla="*/ 316018 w 6656996"/>
              <a:gd name="connsiteY218" fmla="*/ 4523872 h 5842905"/>
              <a:gd name="connsiteX219" fmla="*/ 322888 w 6656996"/>
              <a:gd name="connsiteY219" fmla="*/ 4523872 h 5842905"/>
              <a:gd name="connsiteX220" fmla="*/ 316018 w 6656996"/>
              <a:gd name="connsiteY220" fmla="*/ 4530742 h 5842905"/>
              <a:gd name="connsiteX221" fmla="*/ 316018 w 6656996"/>
              <a:gd name="connsiteY221" fmla="*/ 4523872 h 5842905"/>
              <a:gd name="connsiteX222" fmla="*/ 1410919 w 6656996"/>
              <a:gd name="connsiteY222" fmla="*/ 4518576 h 5842905"/>
              <a:gd name="connsiteX223" fmla="*/ 1415213 w 6656996"/>
              <a:gd name="connsiteY223" fmla="*/ 4521582 h 5842905"/>
              <a:gd name="connsiteX224" fmla="*/ 1408343 w 6656996"/>
              <a:gd name="connsiteY224" fmla="*/ 4529597 h 5842905"/>
              <a:gd name="connsiteX225" fmla="*/ 1401473 w 6656996"/>
              <a:gd name="connsiteY225" fmla="*/ 4529597 h 5842905"/>
              <a:gd name="connsiteX226" fmla="*/ 1401473 w 6656996"/>
              <a:gd name="connsiteY226" fmla="*/ 4521582 h 5842905"/>
              <a:gd name="connsiteX227" fmla="*/ 1410919 w 6656996"/>
              <a:gd name="connsiteY227" fmla="*/ 4518576 h 5842905"/>
              <a:gd name="connsiteX228" fmla="*/ 4356702 w 6656996"/>
              <a:gd name="connsiteY228" fmla="*/ 4513566 h 5842905"/>
              <a:gd name="connsiteX229" fmla="*/ 4372733 w 6656996"/>
              <a:gd name="connsiteY229" fmla="*/ 4521582 h 5842905"/>
              <a:gd name="connsiteX230" fmla="*/ 4364718 w 6656996"/>
              <a:gd name="connsiteY230" fmla="*/ 4537612 h 5842905"/>
              <a:gd name="connsiteX231" fmla="*/ 4348687 w 6656996"/>
              <a:gd name="connsiteY231" fmla="*/ 4529597 h 5842905"/>
              <a:gd name="connsiteX232" fmla="*/ 4356702 w 6656996"/>
              <a:gd name="connsiteY232" fmla="*/ 4513566 h 5842905"/>
              <a:gd name="connsiteX233" fmla="*/ 4056714 w 6656996"/>
              <a:gd name="connsiteY233" fmla="*/ 4513566 h 5842905"/>
              <a:gd name="connsiteX234" fmla="*/ 4056714 w 6656996"/>
              <a:gd name="connsiteY234" fmla="*/ 4522154 h 5842905"/>
              <a:gd name="connsiteX235" fmla="*/ 4056714 w 6656996"/>
              <a:gd name="connsiteY235" fmla="*/ 4530742 h 5842905"/>
              <a:gd name="connsiteX236" fmla="*/ 4049844 w 6656996"/>
              <a:gd name="connsiteY236" fmla="*/ 4522154 h 5842905"/>
              <a:gd name="connsiteX237" fmla="*/ 4056714 w 6656996"/>
              <a:gd name="connsiteY237" fmla="*/ 4513566 h 5842905"/>
              <a:gd name="connsiteX238" fmla="*/ 2043815 w 6656996"/>
              <a:gd name="connsiteY238" fmla="*/ 4492956 h 5842905"/>
              <a:gd name="connsiteX239" fmla="*/ 2050685 w 6656996"/>
              <a:gd name="connsiteY239" fmla="*/ 4499826 h 5842905"/>
              <a:gd name="connsiteX240" fmla="*/ 2043815 w 6656996"/>
              <a:gd name="connsiteY240" fmla="*/ 4506696 h 5842905"/>
              <a:gd name="connsiteX241" fmla="*/ 2036945 w 6656996"/>
              <a:gd name="connsiteY241" fmla="*/ 4499826 h 5842905"/>
              <a:gd name="connsiteX242" fmla="*/ 2043815 w 6656996"/>
              <a:gd name="connsiteY242" fmla="*/ 4492956 h 5842905"/>
              <a:gd name="connsiteX243" fmla="*/ 1150720 w 6656996"/>
              <a:gd name="connsiteY243" fmla="*/ 4492956 h 5842905"/>
              <a:gd name="connsiteX244" fmla="*/ 1157590 w 6656996"/>
              <a:gd name="connsiteY244" fmla="*/ 4492956 h 5842905"/>
              <a:gd name="connsiteX245" fmla="*/ 1150720 w 6656996"/>
              <a:gd name="connsiteY245" fmla="*/ 4499826 h 5842905"/>
              <a:gd name="connsiteX246" fmla="*/ 1143850 w 6656996"/>
              <a:gd name="connsiteY246" fmla="*/ 4499826 h 5842905"/>
              <a:gd name="connsiteX247" fmla="*/ 1150720 w 6656996"/>
              <a:gd name="connsiteY247" fmla="*/ 4492956 h 5842905"/>
              <a:gd name="connsiteX248" fmla="*/ 1614441 w 6656996"/>
              <a:gd name="connsiteY248" fmla="*/ 4486086 h 5842905"/>
              <a:gd name="connsiteX249" fmla="*/ 1621311 w 6656996"/>
              <a:gd name="connsiteY249" fmla="*/ 4492956 h 5842905"/>
              <a:gd name="connsiteX250" fmla="*/ 1614441 w 6656996"/>
              <a:gd name="connsiteY250" fmla="*/ 4499826 h 5842905"/>
              <a:gd name="connsiteX251" fmla="*/ 1607571 w 6656996"/>
              <a:gd name="connsiteY251" fmla="*/ 4499826 h 5842905"/>
              <a:gd name="connsiteX252" fmla="*/ 1614441 w 6656996"/>
              <a:gd name="connsiteY252" fmla="*/ 4486086 h 5842905"/>
              <a:gd name="connsiteX253" fmla="*/ 5155908 w 6656996"/>
              <a:gd name="connsiteY253" fmla="*/ 4472346 h 5842905"/>
              <a:gd name="connsiteX254" fmla="*/ 5162778 w 6656996"/>
              <a:gd name="connsiteY254" fmla="*/ 4472346 h 5842905"/>
              <a:gd name="connsiteX255" fmla="*/ 5155908 w 6656996"/>
              <a:gd name="connsiteY255" fmla="*/ 4479216 h 5842905"/>
              <a:gd name="connsiteX256" fmla="*/ 5149038 w 6656996"/>
              <a:gd name="connsiteY256" fmla="*/ 4479216 h 5842905"/>
              <a:gd name="connsiteX257" fmla="*/ 5155908 w 6656996"/>
              <a:gd name="connsiteY257" fmla="*/ 4472346 h 5842905"/>
              <a:gd name="connsiteX258" fmla="*/ 4558222 w 6656996"/>
              <a:gd name="connsiteY258" fmla="*/ 4472346 h 5842905"/>
              <a:gd name="connsiteX259" fmla="*/ 4565092 w 6656996"/>
              <a:gd name="connsiteY259" fmla="*/ 4479216 h 5842905"/>
              <a:gd name="connsiteX260" fmla="*/ 4565092 w 6656996"/>
              <a:gd name="connsiteY260" fmla="*/ 4486086 h 5842905"/>
              <a:gd name="connsiteX261" fmla="*/ 4558222 w 6656996"/>
              <a:gd name="connsiteY261" fmla="*/ 4479216 h 5842905"/>
              <a:gd name="connsiteX262" fmla="*/ 4558222 w 6656996"/>
              <a:gd name="connsiteY262" fmla="*/ 4472346 h 5842905"/>
              <a:gd name="connsiteX263" fmla="*/ 528987 w 6656996"/>
              <a:gd name="connsiteY263" fmla="*/ 4472346 h 5842905"/>
              <a:gd name="connsiteX264" fmla="*/ 535857 w 6656996"/>
              <a:gd name="connsiteY264" fmla="*/ 4472346 h 5842905"/>
              <a:gd name="connsiteX265" fmla="*/ 535857 w 6656996"/>
              <a:gd name="connsiteY265" fmla="*/ 4479216 h 5842905"/>
              <a:gd name="connsiteX266" fmla="*/ 528987 w 6656996"/>
              <a:gd name="connsiteY266" fmla="*/ 4472346 h 5842905"/>
              <a:gd name="connsiteX267" fmla="*/ 1257203 w 6656996"/>
              <a:gd name="connsiteY267" fmla="*/ 4465476 h 5842905"/>
              <a:gd name="connsiteX268" fmla="*/ 1270943 w 6656996"/>
              <a:gd name="connsiteY268" fmla="*/ 4472346 h 5842905"/>
              <a:gd name="connsiteX269" fmla="*/ 1264073 w 6656996"/>
              <a:gd name="connsiteY269" fmla="*/ 4479216 h 5842905"/>
              <a:gd name="connsiteX270" fmla="*/ 1250333 w 6656996"/>
              <a:gd name="connsiteY270" fmla="*/ 4479216 h 5842905"/>
              <a:gd name="connsiteX271" fmla="*/ 1257203 w 6656996"/>
              <a:gd name="connsiteY271" fmla="*/ 4465476 h 5842905"/>
              <a:gd name="connsiteX272" fmla="*/ 137399 w 6656996"/>
              <a:gd name="connsiteY272" fmla="*/ 4465476 h 5842905"/>
              <a:gd name="connsiteX273" fmla="*/ 144269 w 6656996"/>
              <a:gd name="connsiteY273" fmla="*/ 4465476 h 5842905"/>
              <a:gd name="connsiteX274" fmla="*/ 144269 w 6656996"/>
              <a:gd name="connsiteY274" fmla="*/ 4472346 h 5842905"/>
              <a:gd name="connsiteX275" fmla="*/ 137399 w 6656996"/>
              <a:gd name="connsiteY275" fmla="*/ 4465476 h 5842905"/>
              <a:gd name="connsiteX276" fmla="*/ 4644095 w 6656996"/>
              <a:gd name="connsiteY276" fmla="*/ 4451736 h 5842905"/>
              <a:gd name="connsiteX277" fmla="*/ 4650965 w 6656996"/>
              <a:gd name="connsiteY277" fmla="*/ 4451736 h 5842905"/>
              <a:gd name="connsiteX278" fmla="*/ 4644095 w 6656996"/>
              <a:gd name="connsiteY278" fmla="*/ 4458606 h 5842905"/>
              <a:gd name="connsiteX279" fmla="*/ 4637225 w 6656996"/>
              <a:gd name="connsiteY279" fmla="*/ 4458606 h 5842905"/>
              <a:gd name="connsiteX280" fmla="*/ 4644095 w 6656996"/>
              <a:gd name="connsiteY280" fmla="*/ 4451736 h 5842905"/>
              <a:gd name="connsiteX281" fmla="*/ 3943359 w 6656996"/>
              <a:gd name="connsiteY281" fmla="*/ 4451736 h 5842905"/>
              <a:gd name="connsiteX282" fmla="*/ 3957099 w 6656996"/>
              <a:gd name="connsiteY282" fmla="*/ 4458606 h 5842905"/>
              <a:gd name="connsiteX283" fmla="*/ 3950229 w 6656996"/>
              <a:gd name="connsiteY283" fmla="*/ 4472346 h 5842905"/>
              <a:gd name="connsiteX284" fmla="*/ 3936489 w 6656996"/>
              <a:gd name="connsiteY284" fmla="*/ 4465476 h 5842905"/>
              <a:gd name="connsiteX285" fmla="*/ 3943359 w 6656996"/>
              <a:gd name="connsiteY285" fmla="*/ 4451736 h 5842905"/>
              <a:gd name="connsiteX286" fmla="*/ 4621769 w 6656996"/>
              <a:gd name="connsiteY286" fmla="*/ 4437996 h 5842905"/>
              <a:gd name="connsiteX287" fmla="*/ 4637227 w 6656996"/>
              <a:gd name="connsiteY287" fmla="*/ 4444866 h 5842905"/>
              <a:gd name="connsiteX288" fmla="*/ 4621769 w 6656996"/>
              <a:gd name="connsiteY288" fmla="*/ 4458606 h 5842905"/>
              <a:gd name="connsiteX289" fmla="*/ 4606311 w 6656996"/>
              <a:gd name="connsiteY289" fmla="*/ 4451736 h 5842905"/>
              <a:gd name="connsiteX290" fmla="*/ 4621769 w 6656996"/>
              <a:gd name="connsiteY290" fmla="*/ 4437996 h 5842905"/>
              <a:gd name="connsiteX291" fmla="*/ 5506276 w 6656996"/>
              <a:gd name="connsiteY291" fmla="*/ 4413953 h 5842905"/>
              <a:gd name="connsiteX292" fmla="*/ 5513146 w 6656996"/>
              <a:gd name="connsiteY292" fmla="*/ 4420823 h 5842905"/>
              <a:gd name="connsiteX293" fmla="*/ 5513146 w 6656996"/>
              <a:gd name="connsiteY293" fmla="*/ 4427693 h 5842905"/>
              <a:gd name="connsiteX294" fmla="*/ 5506276 w 6656996"/>
              <a:gd name="connsiteY294" fmla="*/ 4420823 h 5842905"/>
              <a:gd name="connsiteX295" fmla="*/ 5506276 w 6656996"/>
              <a:gd name="connsiteY295" fmla="*/ 4413953 h 5842905"/>
              <a:gd name="connsiteX296" fmla="*/ 4479216 w 6656996"/>
              <a:gd name="connsiteY296" fmla="*/ 4413953 h 5842905"/>
              <a:gd name="connsiteX297" fmla="*/ 4479216 w 6656996"/>
              <a:gd name="connsiteY297" fmla="*/ 4420823 h 5842905"/>
              <a:gd name="connsiteX298" fmla="*/ 4472346 w 6656996"/>
              <a:gd name="connsiteY298" fmla="*/ 4420823 h 5842905"/>
              <a:gd name="connsiteX299" fmla="*/ 4479216 w 6656996"/>
              <a:gd name="connsiteY299" fmla="*/ 4413953 h 5842905"/>
              <a:gd name="connsiteX300" fmla="*/ 4170068 w 6656996"/>
              <a:gd name="connsiteY300" fmla="*/ 4372733 h 5842905"/>
              <a:gd name="connsiteX301" fmla="*/ 4176938 w 6656996"/>
              <a:gd name="connsiteY301" fmla="*/ 4372733 h 5842905"/>
              <a:gd name="connsiteX302" fmla="*/ 4176938 w 6656996"/>
              <a:gd name="connsiteY302" fmla="*/ 4379603 h 5842905"/>
              <a:gd name="connsiteX303" fmla="*/ 4170068 w 6656996"/>
              <a:gd name="connsiteY303" fmla="*/ 4379603 h 5842905"/>
              <a:gd name="connsiteX304" fmla="*/ 4170068 w 6656996"/>
              <a:gd name="connsiteY304" fmla="*/ 4372733 h 5842905"/>
              <a:gd name="connsiteX305" fmla="*/ 4780636 w 6656996"/>
              <a:gd name="connsiteY305" fmla="*/ 4371016 h 5842905"/>
              <a:gd name="connsiteX306" fmla="*/ 4784930 w 6656996"/>
              <a:gd name="connsiteY306" fmla="*/ 4379603 h 5842905"/>
              <a:gd name="connsiteX307" fmla="*/ 4778060 w 6656996"/>
              <a:gd name="connsiteY307" fmla="*/ 4386473 h 5842905"/>
              <a:gd name="connsiteX308" fmla="*/ 4764320 w 6656996"/>
              <a:gd name="connsiteY308" fmla="*/ 4379603 h 5842905"/>
              <a:gd name="connsiteX309" fmla="*/ 4771190 w 6656996"/>
              <a:gd name="connsiteY309" fmla="*/ 4372733 h 5842905"/>
              <a:gd name="connsiteX310" fmla="*/ 4780636 w 6656996"/>
              <a:gd name="connsiteY310" fmla="*/ 4371016 h 5842905"/>
              <a:gd name="connsiteX311" fmla="*/ 4360174 w 6656996"/>
              <a:gd name="connsiteY311" fmla="*/ 4371016 h 5842905"/>
              <a:gd name="connsiteX312" fmla="*/ 4365004 w 6656996"/>
              <a:gd name="connsiteY312" fmla="*/ 4379603 h 5842905"/>
              <a:gd name="connsiteX313" fmla="*/ 4357275 w 6656996"/>
              <a:gd name="connsiteY313" fmla="*/ 4386473 h 5842905"/>
              <a:gd name="connsiteX314" fmla="*/ 4341817 w 6656996"/>
              <a:gd name="connsiteY314" fmla="*/ 4379603 h 5842905"/>
              <a:gd name="connsiteX315" fmla="*/ 4349546 w 6656996"/>
              <a:gd name="connsiteY315" fmla="*/ 4372733 h 5842905"/>
              <a:gd name="connsiteX316" fmla="*/ 4360174 w 6656996"/>
              <a:gd name="connsiteY316" fmla="*/ 4371016 h 5842905"/>
              <a:gd name="connsiteX317" fmla="*/ 3907293 w 6656996"/>
              <a:gd name="connsiteY317" fmla="*/ 4365863 h 5842905"/>
              <a:gd name="connsiteX318" fmla="*/ 3915881 w 6656996"/>
              <a:gd name="connsiteY318" fmla="*/ 4372733 h 5842905"/>
              <a:gd name="connsiteX319" fmla="*/ 3907293 w 6656996"/>
              <a:gd name="connsiteY319" fmla="*/ 4372733 h 5842905"/>
              <a:gd name="connsiteX320" fmla="*/ 3898705 w 6656996"/>
              <a:gd name="connsiteY320" fmla="*/ 4372733 h 5842905"/>
              <a:gd name="connsiteX321" fmla="*/ 3907293 w 6656996"/>
              <a:gd name="connsiteY321" fmla="*/ 4365863 h 5842905"/>
              <a:gd name="connsiteX322" fmla="*/ 1933038 w 6656996"/>
              <a:gd name="connsiteY322" fmla="*/ 4356417 h 5842905"/>
              <a:gd name="connsiteX323" fmla="*/ 1937332 w 6656996"/>
              <a:gd name="connsiteY323" fmla="*/ 4358993 h 5842905"/>
              <a:gd name="connsiteX324" fmla="*/ 1928744 w 6656996"/>
              <a:gd name="connsiteY324" fmla="*/ 4365863 h 5842905"/>
              <a:gd name="connsiteX325" fmla="*/ 1920156 w 6656996"/>
              <a:gd name="connsiteY325" fmla="*/ 4365863 h 5842905"/>
              <a:gd name="connsiteX326" fmla="*/ 1928744 w 6656996"/>
              <a:gd name="connsiteY326" fmla="*/ 4358993 h 5842905"/>
              <a:gd name="connsiteX327" fmla="*/ 1933038 w 6656996"/>
              <a:gd name="connsiteY327" fmla="*/ 4356417 h 5842905"/>
              <a:gd name="connsiteX328" fmla="*/ 4963549 w 6656996"/>
              <a:gd name="connsiteY328" fmla="*/ 4352123 h 5842905"/>
              <a:gd name="connsiteX329" fmla="*/ 4970419 w 6656996"/>
              <a:gd name="connsiteY329" fmla="*/ 4352123 h 5842905"/>
              <a:gd name="connsiteX330" fmla="*/ 4963549 w 6656996"/>
              <a:gd name="connsiteY330" fmla="*/ 4358993 h 5842905"/>
              <a:gd name="connsiteX331" fmla="*/ 4956679 w 6656996"/>
              <a:gd name="connsiteY331" fmla="*/ 4358993 h 5842905"/>
              <a:gd name="connsiteX332" fmla="*/ 4963549 w 6656996"/>
              <a:gd name="connsiteY332" fmla="*/ 4352123 h 5842905"/>
              <a:gd name="connsiteX333" fmla="*/ 4506696 w 6656996"/>
              <a:gd name="connsiteY333" fmla="*/ 4328077 h 5842905"/>
              <a:gd name="connsiteX334" fmla="*/ 4513566 w 6656996"/>
              <a:gd name="connsiteY334" fmla="*/ 4336665 h 5842905"/>
              <a:gd name="connsiteX335" fmla="*/ 4506696 w 6656996"/>
              <a:gd name="connsiteY335" fmla="*/ 4345253 h 5842905"/>
              <a:gd name="connsiteX336" fmla="*/ 4499826 w 6656996"/>
              <a:gd name="connsiteY336" fmla="*/ 4336665 h 5842905"/>
              <a:gd name="connsiteX337" fmla="*/ 4506696 w 6656996"/>
              <a:gd name="connsiteY337" fmla="*/ 4328077 h 5842905"/>
              <a:gd name="connsiteX338" fmla="*/ 1478760 w 6656996"/>
              <a:gd name="connsiteY338" fmla="*/ 4321207 h 5842905"/>
              <a:gd name="connsiteX339" fmla="*/ 1487348 w 6656996"/>
              <a:gd name="connsiteY339" fmla="*/ 4321207 h 5842905"/>
              <a:gd name="connsiteX340" fmla="*/ 1478760 w 6656996"/>
              <a:gd name="connsiteY340" fmla="*/ 4328077 h 5842905"/>
              <a:gd name="connsiteX341" fmla="*/ 1470172 w 6656996"/>
              <a:gd name="connsiteY341" fmla="*/ 4328077 h 5842905"/>
              <a:gd name="connsiteX342" fmla="*/ 1478760 w 6656996"/>
              <a:gd name="connsiteY342" fmla="*/ 4321207 h 5842905"/>
              <a:gd name="connsiteX343" fmla="*/ 5334527 w 6656996"/>
              <a:gd name="connsiteY343" fmla="*/ 4314337 h 5842905"/>
              <a:gd name="connsiteX344" fmla="*/ 5341397 w 6656996"/>
              <a:gd name="connsiteY344" fmla="*/ 4321207 h 5842905"/>
              <a:gd name="connsiteX345" fmla="*/ 5334527 w 6656996"/>
              <a:gd name="connsiteY345" fmla="*/ 4321207 h 5842905"/>
              <a:gd name="connsiteX346" fmla="*/ 5327657 w 6656996"/>
              <a:gd name="connsiteY346" fmla="*/ 4321207 h 5842905"/>
              <a:gd name="connsiteX347" fmla="*/ 5334527 w 6656996"/>
              <a:gd name="connsiteY347" fmla="*/ 4314337 h 5842905"/>
              <a:gd name="connsiteX348" fmla="*/ 3813975 w 6656996"/>
              <a:gd name="connsiteY348" fmla="*/ 4314337 h 5842905"/>
              <a:gd name="connsiteX349" fmla="*/ 3830006 w 6656996"/>
              <a:gd name="connsiteY349" fmla="*/ 4329795 h 5842905"/>
              <a:gd name="connsiteX350" fmla="*/ 3821991 w 6656996"/>
              <a:gd name="connsiteY350" fmla="*/ 4337524 h 5842905"/>
              <a:gd name="connsiteX351" fmla="*/ 3805960 w 6656996"/>
              <a:gd name="connsiteY351" fmla="*/ 4329795 h 5842905"/>
              <a:gd name="connsiteX352" fmla="*/ 3813975 w 6656996"/>
              <a:gd name="connsiteY352" fmla="*/ 4314337 h 5842905"/>
              <a:gd name="connsiteX353" fmla="*/ 1661959 w 6656996"/>
              <a:gd name="connsiteY353" fmla="*/ 4284281 h 5842905"/>
              <a:gd name="connsiteX354" fmla="*/ 1665967 w 6656996"/>
              <a:gd name="connsiteY354" fmla="*/ 4286857 h 5842905"/>
              <a:gd name="connsiteX355" fmla="*/ 1657951 w 6656996"/>
              <a:gd name="connsiteY355" fmla="*/ 4300597 h 5842905"/>
              <a:gd name="connsiteX356" fmla="*/ 1641921 w 6656996"/>
              <a:gd name="connsiteY356" fmla="*/ 4293727 h 5842905"/>
              <a:gd name="connsiteX357" fmla="*/ 1657951 w 6656996"/>
              <a:gd name="connsiteY357" fmla="*/ 4286857 h 5842905"/>
              <a:gd name="connsiteX358" fmla="*/ 1661959 w 6656996"/>
              <a:gd name="connsiteY358" fmla="*/ 4284281 h 5842905"/>
              <a:gd name="connsiteX359" fmla="*/ 4420822 w 6656996"/>
              <a:gd name="connsiteY359" fmla="*/ 4279987 h 5842905"/>
              <a:gd name="connsiteX360" fmla="*/ 4427692 w 6656996"/>
              <a:gd name="connsiteY360" fmla="*/ 4286857 h 5842905"/>
              <a:gd name="connsiteX361" fmla="*/ 4420822 w 6656996"/>
              <a:gd name="connsiteY361" fmla="*/ 4293727 h 5842905"/>
              <a:gd name="connsiteX362" fmla="*/ 4413952 w 6656996"/>
              <a:gd name="connsiteY362" fmla="*/ 4286857 h 5842905"/>
              <a:gd name="connsiteX363" fmla="*/ 4420822 w 6656996"/>
              <a:gd name="connsiteY363" fmla="*/ 4279987 h 5842905"/>
              <a:gd name="connsiteX364" fmla="*/ 4156328 w 6656996"/>
              <a:gd name="connsiteY364" fmla="*/ 4279987 h 5842905"/>
              <a:gd name="connsiteX365" fmla="*/ 4163198 w 6656996"/>
              <a:gd name="connsiteY365" fmla="*/ 4279987 h 5842905"/>
              <a:gd name="connsiteX366" fmla="*/ 4163198 w 6656996"/>
              <a:gd name="connsiteY366" fmla="*/ 4286857 h 5842905"/>
              <a:gd name="connsiteX367" fmla="*/ 4156328 w 6656996"/>
              <a:gd name="connsiteY367" fmla="*/ 4286857 h 5842905"/>
              <a:gd name="connsiteX368" fmla="*/ 4156328 w 6656996"/>
              <a:gd name="connsiteY368" fmla="*/ 4279987 h 5842905"/>
              <a:gd name="connsiteX369" fmla="*/ 3805960 w 6656996"/>
              <a:gd name="connsiteY369" fmla="*/ 4279987 h 5842905"/>
              <a:gd name="connsiteX370" fmla="*/ 3812830 w 6656996"/>
              <a:gd name="connsiteY370" fmla="*/ 4286857 h 5842905"/>
              <a:gd name="connsiteX371" fmla="*/ 3805960 w 6656996"/>
              <a:gd name="connsiteY371" fmla="*/ 4293727 h 5842905"/>
              <a:gd name="connsiteX372" fmla="*/ 3799090 w 6656996"/>
              <a:gd name="connsiteY372" fmla="*/ 4286857 h 5842905"/>
              <a:gd name="connsiteX373" fmla="*/ 3805960 w 6656996"/>
              <a:gd name="connsiteY373" fmla="*/ 4279987 h 5842905"/>
              <a:gd name="connsiteX374" fmla="*/ 1992289 w 6656996"/>
              <a:gd name="connsiteY374" fmla="*/ 4279987 h 5842905"/>
              <a:gd name="connsiteX375" fmla="*/ 1999159 w 6656996"/>
              <a:gd name="connsiteY375" fmla="*/ 4286857 h 5842905"/>
              <a:gd name="connsiteX376" fmla="*/ 1992289 w 6656996"/>
              <a:gd name="connsiteY376" fmla="*/ 4286857 h 5842905"/>
              <a:gd name="connsiteX377" fmla="*/ 1992289 w 6656996"/>
              <a:gd name="connsiteY377" fmla="*/ 4279987 h 5842905"/>
              <a:gd name="connsiteX378" fmla="*/ 4231898 w 6656996"/>
              <a:gd name="connsiteY378" fmla="*/ 4249073 h 5842905"/>
              <a:gd name="connsiteX379" fmla="*/ 4235333 w 6656996"/>
              <a:gd name="connsiteY379" fmla="*/ 4254226 h 5842905"/>
              <a:gd name="connsiteX380" fmla="*/ 4231898 w 6656996"/>
              <a:gd name="connsiteY380" fmla="*/ 4259379 h 5842905"/>
              <a:gd name="connsiteX381" fmla="*/ 4228463 w 6656996"/>
              <a:gd name="connsiteY381" fmla="*/ 4254226 h 5842905"/>
              <a:gd name="connsiteX382" fmla="*/ 4231898 w 6656996"/>
              <a:gd name="connsiteY382" fmla="*/ 4249073 h 5842905"/>
              <a:gd name="connsiteX383" fmla="*/ 1878936 w 6656996"/>
              <a:gd name="connsiteY383" fmla="*/ 4249073 h 5842905"/>
              <a:gd name="connsiteX384" fmla="*/ 1885806 w 6656996"/>
              <a:gd name="connsiteY384" fmla="*/ 4257661 h 5842905"/>
              <a:gd name="connsiteX385" fmla="*/ 1878936 w 6656996"/>
              <a:gd name="connsiteY385" fmla="*/ 4266249 h 5842905"/>
              <a:gd name="connsiteX386" fmla="*/ 1872066 w 6656996"/>
              <a:gd name="connsiteY386" fmla="*/ 4257661 h 5842905"/>
              <a:gd name="connsiteX387" fmla="*/ 1878936 w 6656996"/>
              <a:gd name="connsiteY387" fmla="*/ 4249073 h 5842905"/>
              <a:gd name="connsiteX388" fmla="*/ 2894831 w 6656996"/>
              <a:gd name="connsiteY388" fmla="*/ 4226747 h 5842905"/>
              <a:gd name="connsiteX389" fmla="*/ 2899125 w 6656996"/>
              <a:gd name="connsiteY389" fmla="*/ 4235334 h 5842905"/>
              <a:gd name="connsiteX390" fmla="*/ 2892255 w 6656996"/>
              <a:gd name="connsiteY390" fmla="*/ 4249074 h 5842905"/>
              <a:gd name="connsiteX391" fmla="*/ 2878515 w 6656996"/>
              <a:gd name="connsiteY391" fmla="*/ 4235334 h 5842905"/>
              <a:gd name="connsiteX392" fmla="*/ 2885385 w 6656996"/>
              <a:gd name="connsiteY392" fmla="*/ 4228464 h 5842905"/>
              <a:gd name="connsiteX393" fmla="*/ 2894831 w 6656996"/>
              <a:gd name="connsiteY393" fmla="*/ 4226747 h 5842905"/>
              <a:gd name="connsiteX394" fmla="*/ 851875 w 6656996"/>
              <a:gd name="connsiteY394" fmla="*/ 4221594 h 5842905"/>
              <a:gd name="connsiteX395" fmla="*/ 858745 w 6656996"/>
              <a:gd name="connsiteY395" fmla="*/ 4228464 h 5842905"/>
              <a:gd name="connsiteX396" fmla="*/ 851875 w 6656996"/>
              <a:gd name="connsiteY396" fmla="*/ 4228464 h 5842905"/>
              <a:gd name="connsiteX397" fmla="*/ 851875 w 6656996"/>
              <a:gd name="connsiteY397" fmla="*/ 4221594 h 5842905"/>
              <a:gd name="connsiteX398" fmla="*/ 2115949 w 6656996"/>
              <a:gd name="connsiteY398" fmla="*/ 4214724 h 5842905"/>
              <a:gd name="connsiteX399" fmla="*/ 2122819 w 6656996"/>
              <a:gd name="connsiteY399" fmla="*/ 4214724 h 5842905"/>
              <a:gd name="connsiteX400" fmla="*/ 2129689 w 6656996"/>
              <a:gd name="connsiteY400" fmla="*/ 4214724 h 5842905"/>
              <a:gd name="connsiteX401" fmla="*/ 2122819 w 6656996"/>
              <a:gd name="connsiteY401" fmla="*/ 4221594 h 5842905"/>
              <a:gd name="connsiteX402" fmla="*/ 2115949 w 6656996"/>
              <a:gd name="connsiteY402" fmla="*/ 4214724 h 5842905"/>
              <a:gd name="connsiteX403" fmla="*/ 3871225 w 6656996"/>
              <a:gd name="connsiteY403" fmla="*/ 4207854 h 5842905"/>
              <a:gd name="connsiteX404" fmla="*/ 3871225 w 6656996"/>
              <a:gd name="connsiteY404" fmla="*/ 4214724 h 5842905"/>
              <a:gd name="connsiteX405" fmla="*/ 3864355 w 6656996"/>
              <a:gd name="connsiteY405" fmla="*/ 4214724 h 5842905"/>
              <a:gd name="connsiteX406" fmla="*/ 3871225 w 6656996"/>
              <a:gd name="connsiteY406" fmla="*/ 4207854 h 5842905"/>
              <a:gd name="connsiteX407" fmla="*/ 4757451 w 6656996"/>
              <a:gd name="connsiteY407" fmla="*/ 4200984 h 5842905"/>
              <a:gd name="connsiteX408" fmla="*/ 4757451 w 6656996"/>
              <a:gd name="connsiteY408" fmla="*/ 4207854 h 5842905"/>
              <a:gd name="connsiteX409" fmla="*/ 4757451 w 6656996"/>
              <a:gd name="connsiteY409" fmla="*/ 4214724 h 5842905"/>
              <a:gd name="connsiteX410" fmla="*/ 4750581 w 6656996"/>
              <a:gd name="connsiteY410" fmla="*/ 4207854 h 5842905"/>
              <a:gd name="connsiteX411" fmla="*/ 4757451 w 6656996"/>
              <a:gd name="connsiteY411" fmla="*/ 4200984 h 5842905"/>
              <a:gd name="connsiteX412" fmla="*/ 1363689 w 6656996"/>
              <a:gd name="connsiteY412" fmla="*/ 4180374 h 5842905"/>
              <a:gd name="connsiteX413" fmla="*/ 1370559 w 6656996"/>
              <a:gd name="connsiteY413" fmla="*/ 4180374 h 5842905"/>
              <a:gd name="connsiteX414" fmla="*/ 1370559 w 6656996"/>
              <a:gd name="connsiteY414" fmla="*/ 4187244 h 5842905"/>
              <a:gd name="connsiteX415" fmla="*/ 1363689 w 6656996"/>
              <a:gd name="connsiteY415" fmla="*/ 4187244 h 5842905"/>
              <a:gd name="connsiteX416" fmla="*/ 1363689 w 6656996"/>
              <a:gd name="connsiteY416" fmla="*/ 4180374 h 5842905"/>
              <a:gd name="connsiteX417" fmla="*/ 2839076 w 6656996"/>
              <a:gd name="connsiteY417" fmla="*/ 4179515 h 5842905"/>
              <a:gd name="connsiteX418" fmla="*/ 2851037 w 6656996"/>
              <a:gd name="connsiteY418" fmla="*/ 4194114 h 5842905"/>
              <a:gd name="connsiteX419" fmla="*/ 2828954 w 6656996"/>
              <a:gd name="connsiteY419" fmla="*/ 4214724 h 5842905"/>
              <a:gd name="connsiteX420" fmla="*/ 2799511 w 6656996"/>
              <a:gd name="connsiteY420" fmla="*/ 4200984 h 5842905"/>
              <a:gd name="connsiteX421" fmla="*/ 2821593 w 6656996"/>
              <a:gd name="connsiteY421" fmla="*/ 4180374 h 5842905"/>
              <a:gd name="connsiteX422" fmla="*/ 2839076 w 6656996"/>
              <a:gd name="connsiteY422" fmla="*/ 4179515 h 5842905"/>
              <a:gd name="connsiteX423" fmla="*/ 5081520 w 6656996"/>
              <a:gd name="connsiteY423" fmla="*/ 4171787 h 5842905"/>
              <a:gd name="connsiteX424" fmla="*/ 5086350 w 6656996"/>
              <a:gd name="connsiteY424" fmla="*/ 4180374 h 5842905"/>
              <a:gd name="connsiteX425" fmla="*/ 5078621 w 6656996"/>
              <a:gd name="connsiteY425" fmla="*/ 4187244 h 5842905"/>
              <a:gd name="connsiteX426" fmla="*/ 5063163 w 6656996"/>
              <a:gd name="connsiteY426" fmla="*/ 4180374 h 5842905"/>
              <a:gd name="connsiteX427" fmla="*/ 5070892 w 6656996"/>
              <a:gd name="connsiteY427" fmla="*/ 4173504 h 5842905"/>
              <a:gd name="connsiteX428" fmla="*/ 5081520 w 6656996"/>
              <a:gd name="connsiteY428" fmla="*/ 4171787 h 5842905"/>
              <a:gd name="connsiteX429" fmla="*/ 2322048 w 6656996"/>
              <a:gd name="connsiteY429" fmla="*/ 4166634 h 5842905"/>
              <a:gd name="connsiteX430" fmla="*/ 2322048 w 6656996"/>
              <a:gd name="connsiteY430" fmla="*/ 4173504 h 5842905"/>
              <a:gd name="connsiteX431" fmla="*/ 2315178 w 6656996"/>
              <a:gd name="connsiteY431" fmla="*/ 4173504 h 5842905"/>
              <a:gd name="connsiteX432" fmla="*/ 2322048 w 6656996"/>
              <a:gd name="connsiteY432" fmla="*/ 4166634 h 5842905"/>
              <a:gd name="connsiteX433" fmla="*/ 2071295 w 6656996"/>
              <a:gd name="connsiteY433" fmla="*/ 4166634 h 5842905"/>
              <a:gd name="connsiteX434" fmla="*/ 2085035 w 6656996"/>
              <a:gd name="connsiteY434" fmla="*/ 4173504 h 5842905"/>
              <a:gd name="connsiteX435" fmla="*/ 2078165 w 6656996"/>
              <a:gd name="connsiteY435" fmla="*/ 4180374 h 5842905"/>
              <a:gd name="connsiteX436" fmla="*/ 2064425 w 6656996"/>
              <a:gd name="connsiteY436" fmla="*/ 4180374 h 5842905"/>
              <a:gd name="connsiteX437" fmla="*/ 2071295 w 6656996"/>
              <a:gd name="connsiteY437" fmla="*/ 4166634 h 5842905"/>
              <a:gd name="connsiteX438" fmla="*/ 1562918 w 6656996"/>
              <a:gd name="connsiteY438" fmla="*/ 4166634 h 5842905"/>
              <a:gd name="connsiteX439" fmla="*/ 1573224 w 6656996"/>
              <a:gd name="connsiteY439" fmla="*/ 4166634 h 5842905"/>
              <a:gd name="connsiteX440" fmla="*/ 1573224 w 6656996"/>
              <a:gd name="connsiteY440" fmla="*/ 4173504 h 5842905"/>
              <a:gd name="connsiteX441" fmla="*/ 1562918 w 6656996"/>
              <a:gd name="connsiteY441" fmla="*/ 4173504 h 5842905"/>
              <a:gd name="connsiteX442" fmla="*/ 1562918 w 6656996"/>
              <a:gd name="connsiteY442" fmla="*/ 4166634 h 5842905"/>
              <a:gd name="connsiteX443" fmla="*/ 1951070 w 6656996"/>
              <a:gd name="connsiteY443" fmla="*/ 4156328 h 5842905"/>
              <a:gd name="connsiteX444" fmla="*/ 1957940 w 6656996"/>
              <a:gd name="connsiteY444" fmla="*/ 4164916 h 5842905"/>
              <a:gd name="connsiteX445" fmla="*/ 1951070 w 6656996"/>
              <a:gd name="connsiteY445" fmla="*/ 4173504 h 5842905"/>
              <a:gd name="connsiteX446" fmla="*/ 1944200 w 6656996"/>
              <a:gd name="connsiteY446" fmla="*/ 4164916 h 5842905"/>
              <a:gd name="connsiteX447" fmla="*/ 1951070 w 6656996"/>
              <a:gd name="connsiteY447" fmla="*/ 4156328 h 5842905"/>
              <a:gd name="connsiteX448" fmla="*/ 1071714 w 6656996"/>
              <a:gd name="connsiteY448" fmla="*/ 4156328 h 5842905"/>
              <a:gd name="connsiteX449" fmla="*/ 1078584 w 6656996"/>
              <a:gd name="connsiteY449" fmla="*/ 4156328 h 5842905"/>
              <a:gd name="connsiteX450" fmla="*/ 1078584 w 6656996"/>
              <a:gd name="connsiteY450" fmla="*/ 4166634 h 5842905"/>
              <a:gd name="connsiteX451" fmla="*/ 1071714 w 6656996"/>
              <a:gd name="connsiteY451" fmla="*/ 4156328 h 5842905"/>
              <a:gd name="connsiteX452" fmla="*/ 3642225 w 6656996"/>
              <a:gd name="connsiteY452" fmla="*/ 4149458 h 5842905"/>
              <a:gd name="connsiteX453" fmla="*/ 3658256 w 6656996"/>
              <a:gd name="connsiteY453" fmla="*/ 4157474 h 5842905"/>
              <a:gd name="connsiteX454" fmla="*/ 3650241 w 6656996"/>
              <a:gd name="connsiteY454" fmla="*/ 4173504 h 5842905"/>
              <a:gd name="connsiteX455" fmla="*/ 3634210 w 6656996"/>
              <a:gd name="connsiteY455" fmla="*/ 4165489 h 5842905"/>
              <a:gd name="connsiteX456" fmla="*/ 3642225 w 6656996"/>
              <a:gd name="connsiteY456" fmla="*/ 4149458 h 5842905"/>
              <a:gd name="connsiteX457" fmla="*/ 5234912 w 6656996"/>
              <a:gd name="connsiteY457" fmla="*/ 4135718 h 5842905"/>
              <a:gd name="connsiteX458" fmla="*/ 5241782 w 6656996"/>
              <a:gd name="connsiteY458" fmla="*/ 4135718 h 5842905"/>
              <a:gd name="connsiteX459" fmla="*/ 5234912 w 6656996"/>
              <a:gd name="connsiteY459" fmla="*/ 4142588 h 5842905"/>
              <a:gd name="connsiteX460" fmla="*/ 5228042 w 6656996"/>
              <a:gd name="connsiteY460" fmla="*/ 4142588 h 5842905"/>
              <a:gd name="connsiteX461" fmla="*/ 5234912 w 6656996"/>
              <a:gd name="connsiteY461" fmla="*/ 4135718 h 5842905"/>
              <a:gd name="connsiteX462" fmla="*/ 4520436 w 6656996"/>
              <a:gd name="connsiteY462" fmla="*/ 4115108 h 5842905"/>
              <a:gd name="connsiteX463" fmla="*/ 4534176 w 6656996"/>
              <a:gd name="connsiteY463" fmla="*/ 4121978 h 5842905"/>
              <a:gd name="connsiteX464" fmla="*/ 4527306 w 6656996"/>
              <a:gd name="connsiteY464" fmla="*/ 4135718 h 5842905"/>
              <a:gd name="connsiteX465" fmla="*/ 4513566 w 6656996"/>
              <a:gd name="connsiteY465" fmla="*/ 4121978 h 5842905"/>
              <a:gd name="connsiteX466" fmla="*/ 4520436 w 6656996"/>
              <a:gd name="connsiteY466" fmla="*/ 4115108 h 5842905"/>
              <a:gd name="connsiteX467" fmla="*/ 1191940 w 6656996"/>
              <a:gd name="connsiteY467" fmla="*/ 4115108 h 5842905"/>
              <a:gd name="connsiteX468" fmla="*/ 1191940 w 6656996"/>
              <a:gd name="connsiteY468" fmla="*/ 4121978 h 5842905"/>
              <a:gd name="connsiteX469" fmla="*/ 1185070 w 6656996"/>
              <a:gd name="connsiteY469" fmla="*/ 4121978 h 5842905"/>
              <a:gd name="connsiteX470" fmla="*/ 1191940 w 6656996"/>
              <a:gd name="connsiteY470" fmla="*/ 4115108 h 5842905"/>
              <a:gd name="connsiteX471" fmla="*/ 999581 w 6656996"/>
              <a:gd name="connsiteY471" fmla="*/ 4115108 h 5842905"/>
              <a:gd name="connsiteX472" fmla="*/ 1006451 w 6656996"/>
              <a:gd name="connsiteY472" fmla="*/ 4121978 h 5842905"/>
              <a:gd name="connsiteX473" fmla="*/ 1006451 w 6656996"/>
              <a:gd name="connsiteY473" fmla="*/ 4128848 h 5842905"/>
              <a:gd name="connsiteX474" fmla="*/ 999581 w 6656996"/>
              <a:gd name="connsiteY474" fmla="*/ 4121978 h 5842905"/>
              <a:gd name="connsiteX475" fmla="*/ 999581 w 6656996"/>
              <a:gd name="connsiteY475" fmla="*/ 4115108 h 5842905"/>
              <a:gd name="connsiteX476" fmla="*/ 3179077 w 6656996"/>
              <a:gd name="connsiteY476" fmla="*/ 4094498 h 5842905"/>
              <a:gd name="connsiteX477" fmla="*/ 3194535 w 6656996"/>
              <a:gd name="connsiteY477" fmla="*/ 4101368 h 5842905"/>
              <a:gd name="connsiteX478" fmla="*/ 3186806 w 6656996"/>
              <a:gd name="connsiteY478" fmla="*/ 4115108 h 5842905"/>
              <a:gd name="connsiteX479" fmla="*/ 3171348 w 6656996"/>
              <a:gd name="connsiteY479" fmla="*/ 4108238 h 5842905"/>
              <a:gd name="connsiteX480" fmla="*/ 3179077 w 6656996"/>
              <a:gd name="connsiteY480" fmla="*/ 4094498 h 5842905"/>
              <a:gd name="connsiteX481" fmla="*/ 4338382 w 6656996"/>
              <a:gd name="connsiteY481" fmla="*/ 4091922 h 5842905"/>
              <a:gd name="connsiteX482" fmla="*/ 4341817 w 6656996"/>
              <a:gd name="connsiteY482" fmla="*/ 4094498 h 5842905"/>
              <a:gd name="connsiteX483" fmla="*/ 4334947 w 6656996"/>
              <a:gd name="connsiteY483" fmla="*/ 4101368 h 5842905"/>
              <a:gd name="connsiteX484" fmla="*/ 4328077 w 6656996"/>
              <a:gd name="connsiteY484" fmla="*/ 4094498 h 5842905"/>
              <a:gd name="connsiteX485" fmla="*/ 4334947 w 6656996"/>
              <a:gd name="connsiteY485" fmla="*/ 4094498 h 5842905"/>
              <a:gd name="connsiteX486" fmla="*/ 4338382 w 6656996"/>
              <a:gd name="connsiteY486" fmla="*/ 4091922 h 5842905"/>
              <a:gd name="connsiteX487" fmla="*/ 1456432 w 6656996"/>
              <a:gd name="connsiteY487" fmla="*/ 4087628 h 5842905"/>
              <a:gd name="connsiteX488" fmla="*/ 1456432 w 6656996"/>
              <a:gd name="connsiteY488" fmla="*/ 4094498 h 5842905"/>
              <a:gd name="connsiteX489" fmla="*/ 1449562 w 6656996"/>
              <a:gd name="connsiteY489" fmla="*/ 4094498 h 5842905"/>
              <a:gd name="connsiteX490" fmla="*/ 1456432 w 6656996"/>
              <a:gd name="connsiteY490" fmla="*/ 4087628 h 5842905"/>
              <a:gd name="connsiteX491" fmla="*/ 3627341 w 6656996"/>
              <a:gd name="connsiteY491" fmla="*/ 4063584 h 5842905"/>
              <a:gd name="connsiteX492" fmla="*/ 3634211 w 6656996"/>
              <a:gd name="connsiteY492" fmla="*/ 4063584 h 5842905"/>
              <a:gd name="connsiteX493" fmla="*/ 3627341 w 6656996"/>
              <a:gd name="connsiteY493" fmla="*/ 4070454 h 5842905"/>
              <a:gd name="connsiteX494" fmla="*/ 3620471 w 6656996"/>
              <a:gd name="connsiteY494" fmla="*/ 4070454 h 5842905"/>
              <a:gd name="connsiteX495" fmla="*/ 3627341 w 6656996"/>
              <a:gd name="connsiteY495" fmla="*/ 4063584 h 5842905"/>
              <a:gd name="connsiteX496" fmla="*/ 2563641 w 6656996"/>
              <a:gd name="connsiteY496" fmla="*/ 4056715 h 5842905"/>
              <a:gd name="connsiteX497" fmla="*/ 2579672 w 6656996"/>
              <a:gd name="connsiteY497" fmla="*/ 4064731 h 5842905"/>
              <a:gd name="connsiteX498" fmla="*/ 2571656 w 6656996"/>
              <a:gd name="connsiteY498" fmla="*/ 4080761 h 5842905"/>
              <a:gd name="connsiteX499" fmla="*/ 2555626 w 6656996"/>
              <a:gd name="connsiteY499" fmla="*/ 4072746 h 5842905"/>
              <a:gd name="connsiteX500" fmla="*/ 2563641 w 6656996"/>
              <a:gd name="connsiteY500" fmla="*/ 4056715 h 5842905"/>
              <a:gd name="connsiteX501" fmla="*/ 1257203 w 6656996"/>
              <a:gd name="connsiteY501" fmla="*/ 4056715 h 5842905"/>
              <a:gd name="connsiteX502" fmla="*/ 1264073 w 6656996"/>
              <a:gd name="connsiteY502" fmla="*/ 4056715 h 5842905"/>
              <a:gd name="connsiteX503" fmla="*/ 1257203 w 6656996"/>
              <a:gd name="connsiteY503" fmla="*/ 4063585 h 5842905"/>
              <a:gd name="connsiteX504" fmla="*/ 1250333 w 6656996"/>
              <a:gd name="connsiteY504" fmla="*/ 4063585 h 5842905"/>
              <a:gd name="connsiteX505" fmla="*/ 1257203 w 6656996"/>
              <a:gd name="connsiteY505" fmla="*/ 4056715 h 5842905"/>
              <a:gd name="connsiteX506" fmla="*/ 3864355 w 6656996"/>
              <a:gd name="connsiteY506" fmla="*/ 4042975 h 5842905"/>
              <a:gd name="connsiteX507" fmla="*/ 3871225 w 6656996"/>
              <a:gd name="connsiteY507" fmla="*/ 4049845 h 5842905"/>
              <a:gd name="connsiteX508" fmla="*/ 3864355 w 6656996"/>
              <a:gd name="connsiteY508" fmla="*/ 4049845 h 5842905"/>
              <a:gd name="connsiteX509" fmla="*/ 3864355 w 6656996"/>
              <a:gd name="connsiteY509" fmla="*/ 4042975 h 5842905"/>
              <a:gd name="connsiteX510" fmla="*/ 5162778 w 6656996"/>
              <a:gd name="connsiteY510" fmla="*/ 4036105 h 5842905"/>
              <a:gd name="connsiteX511" fmla="*/ 5169648 w 6656996"/>
              <a:gd name="connsiteY511" fmla="*/ 4039540 h 5842905"/>
              <a:gd name="connsiteX512" fmla="*/ 5162778 w 6656996"/>
              <a:gd name="connsiteY512" fmla="*/ 4042975 h 5842905"/>
              <a:gd name="connsiteX513" fmla="*/ 5155908 w 6656996"/>
              <a:gd name="connsiteY513" fmla="*/ 4039540 h 5842905"/>
              <a:gd name="connsiteX514" fmla="*/ 5162778 w 6656996"/>
              <a:gd name="connsiteY514" fmla="*/ 4036105 h 5842905"/>
              <a:gd name="connsiteX515" fmla="*/ 2322048 w 6656996"/>
              <a:gd name="connsiteY515" fmla="*/ 4036105 h 5842905"/>
              <a:gd name="connsiteX516" fmla="*/ 2335788 w 6656996"/>
              <a:gd name="connsiteY516" fmla="*/ 4042975 h 5842905"/>
              <a:gd name="connsiteX517" fmla="*/ 2328918 w 6656996"/>
              <a:gd name="connsiteY517" fmla="*/ 4049845 h 5842905"/>
              <a:gd name="connsiteX518" fmla="*/ 2315178 w 6656996"/>
              <a:gd name="connsiteY518" fmla="*/ 4042975 h 5842905"/>
              <a:gd name="connsiteX519" fmla="*/ 2322048 w 6656996"/>
              <a:gd name="connsiteY519" fmla="*/ 4036105 h 5842905"/>
              <a:gd name="connsiteX520" fmla="*/ 1835998 w 6656996"/>
              <a:gd name="connsiteY520" fmla="*/ 4036105 h 5842905"/>
              <a:gd name="connsiteX521" fmla="*/ 1844586 w 6656996"/>
              <a:gd name="connsiteY521" fmla="*/ 4042975 h 5842905"/>
              <a:gd name="connsiteX522" fmla="*/ 1835998 w 6656996"/>
              <a:gd name="connsiteY522" fmla="*/ 4049845 h 5842905"/>
              <a:gd name="connsiteX523" fmla="*/ 1827410 w 6656996"/>
              <a:gd name="connsiteY523" fmla="*/ 4042975 h 5842905"/>
              <a:gd name="connsiteX524" fmla="*/ 1835998 w 6656996"/>
              <a:gd name="connsiteY524" fmla="*/ 4036105 h 5842905"/>
              <a:gd name="connsiteX525" fmla="*/ 3821418 w 6656996"/>
              <a:gd name="connsiteY525" fmla="*/ 4015495 h 5842905"/>
              <a:gd name="connsiteX526" fmla="*/ 3830006 w 6656996"/>
              <a:gd name="connsiteY526" fmla="*/ 4022365 h 5842905"/>
              <a:gd name="connsiteX527" fmla="*/ 3821418 w 6656996"/>
              <a:gd name="connsiteY527" fmla="*/ 4029235 h 5842905"/>
              <a:gd name="connsiteX528" fmla="*/ 3812830 w 6656996"/>
              <a:gd name="connsiteY528" fmla="*/ 4022365 h 5842905"/>
              <a:gd name="connsiteX529" fmla="*/ 3821418 w 6656996"/>
              <a:gd name="connsiteY529" fmla="*/ 4015495 h 5842905"/>
              <a:gd name="connsiteX530" fmla="*/ 2421663 w 6656996"/>
              <a:gd name="connsiteY530" fmla="*/ 4015495 h 5842905"/>
              <a:gd name="connsiteX531" fmla="*/ 2428533 w 6656996"/>
              <a:gd name="connsiteY531" fmla="*/ 4022365 h 5842905"/>
              <a:gd name="connsiteX532" fmla="*/ 2421663 w 6656996"/>
              <a:gd name="connsiteY532" fmla="*/ 4029235 h 5842905"/>
              <a:gd name="connsiteX533" fmla="*/ 2414793 w 6656996"/>
              <a:gd name="connsiteY533" fmla="*/ 4022365 h 5842905"/>
              <a:gd name="connsiteX534" fmla="*/ 2421663 w 6656996"/>
              <a:gd name="connsiteY534" fmla="*/ 4015495 h 5842905"/>
              <a:gd name="connsiteX535" fmla="*/ 2050685 w 6656996"/>
              <a:gd name="connsiteY535" fmla="*/ 4008625 h 5842905"/>
              <a:gd name="connsiteX536" fmla="*/ 2064425 w 6656996"/>
              <a:gd name="connsiteY536" fmla="*/ 4008625 h 5842905"/>
              <a:gd name="connsiteX537" fmla="*/ 2057555 w 6656996"/>
              <a:gd name="connsiteY537" fmla="*/ 4022365 h 5842905"/>
              <a:gd name="connsiteX538" fmla="*/ 2043815 w 6656996"/>
              <a:gd name="connsiteY538" fmla="*/ 4015495 h 5842905"/>
              <a:gd name="connsiteX539" fmla="*/ 2050685 w 6656996"/>
              <a:gd name="connsiteY539" fmla="*/ 4008625 h 5842905"/>
              <a:gd name="connsiteX540" fmla="*/ 4163198 w 6656996"/>
              <a:gd name="connsiteY540" fmla="*/ 4001755 h 5842905"/>
              <a:gd name="connsiteX541" fmla="*/ 4170068 w 6656996"/>
              <a:gd name="connsiteY541" fmla="*/ 4001755 h 5842905"/>
              <a:gd name="connsiteX542" fmla="*/ 4163198 w 6656996"/>
              <a:gd name="connsiteY542" fmla="*/ 4008625 h 5842905"/>
              <a:gd name="connsiteX543" fmla="*/ 4156328 w 6656996"/>
              <a:gd name="connsiteY543" fmla="*/ 4008625 h 5842905"/>
              <a:gd name="connsiteX544" fmla="*/ 4163198 w 6656996"/>
              <a:gd name="connsiteY544" fmla="*/ 4001755 h 5842905"/>
              <a:gd name="connsiteX545" fmla="*/ 2270524 w 6656996"/>
              <a:gd name="connsiteY545" fmla="*/ 3994885 h 5842905"/>
              <a:gd name="connsiteX546" fmla="*/ 2270524 w 6656996"/>
              <a:gd name="connsiteY546" fmla="*/ 4001755 h 5842905"/>
              <a:gd name="connsiteX547" fmla="*/ 2263654 w 6656996"/>
              <a:gd name="connsiteY547" fmla="*/ 4001755 h 5842905"/>
              <a:gd name="connsiteX548" fmla="*/ 2270524 w 6656996"/>
              <a:gd name="connsiteY548" fmla="*/ 3994885 h 5842905"/>
              <a:gd name="connsiteX549" fmla="*/ 3541467 w 6656996"/>
              <a:gd name="connsiteY549" fmla="*/ 3988015 h 5842905"/>
              <a:gd name="connsiteX550" fmla="*/ 3548337 w 6656996"/>
              <a:gd name="connsiteY550" fmla="*/ 3988015 h 5842905"/>
              <a:gd name="connsiteX551" fmla="*/ 3548337 w 6656996"/>
              <a:gd name="connsiteY551" fmla="*/ 3994885 h 5842905"/>
              <a:gd name="connsiteX552" fmla="*/ 3541467 w 6656996"/>
              <a:gd name="connsiteY552" fmla="*/ 3988015 h 5842905"/>
              <a:gd name="connsiteX553" fmla="*/ 5135299 w 6656996"/>
              <a:gd name="connsiteY553" fmla="*/ 3977709 h 5842905"/>
              <a:gd name="connsiteX554" fmla="*/ 5142169 w 6656996"/>
              <a:gd name="connsiteY554" fmla="*/ 3986297 h 5842905"/>
              <a:gd name="connsiteX555" fmla="*/ 5135299 w 6656996"/>
              <a:gd name="connsiteY555" fmla="*/ 3994885 h 5842905"/>
              <a:gd name="connsiteX556" fmla="*/ 5128429 w 6656996"/>
              <a:gd name="connsiteY556" fmla="*/ 3986297 h 5842905"/>
              <a:gd name="connsiteX557" fmla="*/ 5135299 w 6656996"/>
              <a:gd name="connsiteY557" fmla="*/ 3977709 h 5842905"/>
              <a:gd name="connsiteX558" fmla="*/ 6406242 w 6656996"/>
              <a:gd name="connsiteY558" fmla="*/ 3970839 h 5842905"/>
              <a:gd name="connsiteX559" fmla="*/ 6419982 w 6656996"/>
              <a:gd name="connsiteY559" fmla="*/ 3982862 h 5842905"/>
              <a:gd name="connsiteX560" fmla="*/ 6406242 w 6656996"/>
              <a:gd name="connsiteY560" fmla="*/ 3994885 h 5842905"/>
              <a:gd name="connsiteX561" fmla="*/ 6392502 w 6656996"/>
              <a:gd name="connsiteY561" fmla="*/ 3982862 h 5842905"/>
              <a:gd name="connsiteX562" fmla="*/ 6406242 w 6656996"/>
              <a:gd name="connsiteY562" fmla="*/ 3970839 h 5842905"/>
              <a:gd name="connsiteX563" fmla="*/ 5882408 w 6656996"/>
              <a:gd name="connsiteY563" fmla="*/ 3970839 h 5842905"/>
              <a:gd name="connsiteX564" fmla="*/ 5894431 w 6656996"/>
              <a:gd name="connsiteY564" fmla="*/ 3982862 h 5842905"/>
              <a:gd name="connsiteX565" fmla="*/ 5882408 w 6656996"/>
              <a:gd name="connsiteY565" fmla="*/ 3994885 h 5842905"/>
              <a:gd name="connsiteX566" fmla="*/ 5870385 w 6656996"/>
              <a:gd name="connsiteY566" fmla="*/ 3982862 h 5842905"/>
              <a:gd name="connsiteX567" fmla="*/ 5882408 w 6656996"/>
              <a:gd name="connsiteY567" fmla="*/ 3970839 h 5842905"/>
              <a:gd name="connsiteX568" fmla="*/ 5513146 w 6656996"/>
              <a:gd name="connsiteY568" fmla="*/ 3970839 h 5842905"/>
              <a:gd name="connsiteX569" fmla="*/ 5520016 w 6656996"/>
              <a:gd name="connsiteY569" fmla="*/ 3970839 h 5842905"/>
              <a:gd name="connsiteX570" fmla="*/ 5513146 w 6656996"/>
              <a:gd name="connsiteY570" fmla="*/ 3977709 h 5842905"/>
              <a:gd name="connsiteX571" fmla="*/ 5506276 w 6656996"/>
              <a:gd name="connsiteY571" fmla="*/ 3977709 h 5842905"/>
              <a:gd name="connsiteX572" fmla="*/ 5513146 w 6656996"/>
              <a:gd name="connsiteY572" fmla="*/ 3970839 h 5842905"/>
              <a:gd name="connsiteX573" fmla="*/ 3984579 w 6656996"/>
              <a:gd name="connsiteY573" fmla="*/ 3963969 h 5842905"/>
              <a:gd name="connsiteX574" fmla="*/ 3991449 w 6656996"/>
              <a:gd name="connsiteY574" fmla="*/ 3970839 h 5842905"/>
              <a:gd name="connsiteX575" fmla="*/ 3984579 w 6656996"/>
              <a:gd name="connsiteY575" fmla="*/ 3977709 h 5842905"/>
              <a:gd name="connsiteX576" fmla="*/ 3977709 w 6656996"/>
              <a:gd name="connsiteY576" fmla="*/ 3970839 h 5842905"/>
              <a:gd name="connsiteX577" fmla="*/ 3984579 w 6656996"/>
              <a:gd name="connsiteY577" fmla="*/ 3963969 h 5842905"/>
              <a:gd name="connsiteX578" fmla="*/ 4571962 w 6656996"/>
              <a:gd name="connsiteY578" fmla="*/ 3950229 h 5842905"/>
              <a:gd name="connsiteX579" fmla="*/ 4578832 w 6656996"/>
              <a:gd name="connsiteY579" fmla="*/ 3950229 h 5842905"/>
              <a:gd name="connsiteX580" fmla="*/ 4571962 w 6656996"/>
              <a:gd name="connsiteY580" fmla="*/ 3957099 h 5842905"/>
              <a:gd name="connsiteX581" fmla="*/ 4565092 w 6656996"/>
              <a:gd name="connsiteY581" fmla="*/ 3957099 h 5842905"/>
              <a:gd name="connsiteX582" fmla="*/ 4571962 w 6656996"/>
              <a:gd name="connsiteY582" fmla="*/ 3950229 h 5842905"/>
              <a:gd name="connsiteX583" fmla="*/ 2363267 w 6656996"/>
              <a:gd name="connsiteY583" fmla="*/ 3950229 h 5842905"/>
              <a:gd name="connsiteX584" fmla="*/ 2370137 w 6656996"/>
              <a:gd name="connsiteY584" fmla="*/ 3957099 h 5842905"/>
              <a:gd name="connsiteX585" fmla="*/ 2363267 w 6656996"/>
              <a:gd name="connsiteY585" fmla="*/ 3963969 h 5842905"/>
              <a:gd name="connsiteX586" fmla="*/ 2356397 w 6656996"/>
              <a:gd name="connsiteY586" fmla="*/ 3957099 h 5842905"/>
              <a:gd name="connsiteX587" fmla="*/ 2363267 w 6656996"/>
              <a:gd name="connsiteY587" fmla="*/ 3950229 h 5842905"/>
              <a:gd name="connsiteX588" fmla="*/ 4207854 w 6656996"/>
              <a:gd name="connsiteY588" fmla="*/ 3922749 h 5842905"/>
              <a:gd name="connsiteX589" fmla="*/ 4214724 w 6656996"/>
              <a:gd name="connsiteY589" fmla="*/ 3922749 h 5842905"/>
              <a:gd name="connsiteX590" fmla="*/ 4207854 w 6656996"/>
              <a:gd name="connsiteY590" fmla="*/ 3929619 h 5842905"/>
              <a:gd name="connsiteX591" fmla="*/ 4200984 w 6656996"/>
              <a:gd name="connsiteY591" fmla="*/ 3929619 h 5842905"/>
              <a:gd name="connsiteX592" fmla="*/ 4207854 w 6656996"/>
              <a:gd name="connsiteY592" fmla="*/ 3922749 h 5842905"/>
              <a:gd name="connsiteX593" fmla="*/ 3542612 w 6656996"/>
              <a:gd name="connsiteY593" fmla="*/ 3922749 h 5842905"/>
              <a:gd name="connsiteX594" fmla="*/ 3558643 w 6656996"/>
              <a:gd name="connsiteY594" fmla="*/ 3929619 h 5842905"/>
              <a:gd name="connsiteX595" fmla="*/ 3550628 w 6656996"/>
              <a:gd name="connsiteY595" fmla="*/ 3943359 h 5842905"/>
              <a:gd name="connsiteX596" fmla="*/ 3534597 w 6656996"/>
              <a:gd name="connsiteY596" fmla="*/ 3936489 h 5842905"/>
              <a:gd name="connsiteX597" fmla="*/ 3542612 w 6656996"/>
              <a:gd name="connsiteY597" fmla="*/ 3922749 h 5842905"/>
              <a:gd name="connsiteX598" fmla="*/ 5382618 w 6656996"/>
              <a:gd name="connsiteY598" fmla="*/ 3915879 h 5842905"/>
              <a:gd name="connsiteX599" fmla="*/ 5386053 w 6656996"/>
              <a:gd name="connsiteY599" fmla="*/ 3922749 h 5842905"/>
              <a:gd name="connsiteX600" fmla="*/ 5382618 w 6656996"/>
              <a:gd name="connsiteY600" fmla="*/ 3929619 h 5842905"/>
              <a:gd name="connsiteX601" fmla="*/ 5379183 w 6656996"/>
              <a:gd name="connsiteY601" fmla="*/ 3922749 h 5842905"/>
              <a:gd name="connsiteX602" fmla="*/ 5382618 w 6656996"/>
              <a:gd name="connsiteY602" fmla="*/ 3915879 h 5842905"/>
              <a:gd name="connsiteX603" fmla="*/ 2471471 w 6656996"/>
              <a:gd name="connsiteY603" fmla="*/ 3909009 h 5842905"/>
              <a:gd name="connsiteX604" fmla="*/ 2480059 w 6656996"/>
              <a:gd name="connsiteY604" fmla="*/ 3915879 h 5842905"/>
              <a:gd name="connsiteX605" fmla="*/ 2471471 w 6656996"/>
              <a:gd name="connsiteY605" fmla="*/ 3922749 h 5842905"/>
              <a:gd name="connsiteX606" fmla="*/ 2462883 w 6656996"/>
              <a:gd name="connsiteY606" fmla="*/ 3922749 h 5842905"/>
              <a:gd name="connsiteX607" fmla="*/ 2471471 w 6656996"/>
              <a:gd name="connsiteY607" fmla="*/ 3909009 h 5842905"/>
              <a:gd name="connsiteX608" fmla="*/ 2023205 w 6656996"/>
              <a:gd name="connsiteY608" fmla="*/ 3902139 h 5842905"/>
              <a:gd name="connsiteX609" fmla="*/ 2030075 w 6656996"/>
              <a:gd name="connsiteY609" fmla="*/ 3902139 h 5842905"/>
              <a:gd name="connsiteX610" fmla="*/ 2030075 w 6656996"/>
              <a:gd name="connsiteY610" fmla="*/ 3909009 h 5842905"/>
              <a:gd name="connsiteX611" fmla="*/ 2023205 w 6656996"/>
              <a:gd name="connsiteY611" fmla="*/ 3902139 h 5842905"/>
              <a:gd name="connsiteX612" fmla="*/ 4400212 w 6656996"/>
              <a:gd name="connsiteY612" fmla="*/ 3891835 h 5842905"/>
              <a:gd name="connsiteX613" fmla="*/ 4407082 w 6656996"/>
              <a:gd name="connsiteY613" fmla="*/ 3891835 h 5842905"/>
              <a:gd name="connsiteX614" fmla="*/ 4413952 w 6656996"/>
              <a:gd name="connsiteY614" fmla="*/ 3891835 h 5842905"/>
              <a:gd name="connsiteX615" fmla="*/ 4407082 w 6656996"/>
              <a:gd name="connsiteY615" fmla="*/ 3902141 h 5842905"/>
              <a:gd name="connsiteX616" fmla="*/ 4400212 w 6656996"/>
              <a:gd name="connsiteY616" fmla="*/ 3891835 h 5842905"/>
              <a:gd name="connsiteX617" fmla="*/ 3407502 w 6656996"/>
              <a:gd name="connsiteY617" fmla="*/ 3891835 h 5842905"/>
              <a:gd name="connsiteX618" fmla="*/ 3434982 w 6656996"/>
              <a:gd name="connsiteY618" fmla="*/ 3906950 h 5842905"/>
              <a:gd name="connsiteX619" fmla="*/ 3414372 w 6656996"/>
              <a:gd name="connsiteY619" fmla="*/ 3929621 h 5842905"/>
              <a:gd name="connsiteX620" fmla="*/ 3386892 w 6656996"/>
              <a:gd name="connsiteY620" fmla="*/ 3914507 h 5842905"/>
              <a:gd name="connsiteX621" fmla="*/ 3407502 w 6656996"/>
              <a:gd name="connsiteY621" fmla="*/ 3891835 h 5842905"/>
              <a:gd name="connsiteX622" fmla="*/ 1806800 w 6656996"/>
              <a:gd name="connsiteY622" fmla="*/ 3891835 h 5842905"/>
              <a:gd name="connsiteX623" fmla="*/ 1813670 w 6656996"/>
              <a:gd name="connsiteY623" fmla="*/ 3900423 h 5842905"/>
              <a:gd name="connsiteX624" fmla="*/ 1806800 w 6656996"/>
              <a:gd name="connsiteY624" fmla="*/ 3900423 h 5842905"/>
              <a:gd name="connsiteX625" fmla="*/ 1799930 w 6656996"/>
              <a:gd name="connsiteY625" fmla="*/ 3900423 h 5842905"/>
              <a:gd name="connsiteX626" fmla="*/ 1806800 w 6656996"/>
              <a:gd name="connsiteY626" fmla="*/ 3891835 h 5842905"/>
              <a:gd name="connsiteX627" fmla="*/ 5114689 w 6656996"/>
              <a:gd name="connsiteY627" fmla="*/ 3884965 h 5842905"/>
              <a:gd name="connsiteX628" fmla="*/ 5114689 w 6656996"/>
              <a:gd name="connsiteY628" fmla="*/ 3891835 h 5842905"/>
              <a:gd name="connsiteX629" fmla="*/ 5107819 w 6656996"/>
              <a:gd name="connsiteY629" fmla="*/ 3891835 h 5842905"/>
              <a:gd name="connsiteX630" fmla="*/ 5114689 w 6656996"/>
              <a:gd name="connsiteY630" fmla="*/ 3884965 h 5842905"/>
              <a:gd name="connsiteX631" fmla="*/ 1521698 w 6656996"/>
              <a:gd name="connsiteY631" fmla="*/ 3884965 h 5842905"/>
              <a:gd name="connsiteX632" fmla="*/ 1528568 w 6656996"/>
              <a:gd name="connsiteY632" fmla="*/ 3884965 h 5842905"/>
              <a:gd name="connsiteX633" fmla="*/ 1528568 w 6656996"/>
              <a:gd name="connsiteY633" fmla="*/ 3891835 h 5842905"/>
              <a:gd name="connsiteX634" fmla="*/ 1521698 w 6656996"/>
              <a:gd name="connsiteY634" fmla="*/ 3884965 h 5842905"/>
              <a:gd name="connsiteX635" fmla="*/ 1428952 w 6656996"/>
              <a:gd name="connsiteY635" fmla="*/ 3884965 h 5842905"/>
              <a:gd name="connsiteX636" fmla="*/ 1435822 w 6656996"/>
              <a:gd name="connsiteY636" fmla="*/ 3884965 h 5842905"/>
              <a:gd name="connsiteX637" fmla="*/ 1435822 w 6656996"/>
              <a:gd name="connsiteY637" fmla="*/ 3891835 h 5842905"/>
              <a:gd name="connsiteX638" fmla="*/ 1428952 w 6656996"/>
              <a:gd name="connsiteY638" fmla="*/ 3884965 h 5842905"/>
              <a:gd name="connsiteX639" fmla="*/ 5272698 w 6656996"/>
              <a:gd name="connsiteY639" fmla="*/ 3878095 h 5842905"/>
              <a:gd name="connsiteX640" fmla="*/ 5279568 w 6656996"/>
              <a:gd name="connsiteY640" fmla="*/ 3878095 h 5842905"/>
              <a:gd name="connsiteX641" fmla="*/ 5286438 w 6656996"/>
              <a:gd name="connsiteY641" fmla="*/ 3878095 h 5842905"/>
              <a:gd name="connsiteX642" fmla="*/ 5279568 w 6656996"/>
              <a:gd name="connsiteY642" fmla="*/ 3884965 h 5842905"/>
              <a:gd name="connsiteX643" fmla="*/ 5272698 w 6656996"/>
              <a:gd name="connsiteY643" fmla="*/ 3878095 h 5842905"/>
              <a:gd name="connsiteX644" fmla="*/ 3252069 w 6656996"/>
              <a:gd name="connsiteY644" fmla="*/ 3877022 h 5842905"/>
              <a:gd name="connsiteX645" fmla="*/ 3256363 w 6656996"/>
              <a:gd name="connsiteY645" fmla="*/ 3886683 h 5842905"/>
              <a:gd name="connsiteX646" fmla="*/ 3249493 w 6656996"/>
              <a:gd name="connsiteY646" fmla="*/ 3894412 h 5842905"/>
              <a:gd name="connsiteX647" fmla="*/ 3235753 w 6656996"/>
              <a:gd name="connsiteY647" fmla="*/ 3886683 h 5842905"/>
              <a:gd name="connsiteX648" fmla="*/ 3242623 w 6656996"/>
              <a:gd name="connsiteY648" fmla="*/ 3878954 h 5842905"/>
              <a:gd name="connsiteX649" fmla="*/ 3252069 w 6656996"/>
              <a:gd name="connsiteY649" fmla="*/ 3877022 h 5842905"/>
              <a:gd name="connsiteX650" fmla="*/ 2177778 w 6656996"/>
              <a:gd name="connsiteY650" fmla="*/ 3871225 h 5842905"/>
              <a:gd name="connsiteX651" fmla="*/ 2184648 w 6656996"/>
              <a:gd name="connsiteY651" fmla="*/ 3878095 h 5842905"/>
              <a:gd name="connsiteX652" fmla="*/ 2177778 w 6656996"/>
              <a:gd name="connsiteY652" fmla="*/ 3884965 h 5842905"/>
              <a:gd name="connsiteX653" fmla="*/ 2170908 w 6656996"/>
              <a:gd name="connsiteY653" fmla="*/ 3878095 h 5842905"/>
              <a:gd name="connsiteX654" fmla="*/ 2177778 w 6656996"/>
              <a:gd name="connsiteY654" fmla="*/ 3871225 h 5842905"/>
              <a:gd name="connsiteX655" fmla="*/ 1277813 w 6656996"/>
              <a:gd name="connsiteY655" fmla="*/ 3871225 h 5842905"/>
              <a:gd name="connsiteX656" fmla="*/ 1284683 w 6656996"/>
              <a:gd name="connsiteY656" fmla="*/ 3871225 h 5842905"/>
              <a:gd name="connsiteX657" fmla="*/ 1277813 w 6656996"/>
              <a:gd name="connsiteY657" fmla="*/ 3878095 h 5842905"/>
              <a:gd name="connsiteX658" fmla="*/ 1277813 w 6656996"/>
              <a:gd name="connsiteY658" fmla="*/ 3871225 h 5842905"/>
              <a:gd name="connsiteX659" fmla="*/ 3653247 w 6656996"/>
              <a:gd name="connsiteY659" fmla="*/ 3862639 h 5842905"/>
              <a:gd name="connsiteX660" fmla="*/ 3658256 w 6656996"/>
              <a:gd name="connsiteY660" fmla="*/ 3871226 h 5842905"/>
              <a:gd name="connsiteX661" fmla="*/ 3650241 w 6656996"/>
              <a:gd name="connsiteY661" fmla="*/ 3878096 h 5842905"/>
              <a:gd name="connsiteX662" fmla="*/ 3634210 w 6656996"/>
              <a:gd name="connsiteY662" fmla="*/ 3871226 h 5842905"/>
              <a:gd name="connsiteX663" fmla="*/ 3642225 w 6656996"/>
              <a:gd name="connsiteY663" fmla="*/ 3864356 h 5842905"/>
              <a:gd name="connsiteX664" fmla="*/ 3653247 w 6656996"/>
              <a:gd name="connsiteY664" fmla="*/ 3862639 h 5842905"/>
              <a:gd name="connsiteX665" fmla="*/ 4644095 w 6656996"/>
              <a:gd name="connsiteY665" fmla="*/ 3857486 h 5842905"/>
              <a:gd name="connsiteX666" fmla="*/ 4650965 w 6656996"/>
              <a:gd name="connsiteY666" fmla="*/ 3864356 h 5842905"/>
              <a:gd name="connsiteX667" fmla="*/ 4644095 w 6656996"/>
              <a:gd name="connsiteY667" fmla="*/ 3864356 h 5842905"/>
              <a:gd name="connsiteX668" fmla="*/ 4644095 w 6656996"/>
              <a:gd name="connsiteY668" fmla="*/ 3857486 h 5842905"/>
              <a:gd name="connsiteX669" fmla="*/ 6614059 w 6656996"/>
              <a:gd name="connsiteY669" fmla="*/ 3850616 h 5842905"/>
              <a:gd name="connsiteX670" fmla="*/ 6636387 w 6656996"/>
              <a:gd name="connsiteY670" fmla="*/ 3871226 h 5842905"/>
              <a:gd name="connsiteX671" fmla="*/ 6614059 w 6656996"/>
              <a:gd name="connsiteY671" fmla="*/ 3891836 h 5842905"/>
              <a:gd name="connsiteX672" fmla="*/ 6591731 w 6656996"/>
              <a:gd name="connsiteY672" fmla="*/ 3871226 h 5842905"/>
              <a:gd name="connsiteX673" fmla="*/ 6614059 w 6656996"/>
              <a:gd name="connsiteY673" fmla="*/ 3850616 h 5842905"/>
              <a:gd name="connsiteX674" fmla="*/ 1720927 w 6656996"/>
              <a:gd name="connsiteY674" fmla="*/ 3850616 h 5842905"/>
              <a:gd name="connsiteX675" fmla="*/ 1720927 w 6656996"/>
              <a:gd name="connsiteY675" fmla="*/ 3857486 h 5842905"/>
              <a:gd name="connsiteX676" fmla="*/ 1714057 w 6656996"/>
              <a:gd name="connsiteY676" fmla="*/ 3857486 h 5842905"/>
              <a:gd name="connsiteX677" fmla="*/ 1720927 w 6656996"/>
              <a:gd name="connsiteY677" fmla="*/ 3850616 h 5842905"/>
              <a:gd name="connsiteX678" fmla="*/ 1906416 w 6656996"/>
              <a:gd name="connsiteY678" fmla="*/ 3843746 h 5842905"/>
              <a:gd name="connsiteX679" fmla="*/ 1906416 w 6656996"/>
              <a:gd name="connsiteY679" fmla="*/ 3850616 h 5842905"/>
              <a:gd name="connsiteX680" fmla="*/ 1906416 w 6656996"/>
              <a:gd name="connsiteY680" fmla="*/ 3857486 h 5842905"/>
              <a:gd name="connsiteX681" fmla="*/ 1899546 w 6656996"/>
              <a:gd name="connsiteY681" fmla="*/ 3850616 h 5842905"/>
              <a:gd name="connsiteX682" fmla="*/ 1906416 w 6656996"/>
              <a:gd name="connsiteY682" fmla="*/ 3843746 h 5842905"/>
              <a:gd name="connsiteX683" fmla="*/ 1614441 w 6656996"/>
              <a:gd name="connsiteY683" fmla="*/ 3843746 h 5842905"/>
              <a:gd name="connsiteX684" fmla="*/ 1621311 w 6656996"/>
              <a:gd name="connsiteY684" fmla="*/ 3850616 h 5842905"/>
              <a:gd name="connsiteX685" fmla="*/ 1614441 w 6656996"/>
              <a:gd name="connsiteY685" fmla="*/ 3857486 h 5842905"/>
              <a:gd name="connsiteX686" fmla="*/ 1607571 w 6656996"/>
              <a:gd name="connsiteY686" fmla="*/ 3850616 h 5842905"/>
              <a:gd name="connsiteX687" fmla="*/ 1614441 w 6656996"/>
              <a:gd name="connsiteY687" fmla="*/ 3843746 h 5842905"/>
              <a:gd name="connsiteX688" fmla="*/ 2899124 w 6656996"/>
              <a:gd name="connsiteY688" fmla="*/ 3836876 h 5842905"/>
              <a:gd name="connsiteX689" fmla="*/ 2912864 w 6656996"/>
              <a:gd name="connsiteY689" fmla="*/ 3843746 h 5842905"/>
              <a:gd name="connsiteX690" fmla="*/ 2899124 w 6656996"/>
              <a:gd name="connsiteY690" fmla="*/ 3857486 h 5842905"/>
              <a:gd name="connsiteX691" fmla="*/ 2885384 w 6656996"/>
              <a:gd name="connsiteY691" fmla="*/ 3850616 h 5842905"/>
              <a:gd name="connsiteX692" fmla="*/ 2899124 w 6656996"/>
              <a:gd name="connsiteY692" fmla="*/ 3836876 h 5842905"/>
              <a:gd name="connsiteX693" fmla="*/ 6107399 w 6656996"/>
              <a:gd name="connsiteY693" fmla="*/ 3830006 h 5842905"/>
              <a:gd name="connsiteX694" fmla="*/ 6114269 w 6656996"/>
              <a:gd name="connsiteY694" fmla="*/ 3833441 h 5842905"/>
              <a:gd name="connsiteX695" fmla="*/ 6107399 w 6656996"/>
              <a:gd name="connsiteY695" fmla="*/ 3836876 h 5842905"/>
              <a:gd name="connsiteX696" fmla="*/ 6100529 w 6656996"/>
              <a:gd name="connsiteY696" fmla="*/ 3833441 h 5842905"/>
              <a:gd name="connsiteX697" fmla="*/ 6107399 w 6656996"/>
              <a:gd name="connsiteY697" fmla="*/ 3830006 h 5842905"/>
              <a:gd name="connsiteX698" fmla="*/ 5791381 w 6656996"/>
              <a:gd name="connsiteY698" fmla="*/ 3830006 h 5842905"/>
              <a:gd name="connsiteX699" fmla="*/ 5798251 w 6656996"/>
              <a:gd name="connsiteY699" fmla="*/ 3836876 h 5842905"/>
              <a:gd name="connsiteX700" fmla="*/ 5791381 w 6656996"/>
              <a:gd name="connsiteY700" fmla="*/ 3843746 h 5842905"/>
              <a:gd name="connsiteX701" fmla="*/ 5784511 w 6656996"/>
              <a:gd name="connsiteY701" fmla="*/ 3836876 h 5842905"/>
              <a:gd name="connsiteX702" fmla="*/ 5791381 w 6656996"/>
              <a:gd name="connsiteY702" fmla="*/ 3830006 h 5842905"/>
              <a:gd name="connsiteX703" fmla="*/ 4664707 w 6656996"/>
              <a:gd name="connsiteY703" fmla="*/ 3830006 h 5842905"/>
              <a:gd name="connsiteX704" fmla="*/ 4671577 w 6656996"/>
              <a:gd name="connsiteY704" fmla="*/ 3833441 h 5842905"/>
              <a:gd name="connsiteX705" fmla="*/ 4664707 w 6656996"/>
              <a:gd name="connsiteY705" fmla="*/ 3836876 h 5842905"/>
              <a:gd name="connsiteX706" fmla="*/ 4657837 w 6656996"/>
              <a:gd name="connsiteY706" fmla="*/ 3833441 h 5842905"/>
              <a:gd name="connsiteX707" fmla="*/ 4664707 w 6656996"/>
              <a:gd name="connsiteY707" fmla="*/ 3830006 h 5842905"/>
              <a:gd name="connsiteX708" fmla="*/ 4185526 w 6656996"/>
              <a:gd name="connsiteY708" fmla="*/ 3830006 h 5842905"/>
              <a:gd name="connsiteX709" fmla="*/ 4200984 w 6656996"/>
              <a:gd name="connsiteY709" fmla="*/ 3836876 h 5842905"/>
              <a:gd name="connsiteX710" fmla="*/ 4185526 w 6656996"/>
              <a:gd name="connsiteY710" fmla="*/ 3850616 h 5842905"/>
              <a:gd name="connsiteX711" fmla="*/ 4170068 w 6656996"/>
              <a:gd name="connsiteY711" fmla="*/ 3843746 h 5842905"/>
              <a:gd name="connsiteX712" fmla="*/ 4185526 w 6656996"/>
              <a:gd name="connsiteY712" fmla="*/ 3830006 h 5842905"/>
              <a:gd name="connsiteX713" fmla="*/ 3785350 w 6656996"/>
              <a:gd name="connsiteY713" fmla="*/ 3823136 h 5842905"/>
              <a:gd name="connsiteX714" fmla="*/ 3792220 w 6656996"/>
              <a:gd name="connsiteY714" fmla="*/ 3830006 h 5842905"/>
              <a:gd name="connsiteX715" fmla="*/ 3785350 w 6656996"/>
              <a:gd name="connsiteY715" fmla="*/ 3836876 h 5842905"/>
              <a:gd name="connsiteX716" fmla="*/ 3778480 w 6656996"/>
              <a:gd name="connsiteY716" fmla="*/ 3830006 h 5842905"/>
              <a:gd name="connsiteX717" fmla="*/ 3785350 w 6656996"/>
              <a:gd name="connsiteY717" fmla="*/ 3823136 h 5842905"/>
              <a:gd name="connsiteX718" fmla="*/ 5190259 w 6656996"/>
              <a:gd name="connsiteY718" fmla="*/ 3816266 h 5842905"/>
              <a:gd name="connsiteX719" fmla="*/ 5193694 w 6656996"/>
              <a:gd name="connsiteY719" fmla="*/ 3819701 h 5842905"/>
              <a:gd name="connsiteX720" fmla="*/ 5190259 w 6656996"/>
              <a:gd name="connsiteY720" fmla="*/ 3823136 h 5842905"/>
              <a:gd name="connsiteX721" fmla="*/ 5186824 w 6656996"/>
              <a:gd name="connsiteY721" fmla="*/ 3819701 h 5842905"/>
              <a:gd name="connsiteX722" fmla="*/ 5190259 w 6656996"/>
              <a:gd name="connsiteY722" fmla="*/ 3816266 h 5842905"/>
              <a:gd name="connsiteX723" fmla="*/ 2642974 w 6656996"/>
              <a:gd name="connsiteY723" fmla="*/ 3816266 h 5842905"/>
              <a:gd name="connsiteX724" fmla="*/ 2672418 w 6656996"/>
              <a:gd name="connsiteY724" fmla="*/ 3830006 h 5842905"/>
              <a:gd name="connsiteX725" fmla="*/ 2650335 w 6656996"/>
              <a:gd name="connsiteY725" fmla="*/ 3850616 h 5842905"/>
              <a:gd name="connsiteX726" fmla="*/ 2628253 w 6656996"/>
              <a:gd name="connsiteY726" fmla="*/ 3836876 h 5842905"/>
              <a:gd name="connsiteX727" fmla="*/ 2642974 w 6656996"/>
              <a:gd name="connsiteY727" fmla="*/ 3816266 h 5842905"/>
              <a:gd name="connsiteX728" fmla="*/ 3089829 w 6656996"/>
              <a:gd name="connsiteY728" fmla="*/ 3814549 h 5842905"/>
              <a:gd name="connsiteX729" fmla="*/ 3101790 w 6656996"/>
              <a:gd name="connsiteY729" fmla="*/ 3823136 h 5842905"/>
              <a:gd name="connsiteX730" fmla="*/ 3079707 w 6656996"/>
              <a:gd name="connsiteY730" fmla="*/ 3850616 h 5842905"/>
              <a:gd name="connsiteX731" fmla="*/ 3050264 w 6656996"/>
              <a:gd name="connsiteY731" fmla="*/ 3836876 h 5842905"/>
              <a:gd name="connsiteX732" fmla="*/ 3072347 w 6656996"/>
              <a:gd name="connsiteY732" fmla="*/ 3816266 h 5842905"/>
              <a:gd name="connsiteX733" fmla="*/ 3089829 w 6656996"/>
              <a:gd name="connsiteY733" fmla="*/ 3814549 h 5842905"/>
              <a:gd name="connsiteX734" fmla="*/ 5571540 w 6656996"/>
              <a:gd name="connsiteY734" fmla="*/ 3809396 h 5842905"/>
              <a:gd name="connsiteX735" fmla="*/ 5578410 w 6656996"/>
              <a:gd name="connsiteY735" fmla="*/ 3816266 h 5842905"/>
              <a:gd name="connsiteX736" fmla="*/ 5571540 w 6656996"/>
              <a:gd name="connsiteY736" fmla="*/ 3823136 h 5842905"/>
              <a:gd name="connsiteX737" fmla="*/ 5564670 w 6656996"/>
              <a:gd name="connsiteY737" fmla="*/ 3816266 h 5842905"/>
              <a:gd name="connsiteX738" fmla="*/ 5571540 w 6656996"/>
              <a:gd name="connsiteY738" fmla="*/ 3809396 h 5842905"/>
              <a:gd name="connsiteX739" fmla="*/ 3728674 w 6656996"/>
              <a:gd name="connsiteY739" fmla="*/ 3809396 h 5842905"/>
              <a:gd name="connsiteX740" fmla="*/ 3737262 w 6656996"/>
              <a:gd name="connsiteY740" fmla="*/ 3809396 h 5842905"/>
              <a:gd name="connsiteX741" fmla="*/ 3728674 w 6656996"/>
              <a:gd name="connsiteY741" fmla="*/ 3816266 h 5842905"/>
              <a:gd name="connsiteX742" fmla="*/ 3720086 w 6656996"/>
              <a:gd name="connsiteY742" fmla="*/ 3816266 h 5842905"/>
              <a:gd name="connsiteX743" fmla="*/ 3728674 w 6656996"/>
              <a:gd name="connsiteY743" fmla="*/ 3809396 h 5842905"/>
              <a:gd name="connsiteX744" fmla="*/ 2184648 w 6656996"/>
              <a:gd name="connsiteY744" fmla="*/ 3799090 h 5842905"/>
              <a:gd name="connsiteX745" fmla="*/ 2191518 w 6656996"/>
              <a:gd name="connsiteY745" fmla="*/ 3799090 h 5842905"/>
              <a:gd name="connsiteX746" fmla="*/ 2191518 w 6656996"/>
              <a:gd name="connsiteY746" fmla="*/ 3809396 h 5842905"/>
              <a:gd name="connsiteX747" fmla="*/ 2184648 w 6656996"/>
              <a:gd name="connsiteY747" fmla="*/ 3809396 h 5842905"/>
              <a:gd name="connsiteX748" fmla="*/ 2184648 w 6656996"/>
              <a:gd name="connsiteY748" fmla="*/ 3799090 h 5842905"/>
              <a:gd name="connsiteX749" fmla="*/ 1586962 w 6656996"/>
              <a:gd name="connsiteY749" fmla="*/ 3799090 h 5842905"/>
              <a:gd name="connsiteX750" fmla="*/ 1586962 w 6656996"/>
              <a:gd name="connsiteY750" fmla="*/ 3809396 h 5842905"/>
              <a:gd name="connsiteX751" fmla="*/ 1580092 w 6656996"/>
              <a:gd name="connsiteY751" fmla="*/ 3809396 h 5842905"/>
              <a:gd name="connsiteX752" fmla="*/ 1586962 w 6656996"/>
              <a:gd name="connsiteY752" fmla="*/ 3799090 h 5842905"/>
              <a:gd name="connsiteX753" fmla="*/ 2555626 w 6656996"/>
              <a:gd name="connsiteY753" fmla="*/ 3792220 h 5842905"/>
              <a:gd name="connsiteX754" fmla="*/ 2565932 w 6656996"/>
              <a:gd name="connsiteY754" fmla="*/ 3800808 h 5842905"/>
              <a:gd name="connsiteX755" fmla="*/ 2565932 w 6656996"/>
              <a:gd name="connsiteY755" fmla="*/ 3809396 h 5842905"/>
              <a:gd name="connsiteX756" fmla="*/ 2555626 w 6656996"/>
              <a:gd name="connsiteY756" fmla="*/ 3800808 h 5842905"/>
              <a:gd name="connsiteX757" fmla="*/ 2555626 w 6656996"/>
              <a:gd name="connsiteY757" fmla="*/ 3792220 h 5842905"/>
              <a:gd name="connsiteX758" fmla="*/ 1480478 w 6656996"/>
              <a:gd name="connsiteY758" fmla="*/ 3792220 h 5842905"/>
              <a:gd name="connsiteX759" fmla="*/ 1487348 w 6656996"/>
              <a:gd name="connsiteY759" fmla="*/ 3792220 h 5842905"/>
              <a:gd name="connsiteX760" fmla="*/ 1487348 w 6656996"/>
              <a:gd name="connsiteY760" fmla="*/ 3799090 h 5842905"/>
              <a:gd name="connsiteX761" fmla="*/ 1480478 w 6656996"/>
              <a:gd name="connsiteY761" fmla="*/ 3792220 h 5842905"/>
              <a:gd name="connsiteX762" fmla="*/ 3550055 w 6656996"/>
              <a:gd name="connsiteY762" fmla="*/ 3778480 h 5842905"/>
              <a:gd name="connsiteX763" fmla="*/ 3558643 w 6656996"/>
              <a:gd name="connsiteY763" fmla="*/ 3778480 h 5842905"/>
              <a:gd name="connsiteX764" fmla="*/ 3550055 w 6656996"/>
              <a:gd name="connsiteY764" fmla="*/ 3785350 h 5842905"/>
              <a:gd name="connsiteX765" fmla="*/ 3541467 w 6656996"/>
              <a:gd name="connsiteY765" fmla="*/ 3785350 h 5842905"/>
              <a:gd name="connsiteX766" fmla="*/ 3550055 w 6656996"/>
              <a:gd name="connsiteY766" fmla="*/ 3778480 h 5842905"/>
              <a:gd name="connsiteX767" fmla="*/ 4733406 w 6656996"/>
              <a:gd name="connsiteY767" fmla="*/ 3764740 h 5842905"/>
              <a:gd name="connsiteX768" fmla="*/ 4736841 w 6656996"/>
              <a:gd name="connsiteY768" fmla="*/ 3771610 h 5842905"/>
              <a:gd name="connsiteX769" fmla="*/ 4733406 w 6656996"/>
              <a:gd name="connsiteY769" fmla="*/ 3778480 h 5842905"/>
              <a:gd name="connsiteX770" fmla="*/ 4729971 w 6656996"/>
              <a:gd name="connsiteY770" fmla="*/ 3771610 h 5842905"/>
              <a:gd name="connsiteX771" fmla="*/ 4733406 w 6656996"/>
              <a:gd name="connsiteY771" fmla="*/ 3764740 h 5842905"/>
              <a:gd name="connsiteX772" fmla="*/ 2633773 w 6656996"/>
              <a:gd name="connsiteY772" fmla="*/ 3748424 h 5842905"/>
              <a:gd name="connsiteX773" fmla="*/ 2634632 w 6656996"/>
              <a:gd name="connsiteY773" fmla="*/ 3751000 h 5842905"/>
              <a:gd name="connsiteX774" fmla="*/ 2627762 w 6656996"/>
              <a:gd name="connsiteY774" fmla="*/ 3757870 h 5842905"/>
              <a:gd name="connsiteX775" fmla="*/ 2620892 w 6656996"/>
              <a:gd name="connsiteY775" fmla="*/ 3757870 h 5842905"/>
              <a:gd name="connsiteX776" fmla="*/ 2627762 w 6656996"/>
              <a:gd name="connsiteY776" fmla="*/ 3751000 h 5842905"/>
              <a:gd name="connsiteX777" fmla="*/ 2633773 w 6656996"/>
              <a:gd name="connsiteY777" fmla="*/ 3748424 h 5842905"/>
              <a:gd name="connsiteX778" fmla="*/ 1885806 w 6656996"/>
              <a:gd name="connsiteY778" fmla="*/ 3744130 h 5842905"/>
              <a:gd name="connsiteX779" fmla="*/ 1892676 w 6656996"/>
              <a:gd name="connsiteY779" fmla="*/ 3751000 h 5842905"/>
              <a:gd name="connsiteX780" fmla="*/ 1885806 w 6656996"/>
              <a:gd name="connsiteY780" fmla="*/ 3751000 h 5842905"/>
              <a:gd name="connsiteX781" fmla="*/ 1885806 w 6656996"/>
              <a:gd name="connsiteY781" fmla="*/ 3744130 h 5842905"/>
              <a:gd name="connsiteX782" fmla="*/ 5860080 w 6656996"/>
              <a:gd name="connsiteY782" fmla="*/ 3737260 h 5842905"/>
              <a:gd name="connsiteX783" fmla="*/ 5870385 w 6656996"/>
              <a:gd name="connsiteY783" fmla="*/ 3747565 h 5842905"/>
              <a:gd name="connsiteX784" fmla="*/ 5860080 w 6656996"/>
              <a:gd name="connsiteY784" fmla="*/ 3757870 h 5842905"/>
              <a:gd name="connsiteX785" fmla="*/ 5849775 w 6656996"/>
              <a:gd name="connsiteY785" fmla="*/ 3747565 h 5842905"/>
              <a:gd name="connsiteX786" fmla="*/ 5860080 w 6656996"/>
              <a:gd name="connsiteY786" fmla="*/ 3737260 h 5842905"/>
              <a:gd name="connsiteX787" fmla="*/ 2820121 w 6656996"/>
              <a:gd name="connsiteY787" fmla="*/ 3737260 h 5842905"/>
              <a:gd name="connsiteX788" fmla="*/ 2826991 w 6656996"/>
              <a:gd name="connsiteY788" fmla="*/ 3744130 h 5842905"/>
              <a:gd name="connsiteX789" fmla="*/ 2820121 w 6656996"/>
              <a:gd name="connsiteY789" fmla="*/ 3744130 h 5842905"/>
              <a:gd name="connsiteX790" fmla="*/ 2813251 w 6656996"/>
              <a:gd name="connsiteY790" fmla="*/ 3744130 h 5842905"/>
              <a:gd name="connsiteX791" fmla="*/ 2820121 w 6656996"/>
              <a:gd name="connsiteY791" fmla="*/ 3737260 h 5842905"/>
              <a:gd name="connsiteX792" fmla="*/ 1714057 w 6656996"/>
              <a:gd name="connsiteY792" fmla="*/ 3737260 h 5842905"/>
              <a:gd name="connsiteX793" fmla="*/ 1720927 w 6656996"/>
              <a:gd name="connsiteY793" fmla="*/ 3744130 h 5842905"/>
              <a:gd name="connsiteX794" fmla="*/ 1714057 w 6656996"/>
              <a:gd name="connsiteY794" fmla="*/ 3751000 h 5842905"/>
              <a:gd name="connsiteX795" fmla="*/ 1707187 w 6656996"/>
              <a:gd name="connsiteY795" fmla="*/ 3751000 h 5842905"/>
              <a:gd name="connsiteX796" fmla="*/ 1714057 w 6656996"/>
              <a:gd name="connsiteY796" fmla="*/ 3737260 h 5842905"/>
              <a:gd name="connsiteX797" fmla="*/ 4853631 w 6656996"/>
              <a:gd name="connsiteY797" fmla="*/ 3730390 h 5842905"/>
              <a:gd name="connsiteX798" fmla="*/ 4857066 w 6656996"/>
              <a:gd name="connsiteY798" fmla="*/ 3733825 h 5842905"/>
              <a:gd name="connsiteX799" fmla="*/ 4853631 w 6656996"/>
              <a:gd name="connsiteY799" fmla="*/ 3737260 h 5842905"/>
              <a:gd name="connsiteX800" fmla="*/ 4850196 w 6656996"/>
              <a:gd name="connsiteY800" fmla="*/ 3733825 h 5842905"/>
              <a:gd name="connsiteX801" fmla="*/ 4853631 w 6656996"/>
              <a:gd name="connsiteY801" fmla="*/ 3730390 h 5842905"/>
              <a:gd name="connsiteX802" fmla="*/ 6411395 w 6656996"/>
              <a:gd name="connsiteY802" fmla="*/ 3723520 h 5842905"/>
              <a:gd name="connsiteX803" fmla="*/ 6437158 w 6656996"/>
              <a:gd name="connsiteY803" fmla="*/ 3740695 h 5842905"/>
              <a:gd name="connsiteX804" fmla="*/ 6411395 w 6656996"/>
              <a:gd name="connsiteY804" fmla="*/ 3757870 h 5842905"/>
              <a:gd name="connsiteX805" fmla="*/ 6385632 w 6656996"/>
              <a:gd name="connsiteY805" fmla="*/ 3740695 h 5842905"/>
              <a:gd name="connsiteX806" fmla="*/ 6411395 w 6656996"/>
              <a:gd name="connsiteY806" fmla="*/ 3723520 h 5842905"/>
              <a:gd name="connsiteX807" fmla="*/ 5578412 w 6656996"/>
              <a:gd name="connsiteY807" fmla="*/ 3723520 h 5842905"/>
              <a:gd name="connsiteX808" fmla="*/ 5585282 w 6656996"/>
              <a:gd name="connsiteY808" fmla="*/ 3730390 h 5842905"/>
              <a:gd name="connsiteX809" fmla="*/ 5578412 w 6656996"/>
              <a:gd name="connsiteY809" fmla="*/ 3737260 h 5842905"/>
              <a:gd name="connsiteX810" fmla="*/ 5571542 w 6656996"/>
              <a:gd name="connsiteY810" fmla="*/ 3730390 h 5842905"/>
              <a:gd name="connsiteX811" fmla="*/ 5578412 w 6656996"/>
              <a:gd name="connsiteY811" fmla="*/ 3723520 h 5842905"/>
              <a:gd name="connsiteX812" fmla="*/ 3770751 w 6656996"/>
              <a:gd name="connsiteY812" fmla="*/ 3720944 h 5842905"/>
              <a:gd name="connsiteX813" fmla="*/ 3771610 w 6656996"/>
              <a:gd name="connsiteY813" fmla="*/ 3723520 h 5842905"/>
              <a:gd name="connsiteX814" fmla="*/ 3771610 w 6656996"/>
              <a:gd name="connsiteY814" fmla="*/ 3730390 h 5842905"/>
              <a:gd name="connsiteX815" fmla="*/ 3764740 w 6656996"/>
              <a:gd name="connsiteY815" fmla="*/ 3723520 h 5842905"/>
              <a:gd name="connsiteX816" fmla="*/ 3770751 w 6656996"/>
              <a:gd name="connsiteY816" fmla="*/ 3720944 h 5842905"/>
              <a:gd name="connsiteX817" fmla="*/ 4015495 w 6656996"/>
              <a:gd name="connsiteY817" fmla="*/ 3716650 h 5842905"/>
              <a:gd name="connsiteX818" fmla="*/ 4022365 w 6656996"/>
              <a:gd name="connsiteY818" fmla="*/ 3723520 h 5842905"/>
              <a:gd name="connsiteX819" fmla="*/ 4015495 w 6656996"/>
              <a:gd name="connsiteY819" fmla="*/ 3723520 h 5842905"/>
              <a:gd name="connsiteX820" fmla="*/ 4015495 w 6656996"/>
              <a:gd name="connsiteY820" fmla="*/ 3716650 h 5842905"/>
              <a:gd name="connsiteX821" fmla="*/ 2425098 w 6656996"/>
              <a:gd name="connsiteY821" fmla="*/ 3704844 h 5842905"/>
              <a:gd name="connsiteX822" fmla="*/ 2428533 w 6656996"/>
              <a:gd name="connsiteY822" fmla="*/ 3708064 h 5842905"/>
              <a:gd name="connsiteX823" fmla="*/ 2421663 w 6656996"/>
              <a:gd name="connsiteY823" fmla="*/ 3716652 h 5842905"/>
              <a:gd name="connsiteX824" fmla="*/ 2414793 w 6656996"/>
              <a:gd name="connsiteY824" fmla="*/ 3708064 h 5842905"/>
              <a:gd name="connsiteX825" fmla="*/ 2421663 w 6656996"/>
              <a:gd name="connsiteY825" fmla="*/ 3708064 h 5842905"/>
              <a:gd name="connsiteX826" fmla="*/ 2425098 w 6656996"/>
              <a:gd name="connsiteY826" fmla="*/ 3704844 h 5842905"/>
              <a:gd name="connsiteX827" fmla="*/ 5186824 w 6656996"/>
              <a:gd name="connsiteY827" fmla="*/ 3699476 h 5842905"/>
              <a:gd name="connsiteX828" fmla="*/ 5193694 w 6656996"/>
              <a:gd name="connsiteY828" fmla="*/ 3708064 h 5842905"/>
              <a:gd name="connsiteX829" fmla="*/ 5186824 w 6656996"/>
              <a:gd name="connsiteY829" fmla="*/ 3716652 h 5842905"/>
              <a:gd name="connsiteX830" fmla="*/ 5179954 w 6656996"/>
              <a:gd name="connsiteY830" fmla="*/ 3708064 h 5842905"/>
              <a:gd name="connsiteX831" fmla="*/ 5186824 w 6656996"/>
              <a:gd name="connsiteY831" fmla="*/ 3699476 h 5842905"/>
              <a:gd name="connsiteX832" fmla="*/ 3651386 w 6656996"/>
              <a:gd name="connsiteY832" fmla="*/ 3699476 h 5842905"/>
              <a:gd name="connsiteX833" fmla="*/ 3658256 w 6656996"/>
              <a:gd name="connsiteY833" fmla="*/ 3708064 h 5842905"/>
              <a:gd name="connsiteX834" fmla="*/ 3651386 w 6656996"/>
              <a:gd name="connsiteY834" fmla="*/ 3708064 h 5842905"/>
              <a:gd name="connsiteX835" fmla="*/ 3644516 w 6656996"/>
              <a:gd name="connsiteY835" fmla="*/ 3708064 h 5842905"/>
              <a:gd name="connsiteX836" fmla="*/ 3651386 w 6656996"/>
              <a:gd name="connsiteY836" fmla="*/ 3699476 h 5842905"/>
              <a:gd name="connsiteX837" fmla="*/ 2315178 w 6656996"/>
              <a:gd name="connsiteY837" fmla="*/ 3692606 h 5842905"/>
              <a:gd name="connsiteX838" fmla="*/ 2328918 w 6656996"/>
              <a:gd name="connsiteY838" fmla="*/ 3699476 h 5842905"/>
              <a:gd name="connsiteX839" fmla="*/ 2322048 w 6656996"/>
              <a:gd name="connsiteY839" fmla="*/ 3706346 h 5842905"/>
              <a:gd name="connsiteX840" fmla="*/ 2308308 w 6656996"/>
              <a:gd name="connsiteY840" fmla="*/ 3699476 h 5842905"/>
              <a:gd name="connsiteX841" fmla="*/ 2315178 w 6656996"/>
              <a:gd name="connsiteY841" fmla="*/ 3692606 h 5842905"/>
              <a:gd name="connsiteX842" fmla="*/ 1827410 w 6656996"/>
              <a:gd name="connsiteY842" fmla="*/ 3692606 h 5842905"/>
              <a:gd name="connsiteX843" fmla="*/ 1834280 w 6656996"/>
              <a:gd name="connsiteY843" fmla="*/ 3699476 h 5842905"/>
              <a:gd name="connsiteX844" fmla="*/ 1827410 w 6656996"/>
              <a:gd name="connsiteY844" fmla="*/ 3706346 h 5842905"/>
              <a:gd name="connsiteX845" fmla="*/ 1827410 w 6656996"/>
              <a:gd name="connsiteY845" fmla="*/ 3699476 h 5842905"/>
              <a:gd name="connsiteX846" fmla="*/ 1827410 w 6656996"/>
              <a:gd name="connsiteY846" fmla="*/ 3692606 h 5842905"/>
              <a:gd name="connsiteX847" fmla="*/ 4424257 w 6656996"/>
              <a:gd name="connsiteY847" fmla="*/ 3685736 h 5842905"/>
              <a:gd name="connsiteX848" fmla="*/ 4427692 w 6656996"/>
              <a:gd name="connsiteY848" fmla="*/ 3689171 h 5842905"/>
              <a:gd name="connsiteX849" fmla="*/ 4424257 w 6656996"/>
              <a:gd name="connsiteY849" fmla="*/ 3692606 h 5842905"/>
              <a:gd name="connsiteX850" fmla="*/ 4420822 w 6656996"/>
              <a:gd name="connsiteY850" fmla="*/ 3689171 h 5842905"/>
              <a:gd name="connsiteX851" fmla="*/ 4424257 w 6656996"/>
              <a:gd name="connsiteY851" fmla="*/ 3685736 h 5842905"/>
              <a:gd name="connsiteX852" fmla="*/ 2614022 w 6656996"/>
              <a:gd name="connsiteY852" fmla="*/ 3685736 h 5842905"/>
              <a:gd name="connsiteX853" fmla="*/ 2627762 w 6656996"/>
              <a:gd name="connsiteY853" fmla="*/ 3685736 h 5842905"/>
              <a:gd name="connsiteX854" fmla="*/ 2620892 w 6656996"/>
              <a:gd name="connsiteY854" fmla="*/ 3699476 h 5842905"/>
              <a:gd name="connsiteX855" fmla="*/ 2607152 w 6656996"/>
              <a:gd name="connsiteY855" fmla="*/ 3692606 h 5842905"/>
              <a:gd name="connsiteX856" fmla="*/ 2614022 w 6656996"/>
              <a:gd name="connsiteY856" fmla="*/ 3685736 h 5842905"/>
              <a:gd name="connsiteX857" fmla="*/ 2751421 w 6656996"/>
              <a:gd name="connsiteY857" fmla="*/ 3678867 h 5842905"/>
              <a:gd name="connsiteX858" fmla="*/ 2758291 w 6656996"/>
              <a:gd name="connsiteY858" fmla="*/ 3685737 h 5842905"/>
              <a:gd name="connsiteX859" fmla="*/ 2751421 w 6656996"/>
              <a:gd name="connsiteY859" fmla="*/ 3692607 h 5842905"/>
              <a:gd name="connsiteX860" fmla="*/ 2744551 w 6656996"/>
              <a:gd name="connsiteY860" fmla="*/ 3685737 h 5842905"/>
              <a:gd name="connsiteX861" fmla="*/ 2751421 w 6656996"/>
              <a:gd name="connsiteY861" fmla="*/ 3678867 h 5842905"/>
              <a:gd name="connsiteX862" fmla="*/ 2085035 w 6656996"/>
              <a:gd name="connsiteY862" fmla="*/ 3678867 h 5842905"/>
              <a:gd name="connsiteX863" fmla="*/ 2091905 w 6656996"/>
              <a:gd name="connsiteY863" fmla="*/ 3685737 h 5842905"/>
              <a:gd name="connsiteX864" fmla="*/ 2085035 w 6656996"/>
              <a:gd name="connsiteY864" fmla="*/ 3685737 h 5842905"/>
              <a:gd name="connsiteX865" fmla="*/ 2085035 w 6656996"/>
              <a:gd name="connsiteY865" fmla="*/ 3678867 h 5842905"/>
              <a:gd name="connsiteX866" fmla="*/ 5070033 w 6656996"/>
              <a:gd name="connsiteY866" fmla="*/ 3671997 h 5842905"/>
              <a:gd name="connsiteX867" fmla="*/ 5076903 w 6656996"/>
              <a:gd name="connsiteY867" fmla="*/ 3678867 h 5842905"/>
              <a:gd name="connsiteX868" fmla="*/ 5070033 w 6656996"/>
              <a:gd name="connsiteY868" fmla="*/ 3685737 h 5842905"/>
              <a:gd name="connsiteX869" fmla="*/ 5063163 w 6656996"/>
              <a:gd name="connsiteY869" fmla="*/ 3678867 h 5842905"/>
              <a:gd name="connsiteX870" fmla="*/ 5070033 w 6656996"/>
              <a:gd name="connsiteY870" fmla="*/ 3671997 h 5842905"/>
              <a:gd name="connsiteX871" fmla="*/ 3344814 w 6656996"/>
              <a:gd name="connsiteY871" fmla="*/ 3670280 h 5842905"/>
              <a:gd name="connsiteX872" fmla="*/ 3349108 w 6656996"/>
              <a:gd name="connsiteY872" fmla="*/ 3678867 h 5842905"/>
              <a:gd name="connsiteX873" fmla="*/ 3342238 w 6656996"/>
              <a:gd name="connsiteY873" fmla="*/ 3685737 h 5842905"/>
              <a:gd name="connsiteX874" fmla="*/ 3328498 w 6656996"/>
              <a:gd name="connsiteY874" fmla="*/ 3678867 h 5842905"/>
              <a:gd name="connsiteX875" fmla="*/ 3335368 w 6656996"/>
              <a:gd name="connsiteY875" fmla="*/ 3671997 h 5842905"/>
              <a:gd name="connsiteX876" fmla="*/ 3344814 w 6656996"/>
              <a:gd name="connsiteY876" fmla="*/ 3670280 h 5842905"/>
              <a:gd name="connsiteX877" fmla="*/ 2885385 w 6656996"/>
              <a:gd name="connsiteY877" fmla="*/ 3665127 h 5842905"/>
              <a:gd name="connsiteX878" fmla="*/ 2892255 w 6656996"/>
              <a:gd name="connsiteY878" fmla="*/ 3671997 h 5842905"/>
              <a:gd name="connsiteX879" fmla="*/ 2885385 w 6656996"/>
              <a:gd name="connsiteY879" fmla="*/ 3678867 h 5842905"/>
              <a:gd name="connsiteX880" fmla="*/ 2878515 w 6656996"/>
              <a:gd name="connsiteY880" fmla="*/ 3671997 h 5842905"/>
              <a:gd name="connsiteX881" fmla="*/ 2885385 w 6656996"/>
              <a:gd name="connsiteY881" fmla="*/ 3665127 h 5842905"/>
              <a:gd name="connsiteX882" fmla="*/ 2699896 w 6656996"/>
              <a:gd name="connsiteY882" fmla="*/ 3630777 h 5842905"/>
              <a:gd name="connsiteX883" fmla="*/ 2706766 w 6656996"/>
              <a:gd name="connsiteY883" fmla="*/ 3630777 h 5842905"/>
              <a:gd name="connsiteX884" fmla="*/ 2699896 w 6656996"/>
              <a:gd name="connsiteY884" fmla="*/ 3637647 h 5842905"/>
              <a:gd name="connsiteX885" fmla="*/ 2693026 w 6656996"/>
              <a:gd name="connsiteY885" fmla="*/ 3637647 h 5842905"/>
              <a:gd name="connsiteX886" fmla="*/ 2699896 w 6656996"/>
              <a:gd name="connsiteY886" fmla="*/ 3630777 h 5842905"/>
              <a:gd name="connsiteX887" fmla="*/ 2215564 w 6656996"/>
              <a:gd name="connsiteY887" fmla="*/ 3630777 h 5842905"/>
              <a:gd name="connsiteX888" fmla="*/ 2222434 w 6656996"/>
              <a:gd name="connsiteY888" fmla="*/ 3630777 h 5842905"/>
              <a:gd name="connsiteX889" fmla="*/ 2215564 w 6656996"/>
              <a:gd name="connsiteY889" fmla="*/ 3637647 h 5842905"/>
              <a:gd name="connsiteX890" fmla="*/ 2208694 w 6656996"/>
              <a:gd name="connsiteY890" fmla="*/ 3637647 h 5842905"/>
              <a:gd name="connsiteX891" fmla="*/ 2215564 w 6656996"/>
              <a:gd name="connsiteY891" fmla="*/ 3630777 h 5842905"/>
              <a:gd name="connsiteX892" fmla="*/ 3121540 w 6656996"/>
              <a:gd name="connsiteY892" fmla="*/ 3618969 h 5842905"/>
              <a:gd name="connsiteX893" fmla="*/ 3122399 w 6656996"/>
              <a:gd name="connsiteY893" fmla="*/ 3622189 h 5842905"/>
              <a:gd name="connsiteX894" fmla="*/ 3122399 w 6656996"/>
              <a:gd name="connsiteY894" fmla="*/ 3630777 h 5842905"/>
              <a:gd name="connsiteX895" fmla="*/ 3115529 w 6656996"/>
              <a:gd name="connsiteY895" fmla="*/ 3622189 h 5842905"/>
              <a:gd name="connsiteX896" fmla="*/ 3121540 w 6656996"/>
              <a:gd name="connsiteY896" fmla="*/ 3618969 h 5842905"/>
              <a:gd name="connsiteX897" fmla="*/ 6330673 w 6656996"/>
              <a:gd name="connsiteY897" fmla="*/ 3613601 h 5842905"/>
              <a:gd name="connsiteX898" fmla="*/ 6334108 w 6656996"/>
              <a:gd name="connsiteY898" fmla="*/ 3617036 h 5842905"/>
              <a:gd name="connsiteX899" fmla="*/ 6330673 w 6656996"/>
              <a:gd name="connsiteY899" fmla="*/ 3620471 h 5842905"/>
              <a:gd name="connsiteX900" fmla="*/ 6327238 w 6656996"/>
              <a:gd name="connsiteY900" fmla="*/ 3617036 h 5842905"/>
              <a:gd name="connsiteX901" fmla="*/ 6330673 w 6656996"/>
              <a:gd name="connsiteY901" fmla="*/ 3613601 h 5842905"/>
              <a:gd name="connsiteX902" fmla="*/ 5532039 w 6656996"/>
              <a:gd name="connsiteY902" fmla="*/ 3613601 h 5842905"/>
              <a:gd name="connsiteX903" fmla="*/ 5544062 w 6656996"/>
              <a:gd name="connsiteY903" fmla="*/ 3622189 h 5842905"/>
              <a:gd name="connsiteX904" fmla="*/ 5532039 w 6656996"/>
              <a:gd name="connsiteY904" fmla="*/ 3630777 h 5842905"/>
              <a:gd name="connsiteX905" fmla="*/ 5520016 w 6656996"/>
              <a:gd name="connsiteY905" fmla="*/ 3622189 h 5842905"/>
              <a:gd name="connsiteX906" fmla="*/ 5532039 w 6656996"/>
              <a:gd name="connsiteY906" fmla="*/ 3613601 h 5842905"/>
              <a:gd name="connsiteX907" fmla="*/ 5832600 w 6656996"/>
              <a:gd name="connsiteY907" fmla="*/ 3599861 h 5842905"/>
              <a:gd name="connsiteX908" fmla="*/ 5842905 w 6656996"/>
              <a:gd name="connsiteY908" fmla="*/ 3610166 h 5842905"/>
              <a:gd name="connsiteX909" fmla="*/ 5832600 w 6656996"/>
              <a:gd name="connsiteY909" fmla="*/ 3620471 h 5842905"/>
              <a:gd name="connsiteX910" fmla="*/ 5822295 w 6656996"/>
              <a:gd name="connsiteY910" fmla="*/ 3610166 h 5842905"/>
              <a:gd name="connsiteX911" fmla="*/ 5832600 w 6656996"/>
              <a:gd name="connsiteY911" fmla="*/ 3599861 h 5842905"/>
              <a:gd name="connsiteX912" fmla="*/ 2078165 w 6656996"/>
              <a:gd name="connsiteY912" fmla="*/ 3586121 h 5842905"/>
              <a:gd name="connsiteX913" fmla="*/ 2085035 w 6656996"/>
              <a:gd name="connsiteY913" fmla="*/ 3592991 h 5842905"/>
              <a:gd name="connsiteX914" fmla="*/ 2078165 w 6656996"/>
              <a:gd name="connsiteY914" fmla="*/ 3599861 h 5842905"/>
              <a:gd name="connsiteX915" fmla="*/ 2071295 w 6656996"/>
              <a:gd name="connsiteY915" fmla="*/ 3592991 h 5842905"/>
              <a:gd name="connsiteX916" fmla="*/ 2078165 w 6656996"/>
              <a:gd name="connsiteY916" fmla="*/ 3586121 h 5842905"/>
              <a:gd name="connsiteX917" fmla="*/ 6203578 w 6656996"/>
              <a:gd name="connsiteY917" fmla="*/ 3579251 h 5842905"/>
              <a:gd name="connsiteX918" fmla="*/ 6213883 w 6656996"/>
              <a:gd name="connsiteY918" fmla="*/ 3586121 h 5842905"/>
              <a:gd name="connsiteX919" fmla="*/ 6203578 w 6656996"/>
              <a:gd name="connsiteY919" fmla="*/ 3592991 h 5842905"/>
              <a:gd name="connsiteX920" fmla="*/ 6193273 w 6656996"/>
              <a:gd name="connsiteY920" fmla="*/ 3586121 h 5842905"/>
              <a:gd name="connsiteX921" fmla="*/ 6203578 w 6656996"/>
              <a:gd name="connsiteY921" fmla="*/ 3579251 h 5842905"/>
              <a:gd name="connsiteX922" fmla="*/ 3970839 w 6656996"/>
              <a:gd name="connsiteY922" fmla="*/ 3579251 h 5842905"/>
              <a:gd name="connsiteX923" fmla="*/ 3984579 w 6656996"/>
              <a:gd name="connsiteY923" fmla="*/ 3586121 h 5842905"/>
              <a:gd name="connsiteX924" fmla="*/ 3970839 w 6656996"/>
              <a:gd name="connsiteY924" fmla="*/ 3599861 h 5842905"/>
              <a:gd name="connsiteX925" fmla="*/ 3957099 w 6656996"/>
              <a:gd name="connsiteY925" fmla="*/ 3592991 h 5842905"/>
              <a:gd name="connsiteX926" fmla="*/ 3970839 w 6656996"/>
              <a:gd name="connsiteY926" fmla="*/ 3579251 h 5842905"/>
              <a:gd name="connsiteX927" fmla="*/ 5714093 w 6656996"/>
              <a:gd name="connsiteY927" fmla="*/ 3572381 h 5842905"/>
              <a:gd name="connsiteX928" fmla="*/ 5722681 w 6656996"/>
              <a:gd name="connsiteY928" fmla="*/ 3579251 h 5842905"/>
              <a:gd name="connsiteX929" fmla="*/ 5714093 w 6656996"/>
              <a:gd name="connsiteY929" fmla="*/ 3586121 h 5842905"/>
              <a:gd name="connsiteX930" fmla="*/ 5705505 w 6656996"/>
              <a:gd name="connsiteY930" fmla="*/ 3579251 h 5842905"/>
              <a:gd name="connsiteX931" fmla="*/ 5714093 w 6656996"/>
              <a:gd name="connsiteY931" fmla="*/ 3572381 h 5842905"/>
              <a:gd name="connsiteX932" fmla="*/ 4496393 w 6656996"/>
              <a:gd name="connsiteY932" fmla="*/ 3572381 h 5842905"/>
              <a:gd name="connsiteX933" fmla="*/ 4499828 w 6656996"/>
              <a:gd name="connsiteY933" fmla="*/ 3575816 h 5842905"/>
              <a:gd name="connsiteX934" fmla="*/ 4496393 w 6656996"/>
              <a:gd name="connsiteY934" fmla="*/ 3579251 h 5842905"/>
              <a:gd name="connsiteX935" fmla="*/ 4492958 w 6656996"/>
              <a:gd name="connsiteY935" fmla="*/ 3575816 h 5842905"/>
              <a:gd name="connsiteX936" fmla="*/ 4496393 w 6656996"/>
              <a:gd name="connsiteY936" fmla="*/ 3572381 h 5842905"/>
              <a:gd name="connsiteX937" fmla="*/ 5396358 w 6656996"/>
              <a:gd name="connsiteY937" fmla="*/ 3565511 h 5842905"/>
              <a:gd name="connsiteX938" fmla="*/ 5399793 w 6656996"/>
              <a:gd name="connsiteY938" fmla="*/ 3568946 h 5842905"/>
              <a:gd name="connsiteX939" fmla="*/ 5396358 w 6656996"/>
              <a:gd name="connsiteY939" fmla="*/ 3572381 h 5842905"/>
              <a:gd name="connsiteX940" fmla="*/ 5392923 w 6656996"/>
              <a:gd name="connsiteY940" fmla="*/ 3568946 h 5842905"/>
              <a:gd name="connsiteX941" fmla="*/ 5396358 w 6656996"/>
              <a:gd name="connsiteY941" fmla="*/ 3565511 h 5842905"/>
              <a:gd name="connsiteX942" fmla="*/ 4661272 w 6656996"/>
              <a:gd name="connsiteY942" fmla="*/ 3565511 h 5842905"/>
              <a:gd name="connsiteX943" fmla="*/ 4664707 w 6656996"/>
              <a:gd name="connsiteY943" fmla="*/ 3568946 h 5842905"/>
              <a:gd name="connsiteX944" fmla="*/ 4661272 w 6656996"/>
              <a:gd name="connsiteY944" fmla="*/ 3572381 h 5842905"/>
              <a:gd name="connsiteX945" fmla="*/ 4657837 w 6656996"/>
              <a:gd name="connsiteY945" fmla="*/ 3568946 h 5842905"/>
              <a:gd name="connsiteX946" fmla="*/ 4661272 w 6656996"/>
              <a:gd name="connsiteY946" fmla="*/ 3565511 h 5842905"/>
              <a:gd name="connsiteX947" fmla="*/ 6595166 w 6656996"/>
              <a:gd name="connsiteY947" fmla="*/ 3558641 h 5842905"/>
              <a:gd name="connsiteX948" fmla="*/ 6605471 w 6656996"/>
              <a:gd name="connsiteY948" fmla="*/ 3568946 h 5842905"/>
              <a:gd name="connsiteX949" fmla="*/ 6595166 w 6656996"/>
              <a:gd name="connsiteY949" fmla="*/ 3579251 h 5842905"/>
              <a:gd name="connsiteX950" fmla="*/ 6584861 w 6656996"/>
              <a:gd name="connsiteY950" fmla="*/ 3568946 h 5842905"/>
              <a:gd name="connsiteX951" fmla="*/ 6595166 w 6656996"/>
              <a:gd name="connsiteY951" fmla="*/ 3558641 h 5842905"/>
              <a:gd name="connsiteX952" fmla="*/ 2410499 w 6656996"/>
              <a:gd name="connsiteY952" fmla="*/ 3556065 h 5842905"/>
              <a:gd name="connsiteX953" fmla="*/ 2414793 w 6656996"/>
              <a:gd name="connsiteY953" fmla="*/ 3558641 h 5842905"/>
              <a:gd name="connsiteX954" fmla="*/ 2407923 w 6656996"/>
              <a:gd name="connsiteY954" fmla="*/ 3565511 h 5842905"/>
              <a:gd name="connsiteX955" fmla="*/ 2401053 w 6656996"/>
              <a:gd name="connsiteY955" fmla="*/ 3565511 h 5842905"/>
              <a:gd name="connsiteX956" fmla="*/ 2401053 w 6656996"/>
              <a:gd name="connsiteY956" fmla="*/ 3558641 h 5842905"/>
              <a:gd name="connsiteX957" fmla="*/ 2410499 w 6656996"/>
              <a:gd name="connsiteY957" fmla="*/ 3556065 h 5842905"/>
              <a:gd name="connsiteX958" fmla="*/ 2308308 w 6656996"/>
              <a:gd name="connsiteY958" fmla="*/ 3544901 h 5842905"/>
              <a:gd name="connsiteX959" fmla="*/ 2315178 w 6656996"/>
              <a:gd name="connsiteY959" fmla="*/ 3551771 h 5842905"/>
              <a:gd name="connsiteX960" fmla="*/ 2308308 w 6656996"/>
              <a:gd name="connsiteY960" fmla="*/ 3558641 h 5842905"/>
              <a:gd name="connsiteX961" fmla="*/ 2301438 w 6656996"/>
              <a:gd name="connsiteY961" fmla="*/ 3551771 h 5842905"/>
              <a:gd name="connsiteX962" fmla="*/ 2308308 w 6656996"/>
              <a:gd name="connsiteY962" fmla="*/ 3544901 h 5842905"/>
              <a:gd name="connsiteX963" fmla="*/ 4608887 w 6656996"/>
              <a:gd name="connsiteY963" fmla="*/ 3533524 h 5842905"/>
              <a:gd name="connsiteX964" fmla="*/ 4613181 w 6656996"/>
              <a:gd name="connsiteY964" fmla="*/ 3543185 h 5842905"/>
              <a:gd name="connsiteX965" fmla="*/ 4606311 w 6656996"/>
              <a:gd name="connsiteY965" fmla="*/ 3550914 h 5842905"/>
              <a:gd name="connsiteX966" fmla="*/ 4592571 w 6656996"/>
              <a:gd name="connsiteY966" fmla="*/ 3543185 h 5842905"/>
              <a:gd name="connsiteX967" fmla="*/ 4599441 w 6656996"/>
              <a:gd name="connsiteY967" fmla="*/ 3535456 h 5842905"/>
              <a:gd name="connsiteX968" fmla="*/ 4608887 w 6656996"/>
              <a:gd name="connsiteY968" fmla="*/ 3533524 h 5842905"/>
              <a:gd name="connsiteX969" fmla="*/ 3294148 w 6656996"/>
              <a:gd name="connsiteY969" fmla="*/ 3527727 h 5842905"/>
              <a:gd name="connsiteX970" fmla="*/ 3301018 w 6656996"/>
              <a:gd name="connsiteY970" fmla="*/ 3527727 h 5842905"/>
              <a:gd name="connsiteX971" fmla="*/ 3301018 w 6656996"/>
              <a:gd name="connsiteY971" fmla="*/ 3538033 h 5842905"/>
              <a:gd name="connsiteX972" fmla="*/ 3294148 w 6656996"/>
              <a:gd name="connsiteY972" fmla="*/ 3538033 h 5842905"/>
              <a:gd name="connsiteX973" fmla="*/ 3294148 w 6656996"/>
              <a:gd name="connsiteY973" fmla="*/ 3527727 h 5842905"/>
              <a:gd name="connsiteX974" fmla="*/ 5082056 w 6656996"/>
              <a:gd name="connsiteY974" fmla="*/ 3500247 h 5842905"/>
              <a:gd name="connsiteX975" fmla="*/ 5087209 w 6656996"/>
              <a:gd name="connsiteY975" fmla="*/ 3503682 h 5842905"/>
              <a:gd name="connsiteX976" fmla="*/ 5082056 w 6656996"/>
              <a:gd name="connsiteY976" fmla="*/ 3507117 h 5842905"/>
              <a:gd name="connsiteX977" fmla="*/ 5076903 w 6656996"/>
              <a:gd name="connsiteY977" fmla="*/ 3503682 h 5842905"/>
              <a:gd name="connsiteX978" fmla="*/ 5082056 w 6656996"/>
              <a:gd name="connsiteY978" fmla="*/ 3500247 h 5842905"/>
              <a:gd name="connsiteX979" fmla="*/ 2851035 w 6656996"/>
              <a:gd name="connsiteY979" fmla="*/ 3493377 h 5842905"/>
              <a:gd name="connsiteX980" fmla="*/ 2857905 w 6656996"/>
              <a:gd name="connsiteY980" fmla="*/ 3500247 h 5842905"/>
              <a:gd name="connsiteX981" fmla="*/ 2851035 w 6656996"/>
              <a:gd name="connsiteY981" fmla="*/ 3507117 h 5842905"/>
              <a:gd name="connsiteX982" fmla="*/ 2844165 w 6656996"/>
              <a:gd name="connsiteY982" fmla="*/ 3500247 h 5842905"/>
              <a:gd name="connsiteX983" fmla="*/ 2851035 w 6656996"/>
              <a:gd name="connsiteY983" fmla="*/ 3493377 h 5842905"/>
              <a:gd name="connsiteX984" fmla="*/ 6055874 w 6656996"/>
              <a:gd name="connsiteY984" fmla="*/ 3486508 h 5842905"/>
              <a:gd name="connsiteX985" fmla="*/ 6062744 w 6656996"/>
              <a:gd name="connsiteY985" fmla="*/ 3493378 h 5842905"/>
              <a:gd name="connsiteX986" fmla="*/ 6055874 w 6656996"/>
              <a:gd name="connsiteY986" fmla="*/ 3500248 h 5842905"/>
              <a:gd name="connsiteX987" fmla="*/ 6049004 w 6656996"/>
              <a:gd name="connsiteY987" fmla="*/ 3493378 h 5842905"/>
              <a:gd name="connsiteX988" fmla="*/ 6055874 w 6656996"/>
              <a:gd name="connsiteY988" fmla="*/ 3486508 h 5842905"/>
              <a:gd name="connsiteX989" fmla="*/ 4912025 w 6656996"/>
              <a:gd name="connsiteY989" fmla="*/ 3479638 h 5842905"/>
              <a:gd name="connsiteX990" fmla="*/ 4915460 w 6656996"/>
              <a:gd name="connsiteY990" fmla="*/ 3483073 h 5842905"/>
              <a:gd name="connsiteX991" fmla="*/ 4912025 w 6656996"/>
              <a:gd name="connsiteY991" fmla="*/ 3486508 h 5842905"/>
              <a:gd name="connsiteX992" fmla="*/ 4908590 w 6656996"/>
              <a:gd name="connsiteY992" fmla="*/ 3483073 h 5842905"/>
              <a:gd name="connsiteX993" fmla="*/ 4912025 w 6656996"/>
              <a:gd name="connsiteY993" fmla="*/ 3479638 h 5842905"/>
              <a:gd name="connsiteX994" fmla="*/ 3029654 w 6656996"/>
              <a:gd name="connsiteY994" fmla="*/ 3479638 h 5842905"/>
              <a:gd name="connsiteX995" fmla="*/ 3036524 w 6656996"/>
              <a:gd name="connsiteY995" fmla="*/ 3486508 h 5842905"/>
              <a:gd name="connsiteX996" fmla="*/ 3029654 w 6656996"/>
              <a:gd name="connsiteY996" fmla="*/ 3493378 h 5842905"/>
              <a:gd name="connsiteX997" fmla="*/ 3022784 w 6656996"/>
              <a:gd name="connsiteY997" fmla="*/ 3486508 h 5842905"/>
              <a:gd name="connsiteX998" fmla="*/ 3029654 w 6656996"/>
              <a:gd name="connsiteY998" fmla="*/ 3479638 h 5842905"/>
              <a:gd name="connsiteX999" fmla="*/ 4771190 w 6656996"/>
              <a:gd name="connsiteY999" fmla="*/ 3465898 h 5842905"/>
              <a:gd name="connsiteX1000" fmla="*/ 4778060 w 6656996"/>
              <a:gd name="connsiteY1000" fmla="*/ 3472768 h 5842905"/>
              <a:gd name="connsiteX1001" fmla="*/ 4778060 w 6656996"/>
              <a:gd name="connsiteY1001" fmla="*/ 3479638 h 5842905"/>
              <a:gd name="connsiteX1002" fmla="*/ 4771190 w 6656996"/>
              <a:gd name="connsiteY1002" fmla="*/ 3472768 h 5842905"/>
              <a:gd name="connsiteX1003" fmla="*/ 4771190 w 6656996"/>
              <a:gd name="connsiteY1003" fmla="*/ 3465898 h 5842905"/>
              <a:gd name="connsiteX1004" fmla="*/ 3792220 w 6656996"/>
              <a:gd name="connsiteY1004" fmla="*/ 3459028 h 5842905"/>
              <a:gd name="connsiteX1005" fmla="*/ 3799090 w 6656996"/>
              <a:gd name="connsiteY1005" fmla="*/ 3465898 h 5842905"/>
              <a:gd name="connsiteX1006" fmla="*/ 3792220 w 6656996"/>
              <a:gd name="connsiteY1006" fmla="*/ 3465898 h 5842905"/>
              <a:gd name="connsiteX1007" fmla="*/ 3785350 w 6656996"/>
              <a:gd name="connsiteY1007" fmla="*/ 3465898 h 5842905"/>
              <a:gd name="connsiteX1008" fmla="*/ 3792220 w 6656996"/>
              <a:gd name="connsiteY1008" fmla="*/ 3459028 h 5842905"/>
              <a:gd name="connsiteX1009" fmla="*/ 3457309 w 6656996"/>
              <a:gd name="connsiteY1009" fmla="*/ 3459028 h 5842905"/>
              <a:gd name="connsiteX1010" fmla="*/ 3465897 w 6656996"/>
              <a:gd name="connsiteY1010" fmla="*/ 3459028 h 5842905"/>
              <a:gd name="connsiteX1011" fmla="*/ 3457309 w 6656996"/>
              <a:gd name="connsiteY1011" fmla="*/ 3465898 h 5842905"/>
              <a:gd name="connsiteX1012" fmla="*/ 3448721 w 6656996"/>
              <a:gd name="connsiteY1012" fmla="*/ 3465898 h 5842905"/>
              <a:gd name="connsiteX1013" fmla="*/ 3457309 w 6656996"/>
              <a:gd name="connsiteY1013" fmla="*/ 3459028 h 5842905"/>
              <a:gd name="connsiteX1014" fmla="*/ 4492956 w 6656996"/>
              <a:gd name="connsiteY1014" fmla="*/ 3434982 h 5842905"/>
              <a:gd name="connsiteX1015" fmla="*/ 4499826 w 6656996"/>
              <a:gd name="connsiteY1015" fmla="*/ 3443570 h 5842905"/>
              <a:gd name="connsiteX1016" fmla="*/ 4492956 w 6656996"/>
              <a:gd name="connsiteY1016" fmla="*/ 3443570 h 5842905"/>
              <a:gd name="connsiteX1017" fmla="*/ 4486086 w 6656996"/>
              <a:gd name="connsiteY1017" fmla="*/ 3443570 h 5842905"/>
              <a:gd name="connsiteX1018" fmla="*/ 4492956 w 6656996"/>
              <a:gd name="connsiteY1018" fmla="*/ 3434982 h 5842905"/>
              <a:gd name="connsiteX1019" fmla="*/ 4410517 w 6656996"/>
              <a:gd name="connsiteY1019" fmla="*/ 3434982 h 5842905"/>
              <a:gd name="connsiteX1020" fmla="*/ 4413952 w 6656996"/>
              <a:gd name="connsiteY1020" fmla="*/ 3438417 h 5842905"/>
              <a:gd name="connsiteX1021" fmla="*/ 4410517 w 6656996"/>
              <a:gd name="connsiteY1021" fmla="*/ 3441852 h 5842905"/>
              <a:gd name="connsiteX1022" fmla="*/ 4407082 w 6656996"/>
              <a:gd name="connsiteY1022" fmla="*/ 3438417 h 5842905"/>
              <a:gd name="connsiteX1023" fmla="*/ 4410517 w 6656996"/>
              <a:gd name="connsiteY1023" fmla="*/ 3434982 h 5842905"/>
              <a:gd name="connsiteX1024" fmla="*/ 6316933 w 6656996"/>
              <a:gd name="connsiteY1024" fmla="*/ 3428112 h 5842905"/>
              <a:gd name="connsiteX1025" fmla="*/ 6320368 w 6656996"/>
              <a:gd name="connsiteY1025" fmla="*/ 3431547 h 5842905"/>
              <a:gd name="connsiteX1026" fmla="*/ 6316933 w 6656996"/>
              <a:gd name="connsiteY1026" fmla="*/ 3434982 h 5842905"/>
              <a:gd name="connsiteX1027" fmla="*/ 6313498 w 6656996"/>
              <a:gd name="connsiteY1027" fmla="*/ 3431547 h 5842905"/>
              <a:gd name="connsiteX1028" fmla="*/ 6316933 w 6656996"/>
              <a:gd name="connsiteY1028" fmla="*/ 3428112 h 5842905"/>
              <a:gd name="connsiteX1029" fmla="*/ 5138733 w 6656996"/>
              <a:gd name="connsiteY1029" fmla="*/ 3414372 h 5842905"/>
              <a:gd name="connsiteX1030" fmla="*/ 5139878 w 6656996"/>
              <a:gd name="connsiteY1030" fmla="*/ 3415517 h 5842905"/>
              <a:gd name="connsiteX1031" fmla="*/ 5142168 w 6656996"/>
              <a:gd name="connsiteY1031" fmla="*/ 3414372 h 5842905"/>
              <a:gd name="connsiteX1032" fmla="*/ 5149038 w 6656996"/>
              <a:gd name="connsiteY1032" fmla="*/ 3417807 h 5842905"/>
              <a:gd name="connsiteX1033" fmla="*/ 5142168 w 6656996"/>
              <a:gd name="connsiteY1033" fmla="*/ 3421242 h 5842905"/>
              <a:gd name="connsiteX1034" fmla="*/ 5139878 w 6656996"/>
              <a:gd name="connsiteY1034" fmla="*/ 3420097 h 5842905"/>
              <a:gd name="connsiteX1035" fmla="*/ 5138733 w 6656996"/>
              <a:gd name="connsiteY1035" fmla="*/ 3421242 h 5842905"/>
              <a:gd name="connsiteX1036" fmla="*/ 5135298 w 6656996"/>
              <a:gd name="connsiteY1036" fmla="*/ 3417807 h 5842905"/>
              <a:gd name="connsiteX1037" fmla="*/ 5138733 w 6656996"/>
              <a:gd name="connsiteY1037" fmla="*/ 3414372 h 5842905"/>
              <a:gd name="connsiteX1038" fmla="*/ 6416547 w 6656996"/>
              <a:gd name="connsiteY1038" fmla="*/ 3407502 h 5842905"/>
              <a:gd name="connsiteX1039" fmla="*/ 6426852 w 6656996"/>
              <a:gd name="connsiteY1039" fmla="*/ 3414372 h 5842905"/>
              <a:gd name="connsiteX1040" fmla="*/ 6416547 w 6656996"/>
              <a:gd name="connsiteY1040" fmla="*/ 3421242 h 5842905"/>
              <a:gd name="connsiteX1041" fmla="*/ 6406242 w 6656996"/>
              <a:gd name="connsiteY1041" fmla="*/ 3414372 h 5842905"/>
              <a:gd name="connsiteX1042" fmla="*/ 6416547 w 6656996"/>
              <a:gd name="connsiteY1042" fmla="*/ 3407502 h 5842905"/>
              <a:gd name="connsiteX1043" fmla="*/ 2985000 w 6656996"/>
              <a:gd name="connsiteY1043" fmla="*/ 3407502 h 5842905"/>
              <a:gd name="connsiteX1044" fmla="*/ 2991870 w 6656996"/>
              <a:gd name="connsiteY1044" fmla="*/ 3407502 h 5842905"/>
              <a:gd name="connsiteX1045" fmla="*/ 2991870 w 6656996"/>
              <a:gd name="connsiteY1045" fmla="*/ 3414372 h 5842905"/>
              <a:gd name="connsiteX1046" fmla="*/ 2985000 w 6656996"/>
              <a:gd name="connsiteY1046" fmla="*/ 3407502 h 5842905"/>
              <a:gd name="connsiteX1047" fmla="*/ 5975153 w 6656996"/>
              <a:gd name="connsiteY1047" fmla="*/ 3400632 h 5842905"/>
              <a:gd name="connsiteX1048" fmla="*/ 5987176 w 6656996"/>
              <a:gd name="connsiteY1048" fmla="*/ 3410937 h 5842905"/>
              <a:gd name="connsiteX1049" fmla="*/ 5975153 w 6656996"/>
              <a:gd name="connsiteY1049" fmla="*/ 3421242 h 5842905"/>
              <a:gd name="connsiteX1050" fmla="*/ 5963130 w 6656996"/>
              <a:gd name="connsiteY1050" fmla="*/ 3410937 h 5842905"/>
              <a:gd name="connsiteX1051" fmla="*/ 5975153 w 6656996"/>
              <a:gd name="connsiteY1051" fmla="*/ 3400632 h 5842905"/>
              <a:gd name="connsiteX1052" fmla="*/ 5557802 w 6656996"/>
              <a:gd name="connsiteY1052" fmla="*/ 3400632 h 5842905"/>
              <a:gd name="connsiteX1053" fmla="*/ 5564672 w 6656996"/>
              <a:gd name="connsiteY1053" fmla="*/ 3407502 h 5842905"/>
              <a:gd name="connsiteX1054" fmla="*/ 5557802 w 6656996"/>
              <a:gd name="connsiteY1054" fmla="*/ 3414372 h 5842905"/>
              <a:gd name="connsiteX1055" fmla="*/ 5550932 w 6656996"/>
              <a:gd name="connsiteY1055" fmla="*/ 3407502 h 5842905"/>
              <a:gd name="connsiteX1056" fmla="*/ 5557802 w 6656996"/>
              <a:gd name="connsiteY1056" fmla="*/ 3400632 h 5842905"/>
              <a:gd name="connsiteX1057" fmla="*/ 3201403 w 6656996"/>
              <a:gd name="connsiteY1057" fmla="*/ 3393762 h 5842905"/>
              <a:gd name="connsiteX1058" fmla="*/ 3208273 w 6656996"/>
              <a:gd name="connsiteY1058" fmla="*/ 3400632 h 5842905"/>
              <a:gd name="connsiteX1059" fmla="*/ 3201403 w 6656996"/>
              <a:gd name="connsiteY1059" fmla="*/ 3407502 h 5842905"/>
              <a:gd name="connsiteX1060" fmla="*/ 3194533 w 6656996"/>
              <a:gd name="connsiteY1060" fmla="*/ 3400632 h 5842905"/>
              <a:gd name="connsiteX1061" fmla="*/ 3201403 w 6656996"/>
              <a:gd name="connsiteY1061" fmla="*/ 3393762 h 5842905"/>
              <a:gd name="connsiteX1062" fmla="*/ 6536771 w 6656996"/>
              <a:gd name="connsiteY1062" fmla="*/ 3386892 h 5842905"/>
              <a:gd name="connsiteX1063" fmla="*/ 6543641 w 6656996"/>
              <a:gd name="connsiteY1063" fmla="*/ 3393762 h 5842905"/>
              <a:gd name="connsiteX1064" fmla="*/ 6536771 w 6656996"/>
              <a:gd name="connsiteY1064" fmla="*/ 3400632 h 5842905"/>
              <a:gd name="connsiteX1065" fmla="*/ 6529901 w 6656996"/>
              <a:gd name="connsiteY1065" fmla="*/ 3393762 h 5842905"/>
              <a:gd name="connsiteX1066" fmla="*/ 6536771 w 6656996"/>
              <a:gd name="connsiteY1066" fmla="*/ 3386892 h 5842905"/>
              <a:gd name="connsiteX1067" fmla="*/ 4939505 w 6656996"/>
              <a:gd name="connsiteY1067" fmla="*/ 3386892 h 5842905"/>
              <a:gd name="connsiteX1068" fmla="*/ 4942940 w 6656996"/>
              <a:gd name="connsiteY1068" fmla="*/ 3390327 h 5842905"/>
              <a:gd name="connsiteX1069" fmla="*/ 4939505 w 6656996"/>
              <a:gd name="connsiteY1069" fmla="*/ 3393762 h 5842905"/>
              <a:gd name="connsiteX1070" fmla="*/ 4936070 w 6656996"/>
              <a:gd name="connsiteY1070" fmla="*/ 3390327 h 5842905"/>
              <a:gd name="connsiteX1071" fmla="*/ 4939505 w 6656996"/>
              <a:gd name="connsiteY1071" fmla="*/ 3386892 h 5842905"/>
              <a:gd name="connsiteX1072" fmla="*/ 4798670 w 6656996"/>
              <a:gd name="connsiteY1072" fmla="*/ 3380022 h 5842905"/>
              <a:gd name="connsiteX1073" fmla="*/ 4805540 w 6656996"/>
              <a:gd name="connsiteY1073" fmla="*/ 3386892 h 5842905"/>
              <a:gd name="connsiteX1074" fmla="*/ 4798670 w 6656996"/>
              <a:gd name="connsiteY1074" fmla="*/ 3393762 h 5842905"/>
              <a:gd name="connsiteX1075" fmla="*/ 4791800 w 6656996"/>
              <a:gd name="connsiteY1075" fmla="*/ 3386892 h 5842905"/>
              <a:gd name="connsiteX1076" fmla="*/ 4798670 w 6656996"/>
              <a:gd name="connsiteY1076" fmla="*/ 3380022 h 5842905"/>
              <a:gd name="connsiteX1077" fmla="*/ 3665126 w 6656996"/>
              <a:gd name="connsiteY1077" fmla="*/ 3380022 h 5842905"/>
              <a:gd name="connsiteX1078" fmla="*/ 3671996 w 6656996"/>
              <a:gd name="connsiteY1078" fmla="*/ 3380022 h 5842905"/>
              <a:gd name="connsiteX1079" fmla="*/ 3665126 w 6656996"/>
              <a:gd name="connsiteY1079" fmla="*/ 3386892 h 5842905"/>
              <a:gd name="connsiteX1080" fmla="*/ 3658256 w 6656996"/>
              <a:gd name="connsiteY1080" fmla="*/ 3386892 h 5842905"/>
              <a:gd name="connsiteX1081" fmla="*/ 3665126 w 6656996"/>
              <a:gd name="connsiteY1081" fmla="*/ 3380022 h 5842905"/>
              <a:gd name="connsiteX1082" fmla="*/ 4365863 w 6656996"/>
              <a:gd name="connsiteY1082" fmla="*/ 3366282 h 5842905"/>
              <a:gd name="connsiteX1083" fmla="*/ 4372733 w 6656996"/>
              <a:gd name="connsiteY1083" fmla="*/ 3366282 h 5842905"/>
              <a:gd name="connsiteX1084" fmla="*/ 4372733 w 6656996"/>
              <a:gd name="connsiteY1084" fmla="*/ 3373152 h 5842905"/>
              <a:gd name="connsiteX1085" fmla="*/ 4365863 w 6656996"/>
              <a:gd name="connsiteY1085" fmla="*/ 3373152 h 5842905"/>
              <a:gd name="connsiteX1086" fmla="*/ 4365863 w 6656996"/>
              <a:gd name="connsiteY1086" fmla="*/ 3366282 h 5842905"/>
              <a:gd name="connsiteX1087" fmla="*/ 1071714 w 6656996"/>
              <a:gd name="connsiteY1087" fmla="*/ 3366282 h 5842905"/>
              <a:gd name="connsiteX1088" fmla="*/ 1071714 w 6656996"/>
              <a:gd name="connsiteY1088" fmla="*/ 3373152 h 5842905"/>
              <a:gd name="connsiteX1089" fmla="*/ 1064844 w 6656996"/>
              <a:gd name="connsiteY1089" fmla="*/ 3373152 h 5842905"/>
              <a:gd name="connsiteX1090" fmla="*/ 1071714 w 6656996"/>
              <a:gd name="connsiteY1090" fmla="*/ 3366282 h 5842905"/>
              <a:gd name="connsiteX1091" fmla="*/ 6018089 w 6656996"/>
              <a:gd name="connsiteY1091" fmla="*/ 3342238 h 5842905"/>
              <a:gd name="connsiteX1092" fmla="*/ 6028394 w 6656996"/>
              <a:gd name="connsiteY1092" fmla="*/ 3350826 h 5842905"/>
              <a:gd name="connsiteX1093" fmla="*/ 6018089 w 6656996"/>
              <a:gd name="connsiteY1093" fmla="*/ 3359414 h 5842905"/>
              <a:gd name="connsiteX1094" fmla="*/ 6007784 w 6656996"/>
              <a:gd name="connsiteY1094" fmla="*/ 3350826 h 5842905"/>
              <a:gd name="connsiteX1095" fmla="*/ 6018089 w 6656996"/>
              <a:gd name="connsiteY1095" fmla="*/ 3342238 h 5842905"/>
              <a:gd name="connsiteX1096" fmla="*/ 4279987 w 6656996"/>
              <a:gd name="connsiteY1096" fmla="*/ 3342238 h 5842905"/>
              <a:gd name="connsiteX1097" fmla="*/ 4286857 w 6656996"/>
              <a:gd name="connsiteY1097" fmla="*/ 3342238 h 5842905"/>
              <a:gd name="connsiteX1098" fmla="*/ 4286857 w 6656996"/>
              <a:gd name="connsiteY1098" fmla="*/ 3349108 h 5842905"/>
              <a:gd name="connsiteX1099" fmla="*/ 4279987 w 6656996"/>
              <a:gd name="connsiteY1099" fmla="*/ 3342238 h 5842905"/>
              <a:gd name="connsiteX1100" fmla="*/ 3421242 w 6656996"/>
              <a:gd name="connsiteY1100" fmla="*/ 3342238 h 5842905"/>
              <a:gd name="connsiteX1101" fmla="*/ 3434982 w 6656996"/>
              <a:gd name="connsiteY1101" fmla="*/ 3350253 h 5842905"/>
              <a:gd name="connsiteX1102" fmla="*/ 3421242 w 6656996"/>
              <a:gd name="connsiteY1102" fmla="*/ 3366284 h 5842905"/>
              <a:gd name="connsiteX1103" fmla="*/ 3407502 w 6656996"/>
              <a:gd name="connsiteY1103" fmla="*/ 3358268 h 5842905"/>
              <a:gd name="connsiteX1104" fmla="*/ 3421242 w 6656996"/>
              <a:gd name="connsiteY1104" fmla="*/ 3342238 h 5842905"/>
              <a:gd name="connsiteX1105" fmla="*/ 3139574 w 6656996"/>
              <a:gd name="connsiteY1105" fmla="*/ 3339662 h 5842905"/>
              <a:gd name="connsiteX1106" fmla="*/ 3143009 w 6656996"/>
              <a:gd name="connsiteY1106" fmla="*/ 3342238 h 5842905"/>
              <a:gd name="connsiteX1107" fmla="*/ 3136139 w 6656996"/>
              <a:gd name="connsiteY1107" fmla="*/ 3349108 h 5842905"/>
              <a:gd name="connsiteX1108" fmla="*/ 3129269 w 6656996"/>
              <a:gd name="connsiteY1108" fmla="*/ 3342238 h 5842905"/>
              <a:gd name="connsiteX1109" fmla="*/ 3136139 w 6656996"/>
              <a:gd name="connsiteY1109" fmla="*/ 3342238 h 5842905"/>
              <a:gd name="connsiteX1110" fmla="*/ 3139574 w 6656996"/>
              <a:gd name="connsiteY1110" fmla="*/ 3339662 h 5842905"/>
              <a:gd name="connsiteX1111" fmla="*/ 6131444 w 6656996"/>
              <a:gd name="connsiteY1111" fmla="*/ 3321628 h 5842905"/>
              <a:gd name="connsiteX1112" fmla="*/ 6141749 w 6656996"/>
              <a:gd name="connsiteY1112" fmla="*/ 3328498 h 5842905"/>
              <a:gd name="connsiteX1113" fmla="*/ 6131444 w 6656996"/>
              <a:gd name="connsiteY1113" fmla="*/ 3335368 h 5842905"/>
              <a:gd name="connsiteX1114" fmla="*/ 6121139 w 6656996"/>
              <a:gd name="connsiteY1114" fmla="*/ 3328498 h 5842905"/>
              <a:gd name="connsiteX1115" fmla="*/ 6131444 w 6656996"/>
              <a:gd name="connsiteY1115" fmla="*/ 3321628 h 5842905"/>
              <a:gd name="connsiteX1116" fmla="*/ 5698635 w 6656996"/>
              <a:gd name="connsiteY1116" fmla="*/ 3321628 h 5842905"/>
              <a:gd name="connsiteX1117" fmla="*/ 5705505 w 6656996"/>
              <a:gd name="connsiteY1117" fmla="*/ 3328498 h 5842905"/>
              <a:gd name="connsiteX1118" fmla="*/ 5698635 w 6656996"/>
              <a:gd name="connsiteY1118" fmla="*/ 3335368 h 5842905"/>
              <a:gd name="connsiteX1119" fmla="*/ 5691765 w 6656996"/>
              <a:gd name="connsiteY1119" fmla="*/ 3328498 h 5842905"/>
              <a:gd name="connsiteX1120" fmla="*/ 5698635 w 6656996"/>
              <a:gd name="connsiteY1120" fmla="*/ 3321628 h 5842905"/>
              <a:gd name="connsiteX1121" fmla="*/ 1586962 w 6656996"/>
              <a:gd name="connsiteY1121" fmla="*/ 3321628 h 5842905"/>
              <a:gd name="connsiteX1122" fmla="*/ 1586962 w 6656996"/>
              <a:gd name="connsiteY1122" fmla="*/ 3328498 h 5842905"/>
              <a:gd name="connsiteX1123" fmla="*/ 1580092 w 6656996"/>
              <a:gd name="connsiteY1123" fmla="*/ 3328498 h 5842905"/>
              <a:gd name="connsiteX1124" fmla="*/ 1586962 w 6656996"/>
              <a:gd name="connsiteY1124" fmla="*/ 3321628 h 5842905"/>
              <a:gd name="connsiteX1125" fmla="*/ 1779320 w 6656996"/>
              <a:gd name="connsiteY1125" fmla="*/ 3307888 h 5842905"/>
              <a:gd name="connsiteX1126" fmla="*/ 1786190 w 6656996"/>
              <a:gd name="connsiteY1126" fmla="*/ 3307888 h 5842905"/>
              <a:gd name="connsiteX1127" fmla="*/ 1793060 w 6656996"/>
              <a:gd name="connsiteY1127" fmla="*/ 3307888 h 5842905"/>
              <a:gd name="connsiteX1128" fmla="*/ 1786190 w 6656996"/>
              <a:gd name="connsiteY1128" fmla="*/ 3314758 h 5842905"/>
              <a:gd name="connsiteX1129" fmla="*/ 1779320 w 6656996"/>
              <a:gd name="connsiteY1129" fmla="*/ 3307888 h 5842905"/>
              <a:gd name="connsiteX1130" fmla="*/ 1297565 w 6656996"/>
              <a:gd name="connsiteY1130" fmla="*/ 3298443 h 5842905"/>
              <a:gd name="connsiteX1131" fmla="*/ 1301859 w 6656996"/>
              <a:gd name="connsiteY1131" fmla="*/ 3301019 h 5842905"/>
              <a:gd name="connsiteX1132" fmla="*/ 1293271 w 6656996"/>
              <a:gd name="connsiteY1132" fmla="*/ 3307889 h 5842905"/>
              <a:gd name="connsiteX1133" fmla="*/ 1284683 w 6656996"/>
              <a:gd name="connsiteY1133" fmla="*/ 3301019 h 5842905"/>
              <a:gd name="connsiteX1134" fmla="*/ 1293271 w 6656996"/>
              <a:gd name="connsiteY1134" fmla="*/ 3301019 h 5842905"/>
              <a:gd name="connsiteX1135" fmla="*/ 1297565 w 6656996"/>
              <a:gd name="connsiteY1135" fmla="*/ 3298443 h 5842905"/>
              <a:gd name="connsiteX1136" fmla="*/ 5657416 w 6656996"/>
              <a:gd name="connsiteY1136" fmla="*/ 3294149 h 5842905"/>
              <a:gd name="connsiteX1137" fmla="*/ 5664286 w 6656996"/>
              <a:gd name="connsiteY1137" fmla="*/ 3297584 h 5842905"/>
              <a:gd name="connsiteX1138" fmla="*/ 5657416 w 6656996"/>
              <a:gd name="connsiteY1138" fmla="*/ 3301019 h 5842905"/>
              <a:gd name="connsiteX1139" fmla="*/ 5650546 w 6656996"/>
              <a:gd name="connsiteY1139" fmla="*/ 3297584 h 5842905"/>
              <a:gd name="connsiteX1140" fmla="*/ 5657416 w 6656996"/>
              <a:gd name="connsiteY1140" fmla="*/ 3294149 h 5842905"/>
              <a:gd name="connsiteX1141" fmla="*/ 6279148 w 6656996"/>
              <a:gd name="connsiteY1141" fmla="*/ 3287279 h 5842905"/>
              <a:gd name="connsiteX1142" fmla="*/ 6286018 w 6656996"/>
              <a:gd name="connsiteY1142" fmla="*/ 3294149 h 5842905"/>
              <a:gd name="connsiteX1143" fmla="*/ 6279148 w 6656996"/>
              <a:gd name="connsiteY1143" fmla="*/ 3301019 h 5842905"/>
              <a:gd name="connsiteX1144" fmla="*/ 6272278 w 6656996"/>
              <a:gd name="connsiteY1144" fmla="*/ 3294149 h 5842905"/>
              <a:gd name="connsiteX1145" fmla="*/ 6279148 w 6656996"/>
              <a:gd name="connsiteY1145" fmla="*/ 3287279 h 5842905"/>
              <a:gd name="connsiteX1146" fmla="*/ 5090644 w 6656996"/>
              <a:gd name="connsiteY1146" fmla="*/ 3280409 h 5842905"/>
              <a:gd name="connsiteX1147" fmla="*/ 5094079 w 6656996"/>
              <a:gd name="connsiteY1147" fmla="*/ 3283844 h 5842905"/>
              <a:gd name="connsiteX1148" fmla="*/ 5090644 w 6656996"/>
              <a:gd name="connsiteY1148" fmla="*/ 3287279 h 5842905"/>
              <a:gd name="connsiteX1149" fmla="*/ 5087209 w 6656996"/>
              <a:gd name="connsiteY1149" fmla="*/ 3283844 h 5842905"/>
              <a:gd name="connsiteX1150" fmla="*/ 5090644 w 6656996"/>
              <a:gd name="connsiteY1150" fmla="*/ 3280409 h 5842905"/>
              <a:gd name="connsiteX1151" fmla="*/ 4340958 w 6656996"/>
              <a:gd name="connsiteY1151" fmla="*/ 3261730 h 5842905"/>
              <a:gd name="connsiteX1152" fmla="*/ 4341817 w 6656996"/>
              <a:gd name="connsiteY1152" fmla="*/ 3264951 h 5842905"/>
              <a:gd name="connsiteX1153" fmla="*/ 4334947 w 6656996"/>
              <a:gd name="connsiteY1153" fmla="*/ 3273539 h 5842905"/>
              <a:gd name="connsiteX1154" fmla="*/ 4334947 w 6656996"/>
              <a:gd name="connsiteY1154" fmla="*/ 3264951 h 5842905"/>
              <a:gd name="connsiteX1155" fmla="*/ 4340958 w 6656996"/>
              <a:gd name="connsiteY1155" fmla="*/ 3261730 h 5842905"/>
              <a:gd name="connsiteX1156" fmla="*/ 5396358 w 6656996"/>
              <a:gd name="connsiteY1156" fmla="*/ 3256363 h 5842905"/>
              <a:gd name="connsiteX1157" fmla="*/ 5399793 w 6656996"/>
              <a:gd name="connsiteY1157" fmla="*/ 3259798 h 5842905"/>
              <a:gd name="connsiteX1158" fmla="*/ 5396358 w 6656996"/>
              <a:gd name="connsiteY1158" fmla="*/ 3263233 h 5842905"/>
              <a:gd name="connsiteX1159" fmla="*/ 5392923 w 6656996"/>
              <a:gd name="connsiteY1159" fmla="*/ 3259798 h 5842905"/>
              <a:gd name="connsiteX1160" fmla="*/ 5396358 w 6656996"/>
              <a:gd name="connsiteY1160" fmla="*/ 3256363 h 5842905"/>
              <a:gd name="connsiteX1161" fmla="*/ 1401472 w 6656996"/>
              <a:gd name="connsiteY1161" fmla="*/ 3256363 h 5842905"/>
              <a:gd name="connsiteX1162" fmla="*/ 1408342 w 6656996"/>
              <a:gd name="connsiteY1162" fmla="*/ 3256363 h 5842905"/>
              <a:gd name="connsiteX1163" fmla="*/ 1415212 w 6656996"/>
              <a:gd name="connsiteY1163" fmla="*/ 3256363 h 5842905"/>
              <a:gd name="connsiteX1164" fmla="*/ 1408342 w 6656996"/>
              <a:gd name="connsiteY1164" fmla="*/ 3263233 h 5842905"/>
              <a:gd name="connsiteX1165" fmla="*/ 1401472 w 6656996"/>
              <a:gd name="connsiteY1165" fmla="*/ 3256363 h 5842905"/>
              <a:gd name="connsiteX1166" fmla="*/ 1222853 w 6656996"/>
              <a:gd name="connsiteY1166" fmla="*/ 3256363 h 5842905"/>
              <a:gd name="connsiteX1167" fmla="*/ 1222853 w 6656996"/>
              <a:gd name="connsiteY1167" fmla="*/ 3264951 h 5842905"/>
              <a:gd name="connsiteX1168" fmla="*/ 1222853 w 6656996"/>
              <a:gd name="connsiteY1168" fmla="*/ 3273539 h 5842905"/>
              <a:gd name="connsiteX1169" fmla="*/ 1215983 w 6656996"/>
              <a:gd name="connsiteY1169" fmla="*/ 3264951 h 5842905"/>
              <a:gd name="connsiteX1170" fmla="*/ 1222853 w 6656996"/>
              <a:gd name="connsiteY1170" fmla="*/ 3256363 h 5842905"/>
              <a:gd name="connsiteX1171" fmla="*/ 3970839 w 6656996"/>
              <a:gd name="connsiteY1171" fmla="*/ 3242623 h 5842905"/>
              <a:gd name="connsiteX1172" fmla="*/ 3977709 w 6656996"/>
              <a:gd name="connsiteY1172" fmla="*/ 3242623 h 5842905"/>
              <a:gd name="connsiteX1173" fmla="*/ 3970839 w 6656996"/>
              <a:gd name="connsiteY1173" fmla="*/ 3249493 h 5842905"/>
              <a:gd name="connsiteX1174" fmla="*/ 3963969 w 6656996"/>
              <a:gd name="connsiteY1174" fmla="*/ 3249493 h 5842905"/>
              <a:gd name="connsiteX1175" fmla="*/ 3970839 w 6656996"/>
              <a:gd name="connsiteY1175" fmla="*/ 3242623 h 5842905"/>
              <a:gd name="connsiteX1176" fmla="*/ 1665967 w 6656996"/>
              <a:gd name="connsiteY1176" fmla="*/ 3228883 h 5842905"/>
              <a:gd name="connsiteX1177" fmla="*/ 1672837 w 6656996"/>
              <a:gd name="connsiteY1177" fmla="*/ 3228883 h 5842905"/>
              <a:gd name="connsiteX1178" fmla="*/ 1679707 w 6656996"/>
              <a:gd name="connsiteY1178" fmla="*/ 3228883 h 5842905"/>
              <a:gd name="connsiteX1179" fmla="*/ 1672837 w 6656996"/>
              <a:gd name="connsiteY1179" fmla="*/ 3235753 h 5842905"/>
              <a:gd name="connsiteX1180" fmla="*/ 1665967 w 6656996"/>
              <a:gd name="connsiteY1180" fmla="*/ 3228883 h 5842905"/>
              <a:gd name="connsiteX1181" fmla="*/ 6540206 w 6656996"/>
              <a:gd name="connsiteY1181" fmla="*/ 3222013 h 5842905"/>
              <a:gd name="connsiteX1182" fmla="*/ 6550511 w 6656996"/>
              <a:gd name="connsiteY1182" fmla="*/ 3228883 h 5842905"/>
              <a:gd name="connsiteX1183" fmla="*/ 6540206 w 6656996"/>
              <a:gd name="connsiteY1183" fmla="*/ 3235753 h 5842905"/>
              <a:gd name="connsiteX1184" fmla="*/ 6529901 w 6656996"/>
              <a:gd name="connsiteY1184" fmla="*/ 3228883 h 5842905"/>
              <a:gd name="connsiteX1185" fmla="*/ 6540206 w 6656996"/>
              <a:gd name="connsiteY1185" fmla="*/ 3222013 h 5842905"/>
              <a:gd name="connsiteX1186" fmla="*/ 4547917 w 6656996"/>
              <a:gd name="connsiteY1186" fmla="*/ 3208273 h 5842905"/>
              <a:gd name="connsiteX1187" fmla="*/ 4551352 w 6656996"/>
              <a:gd name="connsiteY1187" fmla="*/ 3211708 h 5842905"/>
              <a:gd name="connsiteX1188" fmla="*/ 4547917 w 6656996"/>
              <a:gd name="connsiteY1188" fmla="*/ 3215143 h 5842905"/>
              <a:gd name="connsiteX1189" fmla="*/ 4544482 w 6656996"/>
              <a:gd name="connsiteY1189" fmla="*/ 3211708 h 5842905"/>
              <a:gd name="connsiteX1190" fmla="*/ 4547917 w 6656996"/>
              <a:gd name="connsiteY1190" fmla="*/ 3208273 h 5842905"/>
              <a:gd name="connsiteX1191" fmla="*/ 4479216 w 6656996"/>
              <a:gd name="connsiteY1191" fmla="*/ 3208273 h 5842905"/>
              <a:gd name="connsiteX1192" fmla="*/ 4492956 w 6656996"/>
              <a:gd name="connsiteY1192" fmla="*/ 3215143 h 5842905"/>
              <a:gd name="connsiteX1193" fmla="*/ 4479216 w 6656996"/>
              <a:gd name="connsiteY1193" fmla="*/ 3228883 h 5842905"/>
              <a:gd name="connsiteX1194" fmla="*/ 4465476 w 6656996"/>
              <a:gd name="connsiteY1194" fmla="*/ 3222013 h 5842905"/>
              <a:gd name="connsiteX1195" fmla="*/ 4479216 w 6656996"/>
              <a:gd name="connsiteY1195" fmla="*/ 3208273 h 5842905"/>
              <a:gd name="connsiteX1196" fmla="*/ 1463302 w 6656996"/>
              <a:gd name="connsiteY1196" fmla="*/ 3201403 h 5842905"/>
              <a:gd name="connsiteX1197" fmla="*/ 1471890 w 6656996"/>
              <a:gd name="connsiteY1197" fmla="*/ 3201403 h 5842905"/>
              <a:gd name="connsiteX1198" fmla="*/ 1480478 w 6656996"/>
              <a:gd name="connsiteY1198" fmla="*/ 3201403 h 5842905"/>
              <a:gd name="connsiteX1199" fmla="*/ 1471890 w 6656996"/>
              <a:gd name="connsiteY1199" fmla="*/ 3208273 h 5842905"/>
              <a:gd name="connsiteX1200" fmla="*/ 1463302 w 6656996"/>
              <a:gd name="connsiteY1200" fmla="*/ 3201403 h 5842905"/>
              <a:gd name="connsiteX1201" fmla="*/ 5860080 w 6656996"/>
              <a:gd name="connsiteY1201" fmla="*/ 3187663 h 5842905"/>
              <a:gd name="connsiteX1202" fmla="*/ 5870385 w 6656996"/>
              <a:gd name="connsiteY1202" fmla="*/ 3194533 h 5842905"/>
              <a:gd name="connsiteX1203" fmla="*/ 5860080 w 6656996"/>
              <a:gd name="connsiteY1203" fmla="*/ 3201403 h 5842905"/>
              <a:gd name="connsiteX1204" fmla="*/ 5849775 w 6656996"/>
              <a:gd name="connsiteY1204" fmla="*/ 3194533 h 5842905"/>
              <a:gd name="connsiteX1205" fmla="*/ 5860080 w 6656996"/>
              <a:gd name="connsiteY1205" fmla="*/ 3187663 h 5842905"/>
              <a:gd name="connsiteX1206" fmla="*/ 4170068 w 6656996"/>
              <a:gd name="connsiteY1206" fmla="*/ 3180793 h 5842905"/>
              <a:gd name="connsiteX1207" fmla="*/ 4176938 w 6656996"/>
              <a:gd name="connsiteY1207" fmla="*/ 3187663 h 5842905"/>
              <a:gd name="connsiteX1208" fmla="*/ 4170068 w 6656996"/>
              <a:gd name="connsiteY1208" fmla="*/ 3194533 h 5842905"/>
              <a:gd name="connsiteX1209" fmla="*/ 4163198 w 6656996"/>
              <a:gd name="connsiteY1209" fmla="*/ 3187663 h 5842905"/>
              <a:gd name="connsiteX1210" fmla="*/ 4170068 w 6656996"/>
              <a:gd name="connsiteY1210" fmla="*/ 3180793 h 5842905"/>
              <a:gd name="connsiteX1211" fmla="*/ 5650546 w 6656996"/>
              <a:gd name="connsiteY1211" fmla="*/ 3170489 h 5842905"/>
              <a:gd name="connsiteX1212" fmla="*/ 5657416 w 6656996"/>
              <a:gd name="connsiteY1212" fmla="*/ 3179077 h 5842905"/>
              <a:gd name="connsiteX1213" fmla="*/ 5650546 w 6656996"/>
              <a:gd name="connsiteY1213" fmla="*/ 3187665 h 5842905"/>
              <a:gd name="connsiteX1214" fmla="*/ 5643676 w 6656996"/>
              <a:gd name="connsiteY1214" fmla="*/ 3179077 h 5842905"/>
              <a:gd name="connsiteX1215" fmla="*/ 5650546 w 6656996"/>
              <a:gd name="connsiteY1215" fmla="*/ 3170489 h 5842905"/>
              <a:gd name="connsiteX1216" fmla="*/ 6196708 w 6656996"/>
              <a:gd name="connsiteY1216" fmla="*/ 3122399 h 5842905"/>
              <a:gd name="connsiteX1217" fmla="*/ 6207013 w 6656996"/>
              <a:gd name="connsiteY1217" fmla="*/ 3129269 h 5842905"/>
              <a:gd name="connsiteX1218" fmla="*/ 6196708 w 6656996"/>
              <a:gd name="connsiteY1218" fmla="*/ 3136139 h 5842905"/>
              <a:gd name="connsiteX1219" fmla="*/ 6186403 w 6656996"/>
              <a:gd name="connsiteY1219" fmla="*/ 3129269 h 5842905"/>
              <a:gd name="connsiteX1220" fmla="*/ 6196708 w 6656996"/>
              <a:gd name="connsiteY1220" fmla="*/ 3122399 h 5842905"/>
              <a:gd name="connsiteX1221" fmla="*/ 5307048 w 6656996"/>
              <a:gd name="connsiteY1221" fmla="*/ 3108660 h 5842905"/>
              <a:gd name="connsiteX1222" fmla="*/ 5313918 w 6656996"/>
              <a:gd name="connsiteY1222" fmla="*/ 3115530 h 5842905"/>
              <a:gd name="connsiteX1223" fmla="*/ 5307048 w 6656996"/>
              <a:gd name="connsiteY1223" fmla="*/ 3122400 h 5842905"/>
              <a:gd name="connsiteX1224" fmla="*/ 5300178 w 6656996"/>
              <a:gd name="connsiteY1224" fmla="*/ 3115530 h 5842905"/>
              <a:gd name="connsiteX1225" fmla="*/ 5307048 w 6656996"/>
              <a:gd name="connsiteY1225" fmla="*/ 3108660 h 5842905"/>
              <a:gd name="connsiteX1226" fmla="*/ 5403228 w 6656996"/>
              <a:gd name="connsiteY1226" fmla="*/ 3094920 h 5842905"/>
              <a:gd name="connsiteX1227" fmla="*/ 5406663 w 6656996"/>
              <a:gd name="connsiteY1227" fmla="*/ 3098355 h 5842905"/>
              <a:gd name="connsiteX1228" fmla="*/ 5403228 w 6656996"/>
              <a:gd name="connsiteY1228" fmla="*/ 3101790 h 5842905"/>
              <a:gd name="connsiteX1229" fmla="*/ 5399793 w 6656996"/>
              <a:gd name="connsiteY1229" fmla="*/ 3098355 h 5842905"/>
              <a:gd name="connsiteX1230" fmla="*/ 5403228 w 6656996"/>
              <a:gd name="connsiteY1230" fmla="*/ 3094920 h 5842905"/>
              <a:gd name="connsiteX1231" fmla="*/ 5516581 w 6656996"/>
              <a:gd name="connsiteY1231" fmla="*/ 3084614 h 5842905"/>
              <a:gd name="connsiteX1232" fmla="*/ 5526886 w 6656996"/>
              <a:gd name="connsiteY1232" fmla="*/ 3096637 h 5842905"/>
              <a:gd name="connsiteX1233" fmla="*/ 5516581 w 6656996"/>
              <a:gd name="connsiteY1233" fmla="*/ 3108660 h 5842905"/>
              <a:gd name="connsiteX1234" fmla="*/ 5506276 w 6656996"/>
              <a:gd name="connsiteY1234" fmla="*/ 3096637 h 5842905"/>
              <a:gd name="connsiteX1235" fmla="*/ 5516581 w 6656996"/>
              <a:gd name="connsiteY1235" fmla="*/ 3084614 h 5842905"/>
              <a:gd name="connsiteX1236" fmla="*/ 6279148 w 6656996"/>
              <a:gd name="connsiteY1236" fmla="*/ 3057134 h 5842905"/>
              <a:gd name="connsiteX1237" fmla="*/ 6286018 w 6656996"/>
              <a:gd name="connsiteY1237" fmla="*/ 3060569 h 5842905"/>
              <a:gd name="connsiteX1238" fmla="*/ 6279148 w 6656996"/>
              <a:gd name="connsiteY1238" fmla="*/ 3064004 h 5842905"/>
              <a:gd name="connsiteX1239" fmla="*/ 6272278 w 6656996"/>
              <a:gd name="connsiteY1239" fmla="*/ 3060569 h 5842905"/>
              <a:gd name="connsiteX1240" fmla="*/ 6279148 w 6656996"/>
              <a:gd name="connsiteY1240" fmla="*/ 3057134 h 5842905"/>
              <a:gd name="connsiteX1241" fmla="*/ 4365863 w 6656996"/>
              <a:gd name="connsiteY1241" fmla="*/ 3036524 h 5842905"/>
              <a:gd name="connsiteX1242" fmla="*/ 4372733 w 6656996"/>
              <a:gd name="connsiteY1242" fmla="*/ 3036524 h 5842905"/>
              <a:gd name="connsiteX1243" fmla="*/ 4379603 w 6656996"/>
              <a:gd name="connsiteY1243" fmla="*/ 3036524 h 5842905"/>
              <a:gd name="connsiteX1244" fmla="*/ 4372733 w 6656996"/>
              <a:gd name="connsiteY1244" fmla="*/ 3043394 h 5842905"/>
              <a:gd name="connsiteX1245" fmla="*/ 4365863 w 6656996"/>
              <a:gd name="connsiteY1245" fmla="*/ 3036524 h 5842905"/>
              <a:gd name="connsiteX1246" fmla="*/ 4242203 w 6656996"/>
              <a:gd name="connsiteY1246" fmla="*/ 3029654 h 5842905"/>
              <a:gd name="connsiteX1247" fmla="*/ 4249073 w 6656996"/>
              <a:gd name="connsiteY1247" fmla="*/ 3033089 h 5842905"/>
              <a:gd name="connsiteX1248" fmla="*/ 4242203 w 6656996"/>
              <a:gd name="connsiteY1248" fmla="*/ 3036524 h 5842905"/>
              <a:gd name="connsiteX1249" fmla="*/ 4235333 w 6656996"/>
              <a:gd name="connsiteY1249" fmla="*/ 3033089 h 5842905"/>
              <a:gd name="connsiteX1250" fmla="*/ 4242203 w 6656996"/>
              <a:gd name="connsiteY1250" fmla="*/ 3029654 h 5842905"/>
              <a:gd name="connsiteX1251" fmla="*/ 6619212 w 6656996"/>
              <a:gd name="connsiteY1251" fmla="*/ 3015914 h 5842905"/>
              <a:gd name="connsiteX1252" fmla="*/ 6622647 w 6656996"/>
              <a:gd name="connsiteY1252" fmla="*/ 3019349 h 5842905"/>
              <a:gd name="connsiteX1253" fmla="*/ 6619212 w 6656996"/>
              <a:gd name="connsiteY1253" fmla="*/ 3022784 h 5842905"/>
              <a:gd name="connsiteX1254" fmla="*/ 6615777 w 6656996"/>
              <a:gd name="connsiteY1254" fmla="*/ 3019349 h 5842905"/>
              <a:gd name="connsiteX1255" fmla="*/ 6619212 w 6656996"/>
              <a:gd name="connsiteY1255" fmla="*/ 3015914 h 5842905"/>
              <a:gd name="connsiteX1256" fmla="*/ 6416547 w 6656996"/>
              <a:gd name="connsiteY1256" fmla="*/ 3015914 h 5842905"/>
              <a:gd name="connsiteX1257" fmla="*/ 6419982 w 6656996"/>
              <a:gd name="connsiteY1257" fmla="*/ 3019349 h 5842905"/>
              <a:gd name="connsiteX1258" fmla="*/ 6416547 w 6656996"/>
              <a:gd name="connsiteY1258" fmla="*/ 3022784 h 5842905"/>
              <a:gd name="connsiteX1259" fmla="*/ 6413112 w 6656996"/>
              <a:gd name="connsiteY1259" fmla="*/ 3019349 h 5842905"/>
              <a:gd name="connsiteX1260" fmla="*/ 6416547 w 6656996"/>
              <a:gd name="connsiteY1260" fmla="*/ 3015914 h 5842905"/>
              <a:gd name="connsiteX1261" fmla="*/ 6172663 w 6656996"/>
              <a:gd name="connsiteY1261" fmla="*/ 3009044 h 5842905"/>
              <a:gd name="connsiteX1262" fmla="*/ 6179533 w 6656996"/>
              <a:gd name="connsiteY1262" fmla="*/ 3015914 h 5842905"/>
              <a:gd name="connsiteX1263" fmla="*/ 6172663 w 6656996"/>
              <a:gd name="connsiteY1263" fmla="*/ 3022784 h 5842905"/>
              <a:gd name="connsiteX1264" fmla="*/ 6165793 w 6656996"/>
              <a:gd name="connsiteY1264" fmla="*/ 3015914 h 5842905"/>
              <a:gd name="connsiteX1265" fmla="*/ 6172663 w 6656996"/>
              <a:gd name="connsiteY1265" fmla="*/ 3009044 h 5842905"/>
              <a:gd name="connsiteX1266" fmla="*/ 5763901 w 6656996"/>
              <a:gd name="connsiteY1266" fmla="*/ 2991870 h 5842905"/>
              <a:gd name="connsiteX1267" fmla="*/ 5770771 w 6656996"/>
              <a:gd name="connsiteY1267" fmla="*/ 2997023 h 5842905"/>
              <a:gd name="connsiteX1268" fmla="*/ 5763901 w 6656996"/>
              <a:gd name="connsiteY1268" fmla="*/ 3002176 h 5842905"/>
              <a:gd name="connsiteX1269" fmla="*/ 5757031 w 6656996"/>
              <a:gd name="connsiteY1269" fmla="*/ 2997023 h 5842905"/>
              <a:gd name="connsiteX1270" fmla="*/ 5763901 w 6656996"/>
              <a:gd name="connsiteY1270" fmla="*/ 2991870 h 5842905"/>
              <a:gd name="connsiteX1271" fmla="*/ 5945955 w 6656996"/>
              <a:gd name="connsiteY1271" fmla="*/ 2985000 h 5842905"/>
              <a:gd name="connsiteX1272" fmla="*/ 5956260 w 6656996"/>
              <a:gd name="connsiteY1272" fmla="*/ 2997023 h 5842905"/>
              <a:gd name="connsiteX1273" fmla="*/ 5945955 w 6656996"/>
              <a:gd name="connsiteY1273" fmla="*/ 3009046 h 5842905"/>
              <a:gd name="connsiteX1274" fmla="*/ 5935650 w 6656996"/>
              <a:gd name="connsiteY1274" fmla="*/ 2997023 h 5842905"/>
              <a:gd name="connsiteX1275" fmla="*/ 5945955 w 6656996"/>
              <a:gd name="connsiteY1275" fmla="*/ 2985000 h 5842905"/>
              <a:gd name="connsiteX1276" fmla="*/ 6382197 w 6656996"/>
              <a:gd name="connsiteY1276" fmla="*/ 2957520 h 5842905"/>
              <a:gd name="connsiteX1277" fmla="*/ 6392502 w 6656996"/>
              <a:gd name="connsiteY1277" fmla="*/ 2967825 h 5842905"/>
              <a:gd name="connsiteX1278" fmla="*/ 6382197 w 6656996"/>
              <a:gd name="connsiteY1278" fmla="*/ 2978130 h 5842905"/>
              <a:gd name="connsiteX1279" fmla="*/ 6371892 w 6656996"/>
              <a:gd name="connsiteY1279" fmla="*/ 2967825 h 5842905"/>
              <a:gd name="connsiteX1280" fmla="*/ 6382197 w 6656996"/>
              <a:gd name="connsiteY1280" fmla="*/ 2957520 h 5842905"/>
              <a:gd name="connsiteX1281" fmla="*/ 4582266 w 6656996"/>
              <a:gd name="connsiteY1281" fmla="*/ 2943780 h 5842905"/>
              <a:gd name="connsiteX1282" fmla="*/ 4585701 w 6656996"/>
              <a:gd name="connsiteY1282" fmla="*/ 2947215 h 5842905"/>
              <a:gd name="connsiteX1283" fmla="*/ 4582266 w 6656996"/>
              <a:gd name="connsiteY1283" fmla="*/ 2950650 h 5842905"/>
              <a:gd name="connsiteX1284" fmla="*/ 4578831 w 6656996"/>
              <a:gd name="connsiteY1284" fmla="*/ 2947215 h 5842905"/>
              <a:gd name="connsiteX1285" fmla="*/ 4582266 w 6656996"/>
              <a:gd name="connsiteY1285" fmla="*/ 2943780 h 5842905"/>
              <a:gd name="connsiteX1286" fmla="*/ 5039118 w 6656996"/>
              <a:gd name="connsiteY1286" fmla="*/ 2936910 h 5842905"/>
              <a:gd name="connsiteX1287" fmla="*/ 5056293 w 6656996"/>
              <a:gd name="connsiteY1287" fmla="*/ 2950650 h 5842905"/>
              <a:gd name="connsiteX1288" fmla="*/ 5039118 w 6656996"/>
              <a:gd name="connsiteY1288" fmla="*/ 2964390 h 5842905"/>
              <a:gd name="connsiteX1289" fmla="*/ 5021943 w 6656996"/>
              <a:gd name="connsiteY1289" fmla="*/ 2950650 h 5842905"/>
              <a:gd name="connsiteX1290" fmla="*/ 5039118 w 6656996"/>
              <a:gd name="connsiteY1290" fmla="*/ 2936910 h 5842905"/>
              <a:gd name="connsiteX1291" fmla="*/ 4802105 w 6656996"/>
              <a:gd name="connsiteY1291" fmla="*/ 2936910 h 5842905"/>
              <a:gd name="connsiteX1292" fmla="*/ 4805540 w 6656996"/>
              <a:gd name="connsiteY1292" fmla="*/ 2940345 h 5842905"/>
              <a:gd name="connsiteX1293" fmla="*/ 4802105 w 6656996"/>
              <a:gd name="connsiteY1293" fmla="*/ 2943780 h 5842905"/>
              <a:gd name="connsiteX1294" fmla="*/ 4798670 w 6656996"/>
              <a:gd name="connsiteY1294" fmla="*/ 2940345 h 5842905"/>
              <a:gd name="connsiteX1295" fmla="*/ 4802105 w 6656996"/>
              <a:gd name="connsiteY1295" fmla="*/ 2936910 h 5842905"/>
              <a:gd name="connsiteX1296" fmla="*/ 6260256 w 6656996"/>
              <a:gd name="connsiteY1296" fmla="*/ 2923171 h 5842905"/>
              <a:gd name="connsiteX1297" fmla="*/ 6272279 w 6656996"/>
              <a:gd name="connsiteY1297" fmla="*/ 2933476 h 5842905"/>
              <a:gd name="connsiteX1298" fmla="*/ 6260256 w 6656996"/>
              <a:gd name="connsiteY1298" fmla="*/ 2943781 h 5842905"/>
              <a:gd name="connsiteX1299" fmla="*/ 6248233 w 6656996"/>
              <a:gd name="connsiteY1299" fmla="*/ 2933476 h 5842905"/>
              <a:gd name="connsiteX1300" fmla="*/ 6260256 w 6656996"/>
              <a:gd name="connsiteY1300" fmla="*/ 2923171 h 5842905"/>
              <a:gd name="connsiteX1301" fmla="*/ 6650126 w 6656996"/>
              <a:gd name="connsiteY1301" fmla="*/ 2885385 h 5842905"/>
              <a:gd name="connsiteX1302" fmla="*/ 6656996 w 6656996"/>
              <a:gd name="connsiteY1302" fmla="*/ 2892255 h 5842905"/>
              <a:gd name="connsiteX1303" fmla="*/ 6650126 w 6656996"/>
              <a:gd name="connsiteY1303" fmla="*/ 2899125 h 5842905"/>
              <a:gd name="connsiteX1304" fmla="*/ 6643256 w 6656996"/>
              <a:gd name="connsiteY1304" fmla="*/ 2892255 h 5842905"/>
              <a:gd name="connsiteX1305" fmla="*/ 6650126 w 6656996"/>
              <a:gd name="connsiteY1305" fmla="*/ 2885385 h 5842905"/>
              <a:gd name="connsiteX1306" fmla="*/ 1731232 w 6656996"/>
              <a:gd name="connsiteY1306" fmla="*/ 2878515 h 5842905"/>
              <a:gd name="connsiteX1307" fmla="*/ 1741537 w 6656996"/>
              <a:gd name="connsiteY1307" fmla="*/ 2888820 h 5842905"/>
              <a:gd name="connsiteX1308" fmla="*/ 1731232 w 6656996"/>
              <a:gd name="connsiteY1308" fmla="*/ 2899125 h 5842905"/>
              <a:gd name="connsiteX1309" fmla="*/ 1720927 w 6656996"/>
              <a:gd name="connsiteY1309" fmla="*/ 2888820 h 5842905"/>
              <a:gd name="connsiteX1310" fmla="*/ 1731232 w 6656996"/>
              <a:gd name="connsiteY1310" fmla="*/ 2878515 h 5842905"/>
              <a:gd name="connsiteX1311" fmla="*/ 5885842 w 6656996"/>
              <a:gd name="connsiteY1311" fmla="*/ 2851035 h 5842905"/>
              <a:gd name="connsiteX1312" fmla="*/ 5894430 w 6656996"/>
              <a:gd name="connsiteY1312" fmla="*/ 2854470 h 5842905"/>
              <a:gd name="connsiteX1313" fmla="*/ 5885842 w 6656996"/>
              <a:gd name="connsiteY1313" fmla="*/ 2857905 h 5842905"/>
              <a:gd name="connsiteX1314" fmla="*/ 5877254 w 6656996"/>
              <a:gd name="connsiteY1314" fmla="*/ 2854470 h 5842905"/>
              <a:gd name="connsiteX1315" fmla="*/ 5885842 w 6656996"/>
              <a:gd name="connsiteY1315" fmla="*/ 2851035 h 5842905"/>
              <a:gd name="connsiteX1316" fmla="*/ 4417387 w 6656996"/>
              <a:gd name="connsiteY1316" fmla="*/ 2844165 h 5842905"/>
              <a:gd name="connsiteX1317" fmla="*/ 4420822 w 6656996"/>
              <a:gd name="connsiteY1317" fmla="*/ 2847600 h 5842905"/>
              <a:gd name="connsiteX1318" fmla="*/ 4417387 w 6656996"/>
              <a:gd name="connsiteY1318" fmla="*/ 2851035 h 5842905"/>
              <a:gd name="connsiteX1319" fmla="*/ 4413952 w 6656996"/>
              <a:gd name="connsiteY1319" fmla="*/ 2847600 h 5842905"/>
              <a:gd name="connsiteX1320" fmla="*/ 4417387 w 6656996"/>
              <a:gd name="connsiteY1320" fmla="*/ 2844165 h 5842905"/>
              <a:gd name="connsiteX1321" fmla="*/ 6610624 w 6656996"/>
              <a:gd name="connsiteY1321" fmla="*/ 2830425 h 5842905"/>
              <a:gd name="connsiteX1322" fmla="*/ 6615777 w 6656996"/>
              <a:gd name="connsiteY1322" fmla="*/ 2833860 h 5842905"/>
              <a:gd name="connsiteX1323" fmla="*/ 6610624 w 6656996"/>
              <a:gd name="connsiteY1323" fmla="*/ 2837295 h 5842905"/>
              <a:gd name="connsiteX1324" fmla="*/ 6605471 w 6656996"/>
              <a:gd name="connsiteY1324" fmla="*/ 2833860 h 5842905"/>
              <a:gd name="connsiteX1325" fmla="*/ 6610624 w 6656996"/>
              <a:gd name="connsiteY1325" fmla="*/ 2830425 h 5842905"/>
              <a:gd name="connsiteX1326" fmla="*/ 5681461 w 6656996"/>
              <a:gd name="connsiteY1326" fmla="*/ 2823555 h 5842905"/>
              <a:gd name="connsiteX1327" fmla="*/ 5684896 w 6656996"/>
              <a:gd name="connsiteY1327" fmla="*/ 2826990 h 5842905"/>
              <a:gd name="connsiteX1328" fmla="*/ 5681461 w 6656996"/>
              <a:gd name="connsiteY1328" fmla="*/ 2830425 h 5842905"/>
              <a:gd name="connsiteX1329" fmla="*/ 5678026 w 6656996"/>
              <a:gd name="connsiteY1329" fmla="*/ 2826990 h 5842905"/>
              <a:gd name="connsiteX1330" fmla="*/ 5681461 w 6656996"/>
              <a:gd name="connsiteY1330" fmla="*/ 2823555 h 5842905"/>
              <a:gd name="connsiteX1331" fmla="*/ 6392502 w 6656996"/>
              <a:gd name="connsiteY1331" fmla="*/ 2792641 h 5842905"/>
              <a:gd name="connsiteX1332" fmla="*/ 6399372 w 6656996"/>
              <a:gd name="connsiteY1332" fmla="*/ 2799511 h 5842905"/>
              <a:gd name="connsiteX1333" fmla="*/ 6392502 w 6656996"/>
              <a:gd name="connsiteY1333" fmla="*/ 2806381 h 5842905"/>
              <a:gd name="connsiteX1334" fmla="*/ 6385632 w 6656996"/>
              <a:gd name="connsiteY1334" fmla="*/ 2799511 h 5842905"/>
              <a:gd name="connsiteX1335" fmla="*/ 6392502 w 6656996"/>
              <a:gd name="connsiteY1335" fmla="*/ 2792641 h 5842905"/>
              <a:gd name="connsiteX1336" fmla="*/ 6172663 w 6656996"/>
              <a:gd name="connsiteY1336" fmla="*/ 2778901 h 5842905"/>
              <a:gd name="connsiteX1337" fmla="*/ 6179533 w 6656996"/>
              <a:gd name="connsiteY1337" fmla="*/ 2785771 h 5842905"/>
              <a:gd name="connsiteX1338" fmla="*/ 6172663 w 6656996"/>
              <a:gd name="connsiteY1338" fmla="*/ 2792641 h 5842905"/>
              <a:gd name="connsiteX1339" fmla="*/ 6165793 w 6656996"/>
              <a:gd name="connsiteY1339" fmla="*/ 2785771 h 5842905"/>
              <a:gd name="connsiteX1340" fmla="*/ 6172663 w 6656996"/>
              <a:gd name="connsiteY1340" fmla="*/ 2778901 h 5842905"/>
              <a:gd name="connsiteX1341" fmla="*/ 5166213 w 6656996"/>
              <a:gd name="connsiteY1341" fmla="*/ 2758291 h 5842905"/>
              <a:gd name="connsiteX1342" fmla="*/ 5169648 w 6656996"/>
              <a:gd name="connsiteY1342" fmla="*/ 2761726 h 5842905"/>
              <a:gd name="connsiteX1343" fmla="*/ 5166213 w 6656996"/>
              <a:gd name="connsiteY1343" fmla="*/ 2765161 h 5842905"/>
              <a:gd name="connsiteX1344" fmla="*/ 5162778 w 6656996"/>
              <a:gd name="connsiteY1344" fmla="*/ 2761726 h 5842905"/>
              <a:gd name="connsiteX1345" fmla="*/ 5166213 w 6656996"/>
              <a:gd name="connsiteY1345" fmla="*/ 2758291 h 5842905"/>
              <a:gd name="connsiteX1346" fmla="*/ 2088470 w 6656996"/>
              <a:gd name="connsiteY1346" fmla="*/ 2751421 h 5842905"/>
              <a:gd name="connsiteX1347" fmla="*/ 2091905 w 6656996"/>
              <a:gd name="connsiteY1347" fmla="*/ 2758291 h 5842905"/>
              <a:gd name="connsiteX1348" fmla="*/ 2088470 w 6656996"/>
              <a:gd name="connsiteY1348" fmla="*/ 2765161 h 5842905"/>
              <a:gd name="connsiteX1349" fmla="*/ 2085035 w 6656996"/>
              <a:gd name="connsiteY1349" fmla="*/ 2758291 h 5842905"/>
              <a:gd name="connsiteX1350" fmla="*/ 2088470 w 6656996"/>
              <a:gd name="connsiteY1350" fmla="*/ 2751421 h 5842905"/>
              <a:gd name="connsiteX1351" fmla="*/ 5787946 w 6656996"/>
              <a:gd name="connsiteY1351" fmla="*/ 2744551 h 5842905"/>
              <a:gd name="connsiteX1352" fmla="*/ 5791381 w 6656996"/>
              <a:gd name="connsiteY1352" fmla="*/ 2751421 h 5842905"/>
              <a:gd name="connsiteX1353" fmla="*/ 5787946 w 6656996"/>
              <a:gd name="connsiteY1353" fmla="*/ 2758291 h 5842905"/>
              <a:gd name="connsiteX1354" fmla="*/ 5784511 w 6656996"/>
              <a:gd name="connsiteY1354" fmla="*/ 2751421 h 5842905"/>
              <a:gd name="connsiteX1355" fmla="*/ 5787946 w 6656996"/>
              <a:gd name="connsiteY1355" fmla="*/ 2744551 h 5842905"/>
              <a:gd name="connsiteX1356" fmla="*/ 5403228 w 6656996"/>
              <a:gd name="connsiteY1356" fmla="*/ 2737682 h 5842905"/>
              <a:gd name="connsiteX1357" fmla="*/ 5406663 w 6656996"/>
              <a:gd name="connsiteY1357" fmla="*/ 2741117 h 5842905"/>
              <a:gd name="connsiteX1358" fmla="*/ 5403228 w 6656996"/>
              <a:gd name="connsiteY1358" fmla="*/ 2744552 h 5842905"/>
              <a:gd name="connsiteX1359" fmla="*/ 5399793 w 6656996"/>
              <a:gd name="connsiteY1359" fmla="*/ 2741117 h 5842905"/>
              <a:gd name="connsiteX1360" fmla="*/ 5403228 w 6656996"/>
              <a:gd name="connsiteY1360" fmla="*/ 2737682 h 5842905"/>
              <a:gd name="connsiteX1361" fmla="*/ 5523451 w 6656996"/>
              <a:gd name="connsiteY1361" fmla="*/ 2720506 h 5842905"/>
              <a:gd name="connsiteX1362" fmla="*/ 5526886 w 6656996"/>
              <a:gd name="connsiteY1362" fmla="*/ 2725659 h 5842905"/>
              <a:gd name="connsiteX1363" fmla="*/ 5523451 w 6656996"/>
              <a:gd name="connsiteY1363" fmla="*/ 2730812 h 5842905"/>
              <a:gd name="connsiteX1364" fmla="*/ 5520016 w 6656996"/>
              <a:gd name="connsiteY1364" fmla="*/ 2725659 h 5842905"/>
              <a:gd name="connsiteX1365" fmla="*/ 5523451 w 6656996"/>
              <a:gd name="connsiteY1365" fmla="*/ 2720506 h 5842905"/>
              <a:gd name="connsiteX1366" fmla="*/ 4860499 w 6656996"/>
              <a:gd name="connsiteY1366" fmla="*/ 2713636 h 5842905"/>
              <a:gd name="connsiteX1367" fmla="*/ 4877674 w 6656996"/>
              <a:gd name="connsiteY1367" fmla="*/ 2729094 h 5842905"/>
              <a:gd name="connsiteX1368" fmla="*/ 4860499 w 6656996"/>
              <a:gd name="connsiteY1368" fmla="*/ 2744552 h 5842905"/>
              <a:gd name="connsiteX1369" fmla="*/ 4843324 w 6656996"/>
              <a:gd name="connsiteY1369" fmla="*/ 2729094 h 5842905"/>
              <a:gd name="connsiteX1370" fmla="*/ 4860499 w 6656996"/>
              <a:gd name="connsiteY1370" fmla="*/ 2713636 h 5842905"/>
              <a:gd name="connsiteX1371" fmla="*/ 6543641 w 6656996"/>
              <a:gd name="connsiteY1371" fmla="*/ 2686156 h 5842905"/>
              <a:gd name="connsiteX1372" fmla="*/ 6550511 w 6656996"/>
              <a:gd name="connsiteY1372" fmla="*/ 2693026 h 5842905"/>
              <a:gd name="connsiteX1373" fmla="*/ 6543641 w 6656996"/>
              <a:gd name="connsiteY1373" fmla="*/ 2699896 h 5842905"/>
              <a:gd name="connsiteX1374" fmla="*/ 6536771 w 6656996"/>
              <a:gd name="connsiteY1374" fmla="*/ 2693026 h 5842905"/>
              <a:gd name="connsiteX1375" fmla="*/ 6543641 w 6656996"/>
              <a:gd name="connsiteY1375" fmla="*/ 2686156 h 5842905"/>
              <a:gd name="connsiteX1376" fmla="*/ 6389067 w 6656996"/>
              <a:gd name="connsiteY1376" fmla="*/ 2679286 h 5842905"/>
              <a:gd name="connsiteX1377" fmla="*/ 6392502 w 6656996"/>
              <a:gd name="connsiteY1377" fmla="*/ 2682721 h 5842905"/>
              <a:gd name="connsiteX1378" fmla="*/ 6389067 w 6656996"/>
              <a:gd name="connsiteY1378" fmla="*/ 2686156 h 5842905"/>
              <a:gd name="connsiteX1379" fmla="*/ 6385632 w 6656996"/>
              <a:gd name="connsiteY1379" fmla="*/ 2682721 h 5842905"/>
              <a:gd name="connsiteX1380" fmla="*/ 6389067 w 6656996"/>
              <a:gd name="connsiteY1380" fmla="*/ 2679286 h 5842905"/>
              <a:gd name="connsiteX1381" fmla="*/ 5337962 w 6656996"/>
              <a:gd name="connsiteY1381" fmla="*/ 2679286 h 5842905"/>
              <a:gd name="connsiteX1382" fmla="*/ 5341397 w 6656996"/>
              <a:gd name="connsiteY1382" fmla="*/ 2686156 h 5842905"/>
              <a:gd name="connsiteX1383" fmla="*/ 5337962 w 6656996"/>
              <a:gd name="connsiteY1383" fmla="*/ 2693026 h 5842905"/>
              <a:gd name="connsiteX1384" fmla="*/ 5334527 w 6656996"/>
              <a:gd name="connsiteY1384" fmla="*/ 2686156 h 5842905"/>
              <a:gd name="connsiteX1385" fmla="*/ 5337962 w 6656996"/>
              <a:gd name="connsiteY1385" fmla="*/ 2679286 h 5842905"/>
              <a:gd name="connsiteX1386" fmla="*/ 5107819 w 6656996"/>
              <a:gd name="connsiteY1386" fmla="*/ 2679286 h 5842905"/>
              <a:gd name="connsiteX1387" fmla="*/ 5114689 w 6656996"/>
              <a:gd name="connsiteY1387" fmla="*/ 2686156 h 5842905"/>
              <a:gd name="connsiteX1388" fmla="*/ 5107819 w 6656996"/>
              <a:gd name="connsiteY1388" fmla="*/ 2693026 h 5842905"/>
              <a:gd name="connsiteX1389" fmla="*/ 5100949 w 6656996"/>
              <a:gd name="connsiteY1389" fmla="*/ 2686156 h 5842905"/>
              <a:gd name="connsiteX1390" fmla="*/ 5107819 w 6656996"/>
              <a:gd name="connsiteY1390" fmla="*/ 2679286 h 5842905"/>
              <a:gd name="connsiteX1391" fmla="*/ 5599022 w 6656996"/>
              <a:gd name="connsiteY1391" fmla="*/ 2672416 h 5842905"/>
              <a:gd name="connsiteX1392" fmla="*/ 5605892 w 6656996"/>
              <a:gd name="connsiteY1392" fmla="*/ 2679286 h 5842905"/>
              <a:gd name="connsiteX1393" fmla="*/ 5599022 w 6656996"/>
              <a:gd name="connsiteY1393" fmla="*/ 2686156 h 5842905"/>
              <a:gd name="connsiteX1394" fmla="*/ 5592152 w 6656996"/>
              <a:gd name="connsiteY1394" fmla="*/ 2679286 h 5842905"/>
              <a:gd name="connsiteX1395" fmla="*/ 5599022 w 6656996"/>
              <a:gd name="connsiteY1395" fmla="*/ 2672416 h 5842905"/>
              <a:gd name="connsiteX1396" fmla="*/ 4891414 w 6656996"/>
              <a:gd name="connsiteY1396" fmla="*/ 2658676 h 5842905"/>
              <a:gd name="connsiteX1397" fmla="*/ 4898284 w 6656996"/>
              <a:gd name="connsiteY1397" fmla="*/ 2665546 h 5842905"/>
              <a:gd name="connsiteX1398" fmla="*/ 4891414 w 6656996"/>
              <a:gd name="connsiteY1398" fmla="*/ 2672416 h 5842905"/>
              <a:gd name="connsiteX1399" fmla="*/ 4884544 w 6656996"/>
              <a:gd name="connsiteY1399" fmla="*/ 2665546 h 5842905"/>
              <a:gd name="connsiteX1400" fmla="*/ 4891414 w 6656996"/>
              <a:gd name="connsiteY1400" fmla="*/ 2658676 h 5842905"/>
              <a:gd name="connsiteX1401" fmla="*/ 6176098 w 6656996"/>
              <a:gd name="connsiteY1401" fmla="*/ 2627762 h 5842905"/>
              <a:gd name="connsiteX1402" fmla="*/ 6179533 w 6656996"/>
              <a:gd name="connsiteY1402" fmla="*/ 2631197 h 5842905"/>
              <a:gd name="connsiteX1403" fmla="*/ 6176098 w 6656996"/>
              <a:gd name="connsiteY1403" fmla="*/ 2634632 h 5842905"/>
              <a:gd name="connsiteX1404" fmla="*/ 6172663 w 6656996"/>
              <a:gd name="connsiteY1404" fmla="*/ 2631197 h 5842905"/>
              <a:gd name="connsiteX1405" fmla="*/ 6176098 w 6656996"/>
              <a:gd name="connsiteY1405" fmla="*/ 2627762 h 5842905"/>
              <a:gd name="connsiteX1406" fmla="*/ 2006029 w 6656996"/>
              <a:gd name="connsiteY1406" fmla="*/ 2627762 h 5842905"/>
              <a:gd name="connsiteX1407" fmla="*/ 2012899 w 6656996"/>
              <a:gd name="connsiteY1407" fmla="*/ 2631197 h 5842905"/>
              <a:gd name="connsiteX1408" fmla="*/ 2006029 w 6656996"/>
              <a:gd name="connsiteY1408" fmla="*/ 2634632 h 5842905"/>
              <a:gd name="connsiteX1409" fmla="*/ 1999159 w 6656996"/>
              <a:gd name="connsiteY1409" fmla="*/ 2631197 h 5842905"/>
              <a:gd name="connsiteX1410" fmla="*/ 2006029 w 6656996"/>
              <a:gd name="connsiteY1410" fmla="*/ 2627762 h 5842905"/>
              <a:gd name="connsiteX1411" fmla="*/ 4985877 w 6656996"/>
              <a:gd name="connsiteY1411" fmla="*/ 2620892 h 5842905"/>
              <a:gd name="connsiteX1412" fmla="*/ 5001335 w 6656996"/>
              <a:gd name="connsiteY1412" fmla="*/ 2636350 h 5842905"/>
              <a:gd name="connsiteX1413" fmla="*/ 4985877 w 6656996"/>
              <a:gd name="connsiteY1413" fmla="*/ 2651808 h 5842905"/>
              <a:gd name="connsiteX1414" fmla="*/ 4970419 w 6656996"/>
              <a:gd name="connsiteY1414" fmla="*/ 2636350 h 5842905"/>
              <a:gd name="connsiteX1415" fmla="*/ 4985877 w 6656996"/>
              <a:gd name="connsiteY1415" fmla="*/ 2620892 h 5842905"/>
              <a:gd name="connsiteX1416" fmla="*/ 6279148 w 6656996"/>
              <a:gd name="connsiteY1416" fmla="*/ 2600282 h 5842905"/>
              <a:gd name="connsiteX1417" fmla="*/ 6286018 w 6656996"/>
              <a:gd name="connsiteY1417" fmla="*/ 2603717 h 5842905"/>
              <a:gd name="connsiteX1418" fmla="*/ 6279148 w 6656996"/>
              <a:gd name="connsiteY1418" fmla="*/ 2607152 h 5842905"/>
              <a:gd name="connsiteX1419" fmla="*/ 6272278 w 6656996"/>
              <a:gd name="connsiteY1419" fmla="*/ 2603717 h 5842905"/>
              <a:gd name="connsiteX1420" fmla="*/ 6279148 w 6656996"/>
              <a:gd name="connsiteY1420" fmla="*/ 2600282 h 5842905"/>
              <a:gd name="connsiteX1421" fmla="*/ 5703788 w 6656996"/>
              <a:gd name="connsiteY1421" fmla="*/ 2586542 h 5842905"/>
              <a:gd name="connsiteX1422" fmla="*/ 5715811 w 6656996"/>
              <a:gd name="connsiteY1422" fmla="*/ 2593412 h 5842905"/>
              <a:gd name="connsiteX1423" fmla="*/ 5703788 w 6656996"/>
              <a:gd name="connsiteY1423" fmla="*/ 2600282 h 5842905"/>
              <a:gd name="connsiteX1424" fmla="*/ 5691765 w 6656996"/>
              <a:gd name="connsiteY1424" fmla="*/ 2593412 h 5842905"/>
              <a:gd name="connsiteX1425" fmla="*/ 5703788 w 6656996"/>
              <a:gd name="connsiteY1425" fmla="*/ 2586542 h 5842905"/>
              <a:gd name="connsiteX1426" fmla="*/ 6097094 w 6656996"/>
              <a:gd name="connsiteY1426" fmla="*/ 2565932 h 5842905"/>
              <a:gd name="connsiteX1427" fmla="*/ 6100529 w 6656996"/>
              <a:gd name="connsiteY1427" fmla="*/ 2569367 h 5842905"/>
              <a:gd name="connsiteX1428" fmla="*/ 6097094 w 6656996"/>
              <a:gd name="connsiteY1428" fmla="*/ 2572802 h 5842905"/>
              <a:gd name="connsiteX1429" fmla="*/ 6093659 w 6656996"/>
              <a:gd name="connsiteY1429" fmla="*/ 2569367 h 5842905"/>
              <a:gd name="connsiteX1430" fmla="*/ 6097094 w 6656996"/>
              <a:gd name="connsiteY1430" fmla="*/ 2565932 h 5842905"/>
              <a:gd name="connsiteX1431" fmla="*/ 5904735 w 6656996"/>
              <a:gd name="connsiteY1431" fmla="*/ 2559062 h 5842905"/>
              <a:gd name="connsiteX1432" fmla="*/ 5908170 w 6656996"/>
              <a:gd name="connsiteY1432" fmla="*/ 2562497 h 5842905"/>
              <a:gd name="connsiteX1433" fmla="*/ 5904735 w 6656996"/>
              <a:gd name="connsiteY1433" fmla="*/ 2565932 h 5842905"/>
              <a:gd name="connsiteX1434" fmla="*/ 5901300 w 6656996"/>
              <a:gd name="connsiteY1434" fmla="*/ 2562497 h 5842905"/>
              <a:gd name="connsiteX1435" fmla="*/ 5904735 w 6656996"/>
              <a:gd name="connsiteY1435" fmla="*/ 2559062 h 5842905"/>
              <a:gd name="connsiteX1436" fmla="*/ 5221172 w 6656996"/>
              <a:gd name="connsiteY1436" fmla="*/ 2559062 h 5842905"/>
              <a:gd name="connsiteX1437" fmla="*/ 5228042 w 6656996"/>
              <a:gd name="connsiteY1437" fmla="*/ 2565932 h 5842905"/>
              <a:gd name="connsiteX1438" fmla="*/ 5221172 w 6656996"/>
              <a:gd name="connsiteY1438" fmla="*/ 2572802 h 5842905"/>
              <a:gd name="connsiteX1439" fmla="*/ 5214302 w 6656996"/>
              <a:gd name="connsiteY1439" fmla="*/ 2565932 h 5842905"/>
              <a:gd name="connsiteX1440" fmla="*/ 5221172 w 6656996"/>
              <a:gd name="connsiteY1440" fmla="*/ 2559062 h 5842905"/>
              <a:gd name="connsiteX1441" fmla="*/ 5997479 w 6656996"/>
              <a:gd name="connsiteY1441" fmla="*/ 2535017 h 5842905"/>
              <a:gd name="connsiteX1442" fmla="*/ 6000914 w 6656996"/>
              <a:gd name="connsiteY1442" fmla="*/ 2538452 h 5842905"/>
              <a:gd name="connsiteX1443" fmla="*/ 5997479 w 6656996"/>
              <a:gd name="connsiteY1443" fmla="*/ 2541887 h 5842905"/>
              <a:gd name="connsiteX1444" fmla="*/ 5994044 w 6656996"/>
              <a:gd name="connsiteY1444" fmla="*/ 2538452 h 5842905"/>
              <a:gd name="connsiteX1445" fmla="*/ 5997479 w 6656996"/>
              <a:gd name="connsiteY1445" fmla="*/ 2535017 h 5842905"/>
              <a:gd name="connsiteX1446" fmla="*/ 5811990 w 6656996"/>
              <a:gd name="connsiteY1446" fmla="*/ 2535017 h 5842905"/>
              <a:gd name="connsiteX1447" fmla="*/ 5815425 w 6656996"/>
              <a:gd name="connsiteY1447" fmla="*/ 2538452 h 5842905"/>
              <a:gd name="connsiteX1448" fmla="*/ 5811990 w 6656996"/>
              <a:gd name="connsiteY1448" fmla="*/ 2541887 h 5842905"/>
              <a:gd name="connsiteX1449" fmla="*/ 5808555 w 6656996"/>
              <a:gd name="connsiteY1449" fmla="*/ 2538452 h 5842905"/>
              <a:gd name="connsiteX1450" fmla="*/ 5811990 w 6656996"/>
              <a:gd name="connsiteY1450" fmla="*/ 2535017 h 5842905"/>
              <a:gd name="connsiteX1451" fmla="*/ 6282583 w 6656996"/>
              <a:gd name="connsiteY1451" fmla="*/ 2493797 h 5842905"/>
              <a:gd name="connsiteX1452" fmla="*/ 6286018 w 6656996"/>
              <a:gd name="connsiteY1452" fmla="*/ 2497232 h 5842905"/>
              <a:gd name="connsiteX1453" fmla="*/ 6282583 w 6656996"/>
              <a:gd name="connsiteY1453" fmla="*/ 2500667 h 5842905"/>
              <a:gd name="connsiteX1454" fmla="*/ 6279148 w 6656996"/>
              <a:gd name="connsiteY1454" fmla="*/ 2497232 h 5842905"/>
              <a:gd name="connsiteX1455" fmla="*/ 6282583 w 6656996"/>
              <a:gd name="connsiteY1455" fmla="*/ 2493797 h 5842905"/>
              <a:gd name="connsiteX1456" fmla="*/ 5660851 w 6656996"/>
              <a:gd name="connsiteY1456" fmla="*/ 2493797 h 5842905"/>
              <a:gd name="connsiteX1457" fmla="*/ 5664286 w 6656996"/>
              <a:gd name="connsiteY1457" fmla="*/ 2497232 h 5842905"/>
              <a:gd name="connsiteX1458" fmla="*/ 5660851 w 6656996"/>
              <a:gd name="connsiteY1458" fmla="*/ 2500667 h 5842905"/>
              <a:gd name="connsiteX1459" fmla="*/ 5657416 w 6656996"/>
              <a:gd name="connsiteY1459" fmla="*/ 2497232 h 5842905"/>
              <a:gd name="connsiteX1460" fmla="*/ 5660851 w 6656996"/>
              <a:gd name="connsiteY1460" fmla="*/ 2493797 h 5842905"/>
              <a:gd name="connsiteX1461" fmla="*/ 5973435 w 6656996"/>
              <a:gd name="connsiteY1461" fmla="*/ 2486927 h 5842905"/>
              <a:gd name="connsiteX1462" fmla="*/ 5976870 w 6656996"/>
              <a:gd name="connsiteY1462" fmla="*/ 2490362 h 5842905"/>
              <a:gd name="connsiteX1463" fmla="*/ 5973435 w 6656996"/>
              <a:gd name="connsiteY1463" fmla="*/ 2493797 h 5842905"/>
              <a:gd name="connsiteX1464" fmla="*/ 5970000 w 6656996"/>
              <a:gd name="connsiteY1464" fmla="*/ 2490362 h 5842905"/>
              <a:gd name="connsiteX1465" fmla="*/ 5973435 w 6656996"/>
              <a:gd name="connsiteY1465" fmla="*/ 2486927 h 5842905"/>
              <a:gd name="connsiteX1466" fmla="*/ 6495552 w 6656996"/>
              <a:gd name="connsiteY1466" fmla="*/ 2473187 h 5842905"/>
              <a:gd name="connsiteX1467" fmla="*/ 6498987 w 6656996"/>
              <a:gd name="connsiteY1467" fmla="*/ 2476622 h 5842905"/>
              <a:gd name="connsiteX1468" fmla="*/ 6495552 w 6656996"/>
              <a:gd name="connsiteY1468" fmla="*/ 2480057 h 5842905"/>
              <a:gd name="connsiteX1469" fmla="*/ 6492117 w 6656996"/>
              <a:gd name="connsiteY1469" fmla="*/ 2476622 h 5842905"/>
              <a:gd name="connsiteX1470" fmla="*/ 6495552 w 6656996"/>
              <a:gd name="connsiteY1470" fmla="*/ 2473187 h 5842905"/>
              <a:gd name="connsiteX1471" fmla="*/ 6117704 w 6656996"/>
              <a:gd name="connsiteY1471" fmla="*/ 2449143 h 5842905"/>
              <a:gd name="connsiteX1472" fmla="*/ 6128009 w 6656996"/>
              <a:gd name="connsiteY1472" fmla="*/ 2457731 h 5842905"/>
              <a:gd name="connsiteX1473" fmla="*/ 6117704 w 6656996"/>
              <a:gd name="connsiteY1473" fmla="*/ 2466319 h 5842905"/>
              <a:gd name="connsiteX1474" fmla="*/ 6107399 w 6656996"/>
              <a:gd name="connsiteY1474" fmla="*/ 2457731 h 5842905"/>
              <a:gd name="connsiteX1475" fmla="*/ 6117704 w 6656996"/>
              <a:gd name="connsiteY1475" fmla="*/ 2449143 h 5842905"/>
              <a:gd name="connsiteX1476" fmla="*/ 5877255 w 6656996"/>
              <a:gd name="connsiteY1476" fmla="*/ 2449143 h 5842905"/>
              <a:gd name="connsiteX1477" fmla="*/ 5884125 w 6656996"/>
              <a:gd name="connsiteY1477" fmla="*/ 2457731 h 5842905"/>
              <a:gd name="connsiteX1478" fmla="*/ 5877255 w 6656996"/>
              <a:gd name="connsiteY1478" fmla="*/ 2466319 h 5842905"/>
              <a:gd name="connsiteX1479" fmla="*/ 5870385 w 6656996"/>
              <a:gd name="connsiteY1479" fmla="*/ 2457731 h 5842905"/>
              <a:gd name="connsiteX1480" fmla="*/ 5877255 w 6656996"/>
              <a:gd name="connsiteY1480" fmla="*/ 2449143 h 5842905"/>
              <a:gd name="connsiteX1481" fmla="*/ 6632952 w 6656996"/>
              <a:gd name="connsiteY1481" fmla="*/ 2442273 h 5842905"/>
              <a:gd name="connsiteX1482" fmla="*/ 6636387 w 6656996"/>
              <a:gd name="connsiteY1482" fmla="*/ 2449143 h 5842905"/>
              <a:gd name="connsiteX1483" fmla="*/ 6632952 w 6656996"/>
              <a:gd name="connsiteY1483" fmla="*/ 2456013 h 5842905"/>
              <a:gd name="connsiteX1484" fmla="*/ 6629517 w 6656996"/>
              <a:gd name="connsiteY1484" fmla="*/ 2449143 h 5842905"/>
              <a:gd name="connsiteX1485" fmla="*/ 6632952 w 6656996"/>
              <a:gd name="connsiteY1485" fmla="*/ 2442273 h 5842905"/>
              <a:gd name="connsiteX1486" fmla="*/ 6237928 w 6656996"/>
              <a:gd name="connsiteY1486" fmla="*/ 2435403 h 5842905"/>
              <a:gd name="connsiteX1487" fmla="*/ 6241363 w 6656996"/>
              <a:gd name="connsiteY1487" fmla="*/ 2438838 h 5842905"/>
              <a:gd name="connsiteX1488" fmla="*/ 6237928 w 6656996"/>
              <a:gd name="connsiteY1488" fmla="*/ 2442273 h 5842905"/>
              <a:gd name="connsiteX1489" fmla="*/ 6234493 w 6656996"/>
              <a:gd name="connsiteY1489" fmla="*/ 2438838 h 5842905"/>
              <a:gd name="connsiteX1490" fmla="*/ 6237928 w 6656996"/>
              <a:gd name="connsiteY1490" fmla="*/ 2435403 h 5842905"/>
              <a:gd name="connsiteX1491" fmla="*/ 5499407 w 6656996"/>
              <a:gd name="connsiteY1491" fmla="*/ 2401053 h 5842905"/>
              <a:gd name="connsiteX1492" fmla="*/ 5506277 w 6656996"/>
              <a:gd name="connsiteY1492" fmla="*/ 2407923 h 5842905"/>
              <a:gd name="connsiteX1493" fmla="*/ 5499407 w 6656996"/>
              <a:gd name="connsiteY1493" fmla="*/ 2414793 h 5842905"/>
              <a:gd name="connsiteX1494" fmla="*/ 5492537 w 6656996"/>
              <a:gd name="connsiteY1494" fmla="*/ 2407923 h 5842905"/>
              <a:gd name="connsiteX1495" fmla="*/ 5499407 w 6656996"/>
              <a:gd name="connsiteY1495" fmla="*/ 2401053 h 5842905"/>
              <a:gd name="connsiteX1496" fmla="*/ 6505857 w 6656996"/>
              <a:gd name="connsiteY1496" fmla="*/ 2373573 h 5842905"/>
              <a:gd name="connsiteX1497" fmla="*/ 6512727 w 6656996"/>
              <a:gd name="connsiteY1497" fmla="*/ 2380443 h 5842905"/>
              <a:gd name="connsiteX1498" fmla="*/ 6505857 w 6656996"/>
              <a:gd name="connsiteY1498" fmla="*/ 2387313 h 5842905"/>
              <a:gd name="connsiteX1499" fmla="*/ 6498987 w 6656996"/>
              <a:gd name="connsiteY1499" fmla="*/ 2380443 h 5842905"/>
              <a:gd name="connsiteX1500" fmla="*/ 6505857 w 6656996"/>
              <a:gd name="connsiteY1500" fmla="*/ 2373573 h 5842905"/>
              <a:gd name="connsiteX1501" fmla="*/ 4992747 w 6656996"/>
              <a:gd name="connsiteY1501" fmla="*/ 2342658 h 5842905"/>
              <a:gd name="connsiteX1502" fmla="*/ 5001335 w 6656996"/>
              <a:gd name="connsiteY1502" fmla="*/ 2349528 h 5842905"/>
              <a:gd name="connsiteX1503" fmla="*/ 4992747 w 6656996"/>
              <a:gd name="connsiteY1503" fmla="*/ 2356398 h 5842905"/>
              <a:gd name="connsiteX1504" fmla="*/ 4984159 w 6656996"/>
              <a:gd name="connsiteY1504" fmla="*/ 2349528 h 5842905"/>
              <a:gd name="connsiteX1505" fmla="*/ 4992747 w 6656996"/>
              <a:gd name="connsiteY1505" fmla="*/ 2342658 h 5842905"/>
              <a:gd name="connsiteX1506" fmla="*/ 4736841 w 6656996"/>
              <a:gd name="connsiteY1506" fmla="*/ 2315178 h 5842905"/>
              <a:gd name="connsiteX1507" fmla="*/ 4750581 w 6656996"/>
              <a:gd name="connsiteY1507" fmla="*/ 2328918 h 5842905"/>
              <a:gd name="connsiteX1508" fmla="*/ 4736841 w 6656996"/>
              <a:gd name="connsiteY1508" fmla="*/ 2342658 h 5842905"/>
              <a:gd name="connsiteX1509" fmla="*/ 4723101 w 6656996"/>
              <a:gd name="connsiteY1509" fmla="*/ 2328918 h 5842905"/>
              <a:gd name="connsiteX1510" fmla="*/ 4736841 w 6656996"/>
              <a:gd name="connsiteY1510" fmla="*/ 2315178 h 5842905"/>
              <a:gd name="connsiteX1511" fmla="*/ 4175221 w 6656996"/>
              <a:gd name="connsiteY1511" fmla="*/ 2194954 h 5842905"/>
              <a:gd name="connsiteX1512" fmla="*/ 4194114 w 6656996"/>
              <a:gd name="connsiteY1512" fmla="*/ 2208694 h 5842905"/>
              <a:gd name="connsiteX1513" fmla="*/ 4175221 w 6656996"/>
              <a:gd name="connsiteY1513" fmla="*/ 2222434 h 5842905"/>
              <a:gd name="connsiteX1514" fmla="*/ 4156328 w 6656996"/>
              <a:gd name="connsiteY1514" fmla="*/ 2208694 h 5842905"/>
              <a:gd name="connsiteX1515" fmla="*/ 4175221 w 6656996"/>
              <a:gd name="connsiteY1515" fmla="*/ 2194954 h 5842905"/>
              <a:gd name="connsiteX1516" fmla="*/ 4194114 w 6656996"/>
              <a:gd name="connsiteY1516" fmla="*/ 2143429 h 5842905"/>
              <a:gd name="connsiteX1517" fmla="*/ 4200984 w 6656996"/>
              <a:gd name="connsiteY1517" fmla="*/ 2150299 h 5842905"/>
              <a:gd name="connsiteX1518" fmla="*/ 4194114 w 6656996"/>
              <a:gd name="connsiteY1518" fmla="*/ 2157169 h 5842905"/>
              <a:gd name="connsiteX1519" fmla="*/ 4187244 w 6656996"/>
              <a:gd name="connsiteY1519" fmla="*/ 2150299 h 5842905"/>
              <a:gd name="connsiteX1520" fmla="*/ 4194114 w 6656996"/>
              <a:gd name="connsiteY1520" fmla="*/ 2143429 h 5842905"/>
              <a:gd name="connsiteX1521" fmla="*/ 4092782 w 6656996"/>
              <a:gd name="connsiteY1521" fmla="*/ 2136559 h 5842905"/>
              <a:gd name="connsiteX1522" fmla="*/ 4101370 w 6656996"/>
              <a:gd name="connsiteY1522" fmla="*/ 2143429 h 5842905"/>
              <a:gd name="connsiteX1523" fmla="*/ 4092782 w 6656996"/>
              <a:gd name="connsiteY1523" fmla="*/ 2150299 h 5842905"/>
              <a:gd name="connsiteX1524" fmla="*/ 4084194 w 6656996"/>
              <a:gd name="connsiteY1524" fmla="*/ 2143429 h 5842905"/>
              <a:gd name="connsiteX1525" fmla="*/ 4092782 w 6656996"/>
              <a:gd name="connsiteY1525" fmla="*/ 2136559 h 5842905"/>
              <a:gd name="connsiteX1526" fmla="*/ 4286857 w 6656996"/>
              <a:gd name="connsiteY1526" fmla="*/ 2102209 h 5842905"/>
              <a:gd name="connsiteX1527" fmla="*/ 4293727 w 6656996"/>
              <a:gd name="connsiteY1527" fmla="*/ 2109079 h 5842905"/>
              <a:gd name="connsiteX1528" fmla="*/ 4286857 w 6656996"/>
              <a:gd name="connsiteY1528" fmla="*/ 2115949 h 5842905"/>
              <a:gd name="connsiteX1529" fmla="*/ 4279987 w 6656996"/>
              <a:gd name="connsiteY1529" fmla="*/ 2109079 h 5842905"/>
              <a:gd name="connsiteX1530" fmla="*/ 4286857 w 6656996"/>
              <a:gd name="connsiteY1530" fmla="*/ 2102209 h 5842905"/>
              <a:gd name="connsiteX1531" fmla="*/ 4757451 w 6656996"/>
              <a:gd name="connsiteY1531" fmla="*/ 2085035 h 5842905"/>
              <a:gd name="connsiteX1532" fmla="*/ 4764321 w 6656996"/>
              <a:gd name="connsiteY1532" fmla="*/ 2093623 h 5842905"/>
              <a:gd name="connsiteX1533" fmla="*/ 4757451 w 6656996"/>
              <a:gd name="connsiteY1533" fmla="*/ 2102211 h 5842905"/>
              <a:gd name="connsiteX1534" fmla="*/ 4750581 w 6656996"/>
              <a:gd name="connsiteY1534" fmla="*/ 2093623 h 5842905"/>
              <a:gd name="connsiteX1535" fmla="*/ 4757451 w 6656996"/>
              <a:gd name="connsiteY1535" fmla="*/ 2085035 h 5842905"/>
              <a:gd name="connsiteX1536" fmla="*/ 3368001 w 6656996"/>
              <a:gd name="connsiteY1536" fmla="*/ 2030075 h 5842905"/>
              <a:gd name="connsiteX1537" fmla="*/ 3386894 w 6656996"/>
              <a:gd name="connsiteY1537" fmla="*/ 2043815 h 5842905"/>
              <a:gd name="connsiteX1538" fmla="*/ 3368001 w 6656996"/>
              <a:gd name="connsiteY1538" fmla="*/ 2057555 h 5842905"/>
              <a:gd name="connsiteX1539" fmla="*/ 3349108 w 6656996"/>
              <a:gd name="connsiteY1539" fmla="*/ 2043815 h 5842905"/>
              <a:gd name="connsiteX1540" fmla="*/ 3368001 w 6656996"/>
              <a:gd name="connsiteY1540" fmla="*/ 2030075 h 5842905"/>
              <a:gd name="connsiteX1541" fmla="*/ 6629517 w 6656996"/>
              <a:gd name="connsiteY1541" fmla="*/ 2023205 h 5842905"/>
              <a:gd name="connsiteX1542" fmla="*/ 6636387 w 6656996"/>
              <a:gd name="connsiteY1542" fmla="*/ 2030075 h 5842905"/>
              <a:gd name="connsiteX1543" fmla="*/ 6629517 w 6656996"/>
              <a:gd name="connsiteY1543" fmla="*/ 2036945 h 5842905"/>
              <a:gd name="connsiteX1544" fmla="*/ 6622647 w 6656996"/>
              <a:gd name="connsiteY1544" fmla="*/ 2030075 h 5842905"/>
              <a:gd name="connsiteX1545" fmla="*/ 6629517 w 6656996"/>
              <a:gd name="connsiteY1545" fmla="*/ 2023205 h 5842905"/>
              <a:gd name="connsiteX1546" fmla="*/ 3393762 w 6656996"/>
              <a:gd name="connsiteY1546" fmla="*/ 1992289 h 5842905"/>
              <a:gd name="connsiteX1547" fmla="*/ 3400632 w 6656996"/>
              <a:gd name="connsiteY1547" fmla="*/ 1999159 h 5842905"/>
              <a:gd name="connsiteX1548" fmla="*/ 3393762 w 6656996"/>
              <a:gd name="connsiteY1548" fmla="*/ 2006029 h 5842905"/>
              <a:gd name="connsiteX1549" fmla="*/ 3386892 w 6656996"/>
              <a:gd name="connsiteY1549" fmla="*/ 1999159 h 5842905"/>
              <a:gd name="connsiteX1550" fmla="*/ 3393762 w 6656996"/>
              <a:gd name="connsiteY1550" fmla="*/ 1992289 h 5842905"/>
              <a:gd name="connsiteX1551" fmla="*/ 6553946 w 6656996"/>
              <a:gd name="connsiteY1551" fmla="*/ 1878936 h 5842905"/>
              <a:gd name="connsiteX1552" fmla="*/ 6557381 w 6656996"/>
              <a:gd name="connsiteY1552" fmla="*/ 1882371 h 5842905"/>
              <a:gd name="connsiteX1553" fmla="*/ 6553946 w 6656996"/>
              <a:gd name="connsiteY1553" fmla="*/ 1885806 h 5842905"/>
              <a:gd name="connsiteX1554" fmla="*/ 6550511 w 6656996"/>
              <a:gd name="connsiteY1554" fmla="*/ 1882371 h 5842905"/>
              <a:gd name="connsiteX1555" fmla="*/ 6553946 w 6656996"/>
              <a:gd name="connsiteY1555" fmla="*/ 1878936 h 5842905"/>
              <a:gd name="connsiteX1556" fmla="*/ 4085912 w 6656996"/>
              <a:gd name="connsiteY1556" fmla="*/ 1851456 h 5842905"/>
              <a:gd name="connsiteX1557" fmla="*/ 4094500 w 6656996"/>
              <a:gd name="connsiteY1557" fmla="*/ 1858326 h 5842905"/>
              <a:gd name="connsiteX1558" fmla="*/ 4085912 w 6656996"/>
              <a:gd name="connsiteY1558" fmla="*/ 1865196 h 5842905"/>
              <a:gd name="connsiteX1559" fmla="*/ 4077324 w 6656996"/>
              <a:gd name="connsiteY1559" fmla="*/ 1858326 h 5842905"/>
              <a:gd name="connsiteX1560" fmla="*/ 4085912 w 6656996"/>
              <a:gd name="connsiteY1560" fmla="*/ 1851456 h 5842905"/>
              <a:gd name="connsiteX1561" fmla="*/ 3575816 w 6656996"/>
              <a:gd name="connsiteY1561" fmla="*/ 1844586 h 5842905"/>
              <a:gd name="connsiteX1562" fmla="*/ 3586121 w 6656996"/>
              <a:gd name="connsiteY1562" fmla="*/ 1851456 h 5842905"/>
              <a:gd name="connsiteX1563" fmla="*/ 3575816 w 6656996"/>
              <a:gd name="connsiteY1563" fmla="*/ 1858326 h 5842905"/>
              <a:gd name="connsiteX1564" fmla="*/ 3565511 w 6656996"/>
              <a:gd name="connsiteY1564" fmla="*/ 1851456 h 5842905"/>
              <a:gd name="connsiteX1565" fmla="*/ 3575816 w 6656996"/>
              <a:gd name="connsiteY1565" fmla="*/ 1844586 h 5842905"/>
              <a:gd name="connsiteX1566" fmla="*/ 6564251 w 6656996"/>
              <a:gd name="connsiteY1566" fmla="*/ 1779321 h 5842905"/>
              <a:gd name="connsiteX1567" fmla="*/ 6571121 w 6656996"/>
              <a:gd name="connsiteY1567" fmla="*/ 1786191 h 5842905"/>
              <a:gd name="connsiteX1568" fmla="*/ 6564251 w 6656996"/>
              <a:gd name="connsiteY1568" fmla="*/ 1793061 h 5842905"/>
              <a:gd name="connsiteX1569" fmla="*/ 6557381 w 6656996"/>
              <a:gd name="connsiteY1569" fmla="*/ 1786191 h 5842905"/>
              <a:gd name="connsiteX1570" fmla="*/ 6564251 w 6656996"/>
              <a:gd name="connsiteY1570" fmla="*/ 1779321 h 5842905"/>
              <a:gd name="connsiteX1571" fmla="*/ 4407082 w 6656996"/>
              <a:gd name="connsiteY1571" fmla="*/ 1758711 h 5842905"/>
              <a:gd name="connsiteX1572" fmla="*/ 4413952 w 6656996"/>
              <a:gd name="connsiteY1572" fmla="*/ 1765581 h 5842905"/>
              <a:gd name="connsiteX1573" fmla="*/ 4407082 w 6656996"/>
              <a:gd name="connsiteY1573" fmla="*/ 1772451 h 5842905"/>
              <a:gd name="connsiteX1574" fmla="*/ 4400212 w 6656996"/>
              <a:gd name="connsiteY1574" fmla="*/ 1765581 h 5842905"/>
              <a:gd name="connsiteX1575" fmla="*/ 4407082 w 6656996"/>
              <a:gd name="connsiteY1575" fmla="*/ 1758711 h 5842905"/>
              <a:gd name="connsiteX1576" fmla="*/ 3507117 w 6656996"/>
              <a:gd name="connsiteY1576" fmla="*/ 1727797 h 5842905"/>
              <a:gd name="connsiteX1577" fmla="*/ 3513987 w 6656996"/>
              <a:gd name="connsiteY1577" fmla="*/ 1736385 h 5842905"/>
              <a:gd name="connsiteX1578" fmla="*/ 3507117 w 6656996"/>
              <a:gd name="connsiteY1578" fmla="*/ 1744973 h 5842905"/>
              <a:gd name="connsiteX1579" fmla="*/ 3500247 w 6656996"/>
              <a:gd name="connsiteY1579" fmla="*/ 1736385 h 5842905"/>
              <a:gd name="connsiteX1580" fmla="*/ 3507117 w 6656996"/>
              <a:gd name="connsiteY1580" fmla="*/ 1727797 h 5842905"/>
              <a:gd name="connsiteX1581" fmla="*/ 2256784 w 6656996"/>
              <a:gd name="connsiteY1581" fmla="*/ 1641921 h 5842905"/>
              <a:gd name="connsiteX1582" fmla="*/ 2263654 w 6656996"/>
              <a:gd name="connsiteY1582" fmla="*/ 1645356 h 5842905"/>
              <a:gd name="connsiteX1583" fmla="*/ 2256784 w 6656996"/>
              <a:gd name="connsiteY1583" fmla="*/ 1648791 h 5842905"/>
              <a:gd name="connsiteX1584" fmla="*/ 2249914 w 6656996"/>
              <a:gd name="connsiteY1584" fmla="*/ 1645356 h 5842905"/>
              <a:gd name="connsiteX1585" fmla="*/ 2256784 w 6656996"/>
              <a:gd name="connsiteY1585" fmla="*/ 1641921 h 5842905"/>
              <a:gd name="connsiteX1586" fmla="*/ 2699896 w 6656996"/>
              <a:gd name="connsiteY1586" fmla="*/ 1635051 h 5842905"/>
              <a:gd name="connsiteX1587" fmla="*/ 2706766 w 6656996"/>
              <a:gd name="connsiteY1587" fmla="*/ 1641921 h 5842905"/>
              <a:gd name="connsiteX1588" fmla="*/ 2699896 w 6656996"/>
              <a:gd name="connsiteY1588" fmla="*/ 1648791 h 5842905"/>
              <a:gd name="connsiteX1589" fmla="*/ 2693026 w 6656996"/>
              <a:gd name="connsiteY1589" fmla="*/ 1641921 h 5842905"/>
              <a:gd name="connsiteX1590" fmla="*/ 2699896 w 6656996"/>
              <a:gd name="connsiteY1590" fmla="*/ 1635051 h 5842905"/>
              <a:gd name="connsiteX1591" fmla="*/ 3620471 w 6656996"/>
              <a:gd name="connsiteY1591" fmla="*/ 1628181 h 5842905"/>
              <a:gd name="connsiteX1592" fmla="*/ 3627341 w 6656996"/>
              <a:gd name="connsiteY1592" fmla="*/ 1631616 h 5842905"/>
              <a:gd name="connsiteX1593" fmla="*/ 3620471 w 6656996"/>
              <a:gd name="connsiteY1593" fmla="*/ 1635051 h 5842905"/>
              <a:gd name="connsiteX1594" fmla="*/ 3613601 w 6656996"/>
              <a:gd name="connsiteY1594" fmla="*/ 1631616 h 5842905"/>
              <a:gd name="connsiteX1595" fmla="*/ 3620471 w 6656996"/>
              <a:gd name="connsiteY1595" fmla="*/ 1628181 h 5842905"/>
              <a:gd name="connsiteX1596" fmla="*/ 3417807 w 6656996"/>
              <a:gd name="connsiteY1596" fmla="*/ 1593832 h 5842905"/>
              <a:gd name="connsiteX1597" fmla="*/ 3428112 w 6656996"/>
              <a:gd name="connsiteY1597" fmla="*/ 1600702 h 5842905"/>
              <a:gd name="connsiteX1598" fmla="*/ 3417807 w 6656996"/>
              <a:gd name="connsiteY1598" fmla="*/ 1607572 h 5842905"/>
              <a:gd name="connsiteX1599" fmla="*/ 3407502 w 6656996"/>
              <a:gd name="connsiteY1599" fmla="*/ 1600702 h 5842905"/>
              <a:gd name="connsiteX1600" fmla="*/ 3417807 w 6656996"/>
              <a:gd name="connsiteY1600" fmla="*/ 1593832 h 5842905"/>
              <a:gd name="connsiteX1601" fmla="*/ 2631197 w 6656996"/>
              <a:gd name="connsiteY1601" fmla="*/ 1580092 h 5842905"/>
              <a:gd name="connsiteX1602" fmla="*/ 2641502 w 6656996"/>
              <a:gd name="connsiteY1602" fmla="*/ 1590397 h 5842905"/>
              <a:gd name="connsiteX1603" fmla="*/ 2631197 w 6656996"/>
              <a:gd name="connsiteY1603" fmla="*/ 1600702 h 5842905"/>
              <a:gd name="connsiteX1604" fmla="*/ 2620892 w 6656996"/>
              <a:gd name="connsiteY1604" fmla="*/ 1590397 h 5842905"/>
              <a:gd name="connsiteX1605" fmla="*/ 2631197 w 6656996"/>
              <a:gd name="connsiteY1605" fmla="*/ 1580092 h 5842905"/>
              <a:gd name="connsiteX1606" fmla="*/ 3799090 w 6656996"/>
              <a:gd name="connsiteY1606" fmla="*/ 1556048 h 5842905"/>
              <a:gd name="connsiteX1607" fmla="*/ 3805960 w 6656996"/>
              <a:gd name="connsiteY1607" fmla="*/ 1564636 h 5842905"/>
              <a:gd name="connsiteX1608" fmla="*/ 3799090 w 6656996"/>
              <a:gd name="connsiteY1608" fmla="*/ 1573224 h 5842905"/>
              <a:gd name="connsiteX1609" fmla="*/ 3792220 w 6656996"/>
              <a:gd name="connsiteY1609" fmla="*/ 1564636 h 5842905"/>
              <a:gd name="connsiteX1610" fmla="*/ 3799090 w 6656996"/>
              <a:gd name="connsiteY1610" fmla="*/ 1556048 h 5842905"/>
              <a:gd name="connsiteX1611" fmla="*/ 2589977 w 6656996"/>
              <a:gd name="connsiteY1611" fmla="*/ 1501088 h 5842905"/>
              <a:gd name="connsiteX1612" fmla="*/ 2607152 w 6656996"/>
              <a:gd name="connsiteY1612" fmla="*/ 1514828 h 5842905"/>
              <a:gd name="connsiteX1613" fmla="*/ 2589977 w 6656996"/>
              <a:gd name="connsiteY1613" fmla="*/ 1528568 h 5842905"/>
              <a:gd name="connsiteX1614" fmla="*/ 2572802 w 6656996"/>
              <a:gd name="connsiteY1614" fmla="*/ 1514828 h 5842905"/>
              <a:gd name="connsiteX1615" fmla="*/ 2589977 w 6656996"/>
              <a:gd name="connsiteY1615" fmla="*/ 1501088 h 5842905"/>
              <a:gd name="connsiteX1616" fmla="*/ 3539750 w 6656996"/>
              <a:gd name="connsiteY1616" fmla="*/ 1494218 h 5842905"/>
              <a:gd name="connsiteX1617" fmla="*/ 3558643 w 6656996"/>
              <a:gd name="connsiteY1617" fmla="*/ 1507958 h 5842905"/>
              <a:gd name="connsiteX1618" fmla="*/ 3539750 w 6656996"/>
              <a:gd name="connsiteY1618" fmla="*/ 1521698 h 5842905"/>
              <a:gd name="connsiteX1619" fmla="*/ 3520857 w 6656996"/>
              <a:gd name="connsiteY1619" fmla="*/ 1507958 h 5842905"/>
              <a:gd name="connsiteX1620" fmla="*/ 3539750 w 6656996"/>
              <a:gd name="connsiteY1620" fmla="*/ 1494218 h 5842905"/>
              <a:gd name="connsiteX1621" fmla="*/ 2328918 w 6656996"/>
              <a:gd name="connsiteY1621" fmla="*/ 1494218 h 5842905"/>
              <a:gd name="connsiteX1622" fmla="*/ 2335788 w 6656996"/>
              <a:gd name="connsiteY1622" fmla="*/ 1497653 h 5842905"/>
              <a:gd name="connsiteX1623" fmla="*/ 2328918 w 6656996"/>
              <a:gd name="connsiteY1623" fmla="*/ 1501088 h 5842905"/>
              <a:gd name="connsiteX1624" fmla="*/ 2322048 w 6656996"/>
              <a:gd name="connsiteY1624" fmla="*/ 1497653 h 5842905"/>
              <a:gd name="connsiteX1625" fmla="*/ 2328918 w 6656996"/>
              <a:gd name="connsiteY1625" fmla="*/ 1494218 h 5842905"/>
              <a:gd name="connsiteX1626" fmla="*/ 3467614 w 6656996"/>
              <a:gd name="connsiteY1626" fmla="*/ 1480478 h 5842905"/>
              <a:gd name="connsiteX1627" fmla="*/ 3486507 w 6656996"/>
              <a:gd name="connsiteY1627" fmla="*/ 1494218 h 5842905"/>
              <a:gd name="connsiteX1628" fmla="*/ 3467614 w 6656996"/>
              <a:gd name="connsiteY1628" fmla="*/ 1507958 h 5842905"/>
              <a:gd name="connsiteX1629" fmla="*/ 3448721 w 6656996"/>
              <a:gd name="connsiteY1629" fmla="*/ 1494218 h 5842905"/>
              <a:gd name="connsiteX1630" fmla="*/ 3467614 w 6656996"/>
              <a:gd name="connsiteY1630" fmla="*/ 1480478 h 5842905"/>
              <a:gd name="connsiteX1631" fmla="*/ 2665546 w 6656996"/>
              <a:gd name="connsiteY1631" fmla="*/ 1408343 h 5842905"/>
              <a:gd name="connsiteX1632" fmla="*/ 2672416 w 6656996"/>
              <a:gd name="connsiteY1632" fmla="*/ 1415213 h 5842905"/>
              <a:gd name="connsiteX1633" fmla="*/ 2665546 w 6656996"/>
              <a:gd name="connsiteY1633" fmla="*/ 1422083 h 5842905"/>
              <a:gd name="connsiteX1634" fmla="*/ 2658676 w 6656996"/>
              <a:gd name="connsiteY1634" fmla="*/ 1415213 h 5842905"/>
              <a:gd name="connsiteX1635" fmla="*/ 2665546 w 6656996"/>
              <a:gd name="connsiteY1635" fmla="*/ 1408343 h 5842905"/>
              <a:gd name="connsiteX1636" fmla="*/ 3486507 w 6656996"/>
              <a:gd name="connsiteY1636" fmla="*/ 1394603 h 5842905"/>
              <a:gd name="connsiteX1637" fmla="*/ 3493377 w 6656996"/>
              <a:gd name="connsiteY1637" fmla="*/ 1398038 h 5842905"/>
              <a:gd name="connsiteX1638" fmla="*/ 3486507 w 6656996"/>
              <a:gd name="connsiteY1638" fmla="*/ 1401473 h 5842905"/>
              <a:gd name="connsiteX1639" fmla="*/ 3479637 w 6656996"/>
              <a:gd name="connsiteY1639" fmla="*/ 1398038 h 5842905"/>
              <a:gd name="connsiteX1640" fmla="*/ 3486507 w 6656996"/>
              <a:gd name="connsiteY1640" fmla="*/ 1394603 h 5842905"/>
              <a:gd name="connsiteX1641" fmla="*/ 3374871 w 6656996"/>
              <a:gd name="connsiteY1641" fmla="*/ 1322469 h 5842905"/>
              <a:gd name="connsiteX1642" fmla="*/ 3393764 w 6656996"/>
              <a:gd name="connsiteY1642" fmla="*/ 1336209 h 5842905"/>
              <a:gd name="connsiteX1643" fmla="*/ 3374871 w 6656996"/>
              <a:gd name="connsiteY1643" fmla="*/ 1349949 h 5842905"/>
              <a:gd name="connsiteX1644" fmla="*/ 3355978 w 6656996"/>
              <a:gd name="connsiteY1644" fmla="*/ 1336209 h 5842905"/>
              <a:gd name="connsiteX1645" fmla="*/ 3374871 w 6656996"/>
              <a:gd name="connsiteY1645" fmla="*/ 1322469 h 5842905"/>
              <a:gd name="connsiteX1646" fmla="*/ 3572381 w 6656996"/>
              <a:gd name="connsiteY1646" fmla="*/ 1308729 h 5842905"/>
              <a:gd name="connsiteX1647" fmla="*/ 3579251 w 6656996"/>
              <a:gd name="connsiteY1647" fmla="*/ 1315599 h 5842905"/>
              <a:gd name="connsiteX1648" fmla="*/ 3572381 w 6656996"/>
              <a:gd name="connsiteY1648" fmla="*/ 1322469 h 5842905"/>
              <a:gd name="connsiteX1649" fmla="*/ 3565511 w 6656996"/>
              <a:gd name="connsiteY1649" fmla="*/ 1315599 h 5842905"/>
              <a:gd name="connsiteX1650" fmla="*/ 3572381 w 6656996"/>
              <a:gd name="connsiteY1650" fmla="*/ 1308729 h 5842905"/>
              <a:gd name="connsiteX1651" fmla="*/ 3579251 w 6656996"/>
              <a:gd name="connsiteY1651" fmla="*/ 1164460 h 5842905"/>
              <a:gd name="connsiteX1652" fmla="*/ 3586121 w 6656996"/>
              <a:gd name="connsiteY1652" fmla="*/ 1171330 h 5842905"/>
              <a:gd name="connsiteX1653" fmla="*/ 3579251 w 6656996"/>
              <a:gd name="connsiteY1653" fmla="*/ 1178200 h 5842905"/>
              <a:gd name="connsiteX1654" fmla="*/ 3572381 w 6656996"/>
              <a:gd name="connsiteY1654" fmla="*/ 1171330 h 5842905"/>
              <a:gd name="connsiteX1655" fmla="*/ 3579251 w 6656996"/>
              <a:gd name="connsiteY1655" fmla="*/ 1164460 h 5842905"/>
              <a:gd name="connsiteX1656" fmla="*/ 3428112 w 6656996"/>
              <a:gd name="connsiteY1656" fmla="*/ 1106064 h 5842905"/>
              <a:gd name="connsiteX1657" fmla="*/ 3434982 w 6656996"/>
              <a:gd name="connsiteY1657" fmla="*/ 1114652 h 5842905"/>
              <a:gd name="connsiteX1658" fmla="*/ 3428112 w 6656996"/>
              <a:gd name="connsiteY1658" fmla="*/ 1123240 h 5842905"/>
              <a:gd name="connsiteX1659" fmla="*/ 3421242 w 6656996"/>
              <a:gd name="connsiteY1659" fmla="*/ 1114652 h 5842905"/>
              <a:gd name="connsiteX1660" fmla="*/ 3428112 w 6656996"/>
              <a:gd name="connsiteY1660" fmla="*/ 1106064 h 5842905"/>
              <a:gd name="connsiteX1661" fmla="*/ 3572381 w 6656996"/>
              <a:gd name="connsiteY1661" fmla="*/ 913705 h 5842905"/>
              <a:gd name="connsiteX1662" fmla="*/ 3579251 w 6656996"/>
              <a:gd name="connsiteY1662" fmla="*/ 920575 h 5842905"/>
              <a:gd name="connsiteX1663" fmla="*/ 3572381 w 6656996"/>
              <a:gd name="connsiteY1663" fmla="*/ 927445 h 5842905"/>
              <a:gd name="connsiteX1664" fmla="*/ 3565511 w 6656996"/>
              <a:gd name="connsiteY1664" fmla="*/ 920575 h 5842905"/>
              <a:gd name="connsiteX1665" fmla="*/ 3572381 w 6656996"/>
              <a:gd name="connsiteY1665" fmla="*/ 913705 h 5842905"/>
              <a:gd name="connsiteX1666" fmla="*/ 3685736 w 6656996"/>
              <a:gd name="connsiteY1666" fmla="*/ 820963 h 5842905"/>
              <a:gd name="connsiteX1667" fmla="*/ 3692606 w 6656996"/>
              <a:gd name="connsiteY1667" fmla="*/ 827832 h 5842905"/>
              <a:gd name="connsiteX1668" fmla="*/ 3685736 w 6656996"/>
              <a:gd name="connsiteY1668" fmla="*/ 834703 h 5842905"/>
              <a:gd name="connsiteX1669" fmla="*/ 3678866 w 6656996"/>
              <a:gd name="connsiteY1669" fmla="*/ 827832 h 5842905"/>
              <a:gd name="connsiteX1670" fmla="*/ 3685736 w 6656996"/>
              <a:gd name="connsiteY1670" fmla="*/ 820963 h 5842905"/>
              <a:gd name="connsiteX1671" fmla="*/ 2292852 w 6656996"/>
              <a:gd name="connsiteY1671" fmla="*/ 721347 h 5842905"/>
              <a:gd name="connsiteX1672" fmla="*/ 2301440 w 6656996"/>
              <a:gd name="connsiteY1672" fmla="*/ 728216 h 5842905"/>
              <a:gd name="connsiteX1673" fmla="*/ 2292852 w 6656996"/>
              <a:gd name="connsiteY1673" fmla="*/ 735086 h 5842905"/>
              <a:gd name="connsiteX1674" fmla="*/ 2284264 w 6656996"/>
              <a:gd name="connsiteY1674" fmla="*/ 728216 h 5842905"/>
              <a:gd name="connsiteX1675" fmla="*/ 2292852 w 6656996"/>
              <a:gd name="connsiteY1675" fmla="*/ 721347 h 5842905"/>
              <a:gd name="connsiteX1676" fmla="*/ 3538032 w 6656996"/>
              <a:gd name="connsiteY1676" fmla="*/ 680127 h 5842905"/>
              <a:gd name="connsiteX1677" fmla="*/ 3548337 w 6656996"/>
              <a:gd name="connsiteY1677" fmla="*/ 686997 h 5842905"/>
              <a:gd name="connsiteX1678" fmla="*/ 3538032 w 6656996"/>
              <a:gd name="connsiteY1678" fmla="*/ 693866 h 5842905"/>
              <a:gd name="connsiteX1679" fmla="*/ 3527727 w 6656996"/>
              <a:gd name="connsiteY1679" fmla="*/ 686997 h 5842905"/>
              <a:gd name="connsiteX1680" fmla="*/ 3538032 w 6656996"/>
              <a:gd name="connsiteY1680" fmla="*/ 680127 h 5842905"/>
              <a:gd name="connsiteX1681" fmla="*/ 2742833 w 6656996"/>
              <a:gd name="connsiteY1681" fmla="*/ 477464 h 5842905"/>
              <a:gd name="connsiteX1682" fmla="*/ 2751421 w 6656996"/>
              <a:gd name="connsiteY1682" fmla="*/ 486053 h 5842905"/>
              <a:gd name="connsiteX1683" fmla="*/ 2742833 w 6656996"/>
              <a:gd name="connsiteY1683" fmla="*/ 494641 h 5842905"/>
              <a:gd name="connsiteX1684" fmla="*/ 2734245 w 6656996"/>
              <a:gd name="connsiteY1684" fmla="*/ 486053 h 5842905"/>
              <a:gd name="connsiteX1685" fmla="*/ 2742833 w 6656996"/>
              <a:gd name="connsiteY1685" fmla="*/ 477464 h 5842905"/>
              <a:gd name="connsiteX1686" fmla="*/ 3288995 w 6656996"/>
              <a:gd name="connsiteY1686" fmla="*/ 0 h 5842905"/>
              <a:gd name="connsiteX1687" fmla="*/ 3307888 w 6656996"/>
              <a:gd name="connsiteY1687" fmla="*/ 13740 h 5842905"/>
              <a:gd name="connsiteX1688" fmla="*/ 3288995 w 6656996"/>
              <a:gd name="connsiteY1688" fmla="*/ 27480 h 5842905"/>
              <a:gd name="connsiteX1689" fmla="*/ 3270102 w 6656996"/>
              <a:gd name="connsiteY1689" fmla="*/ 13740 h 5842905"/>
              <a:gd name="connsiteX1690" fmla="*/ 3288995 w 6656996"/>
              <a:gd name="connsiteY1690" fmla="*/ 0 h 584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</a:cxnLst>
            <a:rect l="l" t="t" r="r" b="b"/>
            <a:pathLst>
              <a:path w="6656996" h="5842905">
                <a:moveTo>
                  <a:pt x="244744" y="5833459"/>
                </a:moveTo>
                <a:cubicBezTo>
                  <a:pt x="245602" y="5834318"/>
                  <a:pt x="247320" y="5836035"/>
                  <a:pt x="250755" y="5836035"/>
                </a:cubicBezTo>
                <a:cubicBezTo>
                  <a:pt x="250755" y="5836035"/>
                  <a:pt x="243885" y="5836035"/>
                  <a:pt x="243885" y="5842905"/>
                </a:cubicBezTo>
                <a:cubicBezTo>
                  <a:pt x="243885" y="5842905"/>
                  <a:pt x="237015" y="5836035"/>
                  <a:pt x="237015" y="5836035"/>
                </a:cubicBezTo>
                <a:cubicBezTo>
                  <a:pt x="237015" y="5836035"/>
                  <a:pt x="243885" y="5836035"/>
                  <a:pt x="243885" y="5836035"/>
                </a:cubicBezTo>
                <a:cubicBezTo>
                  <a:pt x="243885" y="5832600"/>
                  <a:pt x="243885" y="5832600"/>
                  <a:pt x="244744" y="5833459"/>
                </a:cubicBezTo>
                <a:close/>
                <a:moveTo>
                  <a:pt x="3192244" y="5509711"/>
                </a:moveTo>
                <a:cubicBezTo>
                  <a:pt x="3200260" y="5509711"/>
                  <a:pt x="3200260" y="5509711"/>
                  <a:pt x="3208275" y="5516581"/>
                </a:cubicBezTo>
                <a:cubicBezTo>
                  <a:pt x="3208275" y="5516581"/>
                  <a:pt x="3200260" y="5523451"/>
                  <a:pt x="3192244" y="5523451"/>
                </a:cubicBezTo>
                <a:cubicBezTo>
                  <a:pt x="3192244" y="5523451"/>
                  <a:pt x="3184229" y="5523451"/>
                  <a:pt x="3184229" y="5516581"/>
                </a:cubicBezTo>
                <a:cubicBezTo>
                  <a:pt x="3184229" y="5516581"/>
                  <a:pt x="3184229" y="5509711"/>
                  <a:pt x="3192244" y="5509711"/>
                </a:cubicBezTo>
                <a:close/>
                <a:moveTo>
                  <a:pt x="1106064" y="5430707"/>
                </a:moveTo>
                <a:cubicBezTo>
                  <a:pt x="1106064" y="5430707"/>
                  <a:pt x="1106064" y="5437577"/>
                  <a:pt x="1112934" y="5437577"/>
                </a:cubicBezTo>
                <a:cubicBezTo>
                  <a:pt x="1112934" y="5437577"/>
                  <a:pt x="1106064" y="5444447"/>
                  <a:pt x="1106064" y="5444447"/>
                </a:cubicBezTo>
                <a:cubicBezTo>
                  <a:pt x="1099194" y="5444447"/>
                  <a:pt x="1099194" y="5444447"/>
                  <a:pt x="1099194" y="5437577"/>
                </a:cubicBezTo>
                <a:cubicBezTo>
                  <a:pt x="1099194" y="5437577"/>
                  <a:pt x="1099194" y="5437577"/>
                  <a:pt x="1106064" y="5430707"/>
                </a:cubicBezTo>
                <a:close/>
                <a:moveTo>
                  <a:pt x="3077744" y="5386051"/>
                </a:moveTo>
                <a:cubicBezTo>
                  <a:pt x="3077744" y="5386051"/>
                  <a:pt x="3084614" y="5386051"/>
                  <a:pt x="3084614" y="5392921"/>
                </a:cubicBezTo>
                <a:cubicBezTo>
                  <a:pt x="3084614" y="5399791"/>
                  <a:pt x="3084614" y="5399791"/>
                  <a:pt x="3077744" y="5399791"/>
                </a:cubicBezTo>
                <a:cubicBezTo>
                  <a:pt x="3070874" y="5406661"/>
                  <a:pt x="3070874" y="5399791"/>
                  <a:pt x="3064004" y="5399791"/>
                </a:cubicBezTo>
                <a:cubicBezTo>
                  <a:pt x="3064004" y="5392921"/>
                  <a:pt x="3070874" y="5386051"/>
                  <a:pt x="3077744" y="5386051"/>
                </a:cubicBezTo>
                <a:close/>
                <a:moveTo>
                  <a:pt x="570207" y="5344832"/>
                </a:moveTo>
                <a:cubicBezTo>
                  <a:pt x="570207" y="5344832"/>
                  <a:pt x="570207" y="5344832"/>
                  <a:pt x="580513" y="5344832"/>
                </a:cubicBezTo>
                <a:cubicBezTo>
                  <a:pt x="580513" y="5344832"/>
                  <a:pt x="580513" y="5351702"/>
                  <a:pt x="580513" y="5351702"/>
                </a:cubicBezTo>
                <a:cubicBezTo>
                  <a:pt x="570207" y="5351702"/>
                  <a:pt x="570207" y="5351702"/>
                  <a:pt x="570207" y="5344832"/>
                </a:cubicBezTo>
                <a:close/>
                <a:moveTo>
                  <a:pt x="2844165" y="5331092"/>
                </a:moveTo>
                <a:cubicBezTo>
                  <a:pt x="2851035" y="5331092"/>
                  <a:pt x="2851035" y="5331092"/>
                  <a:pt x="2851035" y="5337962"/>
                </a:cubicBezTo>
                <a:cubicBezTo>
                  <a:pt x="2851035" y="5337962"/>
                  <a:pt x="2851035" y="5344832"/>
                  <a:pt x="2844165" y="5344832"/>
                </a:cubicBezTo>
                <a:cubicBezTo>
                  <a:pt x="2844165" y="5344832"/>
                  <a:pt x="2837295" y="5344832"/>
                  <a:pt x="2837295" y="5337962"/>
                </a:cubicBezTo>
                <a:cubicBezTo>
                  <a:pt x="2837295" y="5337962"/>
                  <a:pt x="2837295" y="5331092"/>
                  <a:pt x="2844165" y="5331092"/>
                </a:cubicBezTo>
                <a:close/>
                <a:moveTo>
                  <a:pt x="3122399" y="5286438"/>
                </a:moveTo>
                <a:cubicBezTo>
                  <a:pt x="3129269" y="5286438"/>
                  <a:pt x="3136139" y="5293308"/>
                  <a:pt x="3136139" y="5293308"/>
                </a:cubicBezTo>
                <a:cubicBezTo>
                  <a:pt x="3136139" y="5300178"/>
                  <a:pt x="3136139" y="5300178"/>
                  <a:pt x="3129269" y="5307048"/>
                </a:cubicBezTo>
                <a:cubicBezTo>
                  <a:pt x="3122399" y="5307048"/>
                  <a:pt x="3115529" y="5300178"/>
                  <a:pt x="3115529" y="5300178"/>
                </a:cubicBezTo>
                <a:cubicBezTo>
                  <a:pt x="3115529" y="5293308"/>
                  <a:pt x="3122399" y="5286438"/>
                  <a:pt x="3122399" y="5286438"/>
                </a:cubicBezTo>
                <a:close/>
                <a:moveTo>
                  <a:pt x="1293271" y="5279568"/>
                </a:moveTo>
                <a:cubicBezTo>
                  <a:pt x="1293271" y="5279568"/>
                  <a:pt x="1301859" y="5279568"/>
                  <a:pt x="1301859" y="5279568"/>
                </a:cubicBezTo>
                <a:cubicBezTo>
                  <a:pt x="1301859" y="5286438"/>
                  <a:pt x="1301859" y="5286438"/>
                  <a:pt x="1293271" y="5286438"/>
                </a:cubicBezTo>
                <a:cubicBezTo>
                  <a:pt x="1293271" y="5286438"/>
                  <a:pt x="1284683" y="5286438"/>
                  <a:pt x="1284683" y="5286438"/>
                </a:cubicBezTo>
                <a:cubicBezTo>
                  <a:pt x="1284683" y="5279568"/>
                  <a:pt x="1293271" y="5279568"/>
                  <a:pt x="1293271" y="5279568"/>
                </a:cubicBezTo>
                <a:close/>
                <a:moveTo>
                  <a:pt x="628603" y="5272698"/>
                </a:moveTo>
                <a:cubicBezTo>
                  <a:pt x="628603" y="5272698"/>
                  <a:pt x="635473" y="5272698"/>
                  <a:pt x="635473" y="5272698"/>
                </a:cubicBezTo>
                <a:cubicBezTo>
                  <a:pt x="635473" y="5279568"/>
                  <a:pt x="635473" y="5279568"/>
                  <a:pt x="628603" y="5279568"/>
                </a:cubicBezTo>
                <a:cubicBezTo>
                  <a:pt x="628603" y="5279568"/>
                  <a:pt x="621733" y="5279568"/>
                  <a:pt x="621733" y="5279568"/>
                </a:cubicBezTo>
                <a:cubicBezTo>
                  <a:pt x="621733" y="5272698"/>
                  <a:pt x="628603" y="5272698"/>
                  <a:pt x="628603" y="5272698"/>
                </a:cubicBezTo>
                <a:close/>
                <a:moveTo>
                  <a:pt x="316020" y="5258958"/>
                </a:moveTo>
                <a:cubicBezTo>
                  <a:pt x="316020" y="5258958"/>
                  <a:pt x="316020" y="5265828"/>
                  <a:pt x="316020" y="5265828"/>
                </a:cubicBezTo>
                <a:cubicBezTo>
                  <a:pt x="316020" y="5265828"/>
                  <a:pt x="305714" y="5265828"/>
                  <a:pt x="305714" y="5265828"/>
                </a:cubicBezTo>
                <a:cubicBezTo>
                  <a:pt x="305714" y="5265828"/>
                  <a:pt x="305714" y="5258958"/>
                  <a:pt x="316020" y="5258958"/>
                </a:cubicBezTo>
                <a:close/>
                <a:moveTo>
                  <a:pt x="1085454" y="5214302"/>
                </a:moveTo>
                <a:cubicBezTo>
                  <a:pt x="1085454" y="5214302"/>
                  <a:pt x="1092324" y="5221172"/>
                  <a:pt x="1092324" y="5221172"/>
                </a:cubicBezTo>
                <a:cubicBezTo>
                  <a:pt x="1092324" y="5221172"/>
                  <a:pt x="1085454" y="5228042"/>
                  <a:pt x="1085454" y="5228042"/>
                </a:cubicBezTo>
                <a:cubicBezTo>
                  <a:pt x="1085454" y="5228042"/>
                  <a:pt x="1078584" y="5228042"/>
                  <a:pt x="1078584" y="5221172"/>
                </a:cubicBezTo>
                <a:cubicBezTo>
                  <a:pt x="1078584" y="5221172"/>
                  <a:pt x="1078584" y="5221172"/>
                  <a:pt x="1085454" y="5214302"/>
                </a:cubicBezTo>
                <a:close/>
                <a:moveTo>
                  <a:pt x="735086" y="5207432"/>
                </a:moveTo>
                <a:cubicBezTo>
                  <a:pt x="741956" y="5207432"/>
                  <a:pt x="741956" y="5207432"/>
                  <a:pt x="741956" y="5207432"/>
                </a:cubicBezTo>
                <a:cubicBezTo>
                  <a:pt x="741956" y="5214302"/>
                  <a:pt x="741956" y="5214302"/>
                  <a:pt x="741956" y="5214302"/>
                </a:cubicBezTo>
                <a:cubicBezTo>
                  <a:pt x="735086" y="5214302"/>
                  <a:pt x="735086" y="5214302"/>
                  <a:pt x="735086" y="5214302"/>
                </a:cubicBezTo>
                <a:cubicBezTo>
                  <a:pt x="735086" y="5207432"/>
                  <a:pt x="735086" y="5207432"/>
                  <a:pt x="735086" y="5207432"/>
                </a:cubicBezTo>
                <a:close/>
                <a:moveTo>
                  <a:pt x="357238" y="5128429"/>
                </a:moveTo>
                <a:cubicBezTo>
                  <a:pt x="364108" y="5128429"/>
                  <a:pt x="364108" y="5135299"/>
                  <a:pt x="364108" y="5135299"/>
                </a:cubicBezTo>
                <a:cubicBezTo>
                  <a:pt x="364108" y="5135299"/>
                  <a:pt x="364108" y="5142169"/>
                  <a:pt x="357238" y="5142169"/>
                </a:cubicBezTo>
                <a:cubicBezTo>
                  <a:pt x="357238" y="5142169"/>
                  <a:pt x="357238" y="5142169"/>
                  <a:pt x="357238" y="5135299"/>
                </a:cubicBezTo>
                <a:cubicBezTo>
                  <a:pt x="350368" y="5135299"/>
                  <a:pt x="357238" y="5135299"/>
                  <a:pt x="357238" y="5128429"/>
                </a:cubicBezTo>
                <a:close/>
                <a:moveTo>
                  <a:pt x="1057974" y="5114689"/>
                </a:moveTo>
                <a:cubicBezTo>
                  <a:pt x="1064844" y="5114689"/>
                  <a:pt x="1064844" y="5114689"/>
                  <a:pt x="1064844" y="5121559"/>
                </a:cubicBezTo>
                <a:cubicBezTo>
                  <a:pt x="1064844" y="5121559"/>
                  <a:pt x="1064844" y="5121559"/>
                  <a:pt x="1057974" y="5121559"/>
                </a:cubicBezTo>
                <a:cubicBezTo>
                  <a:pt x="1051104" y="5121559"/>
                  <a:pt x="1057974" y="5114689"/>
                  <a:pt x="1057974" y="5114689"/>
                </a:cubicBezTo>
                <a:close/>
                <a:moveTo>
                  <a:pt x="515247" y="5094079"/>
                </a:moveTo>
                <a:cubicBezTo>
                  <a:pt x="515247" y="5094079"/>
                  <a:pt x="515247" y="5094079"/>
                  <a:pt x="522117" y="5094079"/>
                </a:cubicBezTo>
                <a:cubicBezTo>
                  <a:pt x="522117" y="5094079"/>
                  <a:pt x="522117" y="5100949"/>
                  <a:pt x="522117" y="5100949"/>
                </a:cubicBezTo>
                <a:cubicBezTo>
                  <a:pt x="522117" y="5100949"/>
                  <a:pt x="515247" y="5100949"/>
                  <a:pt x="515247" y="5094079"/>
                </a:cubicBezTo>
                <a:close/>
                <a:moveTo>
                  <a:pt x="1978549" y="5042553"/>
                </a:moveTo>
                <a:cubicBezTo>
                  <a:pt x="1985419" y="5042553"/>
                  <a:pt x="1985419" y="5042553"/>
                  <a:pt x="1992289" y="5042553"/>
                </a:cubicBezTo>
                <a:cubicBezTo>
                  <a:pt x="1992289" y="5049423"/>
                  <a:pt x="1985419" y="5049423"/>
                  <a:pt x="1985419" y="5056293"/>
                </a:cubicBezTo>
                <a:cubicBezTo>
                  <a:pt x="1978549" y="5056293"/>
                  <a:pt x="1971679" y="5049423"/>
                  <a:pt x="1971679" y="5049423"/>
                </a:cubicBezTo>
                <a:cubicBezTo>
                  <a:pt x="1971679" y="5042553"/>
                  <a:pt x="1978549" y="5042553"/>
                  <a:pt x="1978549" y="5042553"/>
                </a:cubicBezTo>
                <a:close/>
                <a:moveTo>
                  <a:pt x="250755" y="5021943"/>
                </a:moveTo>
                <a:cubicBezTo>
                  <a:pt x="250755" y="5028813"/>
                  <a:pt x="250755" y="5028813"/>
                  <a:pt x="250755" y="5028813"/>
                </a:cubicBezTo>
                <a:cubicBezTo>
                  <a:pt x="243885" y="5028813"/>
                  <a:pt x="243885" y="5028813"/>
                  <a:pt x="243885" y="5028813"/>
                </a:cubicBezTo>
                <a:cubicBezTo>
                  <a:pt x="243885" y="5021943"/>
                  <a:pt x="243885" y="5021943"/>
                  <a:pt x="250755" y="5021943"/>
                </a:cubicBezTo>
                <a:close/>
                <a:moveTo>
                  <a:pt x="741956" y="4963550"/>
                </a:moveTo>
                <a:cubicBezTo>
                  <a:pt x="748826" y="4963550"/>
                  <a:pt x="748826" y="4963550"/>
                  <a:pt x="748826" y="4963550"/>
                </a:cubicBezTo>
                <a:cubicBezTo>
                  <a:pt x="748826" y="4963550"/>
                  <a:pt x="748826" y="4963550"/>
                  <a:pt x="748826" y="4973856"/>
                </a:cubicBezTo>
                <a:cubicBezTo>
                  <a:pt x="741956" y="4973856"/>
                  <a:pt x="741956" y="4963550"/>
                  <a:pt x="741956" y="4963550"/>
                </a:cubicBezTo>
                <a:close/>
                <a:moveTo>
                  <a:pt x="1378574" y="4956680"/>
                </a:moveTo>
                <a:cubicBezTo>
                  <a:pt x="1386589" y="4956680"/>
                  <a:pt x="1394605" y="4964696"/>
                  <a:pt x="1394605" y="4964696"/>
                </a:cubicBezTo>
                <a:cubicBezTo>
                  <a:pt x="1394605" y="4972711"/>
                  <a:pt x="1394605" y="4980726"/>
                  <a:pt x="1386589" y="4980726"/>
                </a:cubicBezTo>
                <a:cubicBezTo>
                  <a:pt x="1378574" y="4980726"/>
                  <a:pt x="1370559" y="4972711"/>
                  <a:pt x="1370559" y="4972711"/>
                </a:cubicBezTo>
                <a:cubicBezTo>
                  <a:pt x="1370559" y="4964696"/>
                  <a:pt x="1378574" y="4956680"/>
                  <a:pt x="1378574" y="4956680"/>
                </a:cubicBezTo>
                <a:close/>
                <a:moveTo>
                  <a:pt x="913705" y="4949810"/>
                </a:moveTo>
                <a:cubicBezTo>
                  <a:pt x="920575" y="4949810"/>
                  <a:pt x="920575" y="4949810"/>
                  <a:pt x="920575" y="4949810"/>
                </a:cubicBezTo>
                <a:cubicBezTo>
                  <a:pt x="920575" y="4949810"/>
                  <a:pt x="920575" y="4956680"/>
                  <a:pt x="913705" y="4956680"/>
                </a:cubicBezTo>
                <a:cubicBezTo>
                  <a:pt x="913705" y="4956680"/>
                  <a:pt x="913705" y="4956680"/>
                  <a:pt x="913705" y="4949810"/>
                </a:cubicBezTo>
                <a:close/>
                <a:moveTo>
                  <a:pt x="4664705" y="4936070"/>
                </a:moveTo>
                <a:cubicBezTo>
                  <a:pt x="4671575" y="4936070"/>
                  <a:pt x="4678445" y="4936070"/>
                  <a:pt x="4678445" y="4942940"/>
                </a:cubicBezTo>
                <a:cubicBezTo>
                  <a:pt x="4678445" y="4949810"/>
                  <a:pt x="4678445" y="4956680"/>
                  <a:pt x="4671575" y="4956680"/>
                </a:cubicBezTo>
                <a:cubicBezTo>
                  <a:pt x="4664705" y="4956680"/>
                  <a:pt x="4657835" y="4956680"/>
                  <a:pt x="4657835" y="4949810"/>
                </a:cubicBezTo>
                <a:cubicBezTo>
                  <a:pt x="4650965" y="4942940"/>
                  <a:pt x="4657835" y="4936070"/>
                  <a:pt x="4664705" y="4936070"/>
                </a:cubicBezTo>
                <a:close/>
                <a:moveTo>
                  <a:pt x="1236593" y="4936070"/>
                </a:moveTo>
                <a:cubicBezTo>
                  <a:pt x="1236593" y="4936070"/>
                  <a:pt x="1243463" y="4942940"/>
                  <a:pt x="1243463" y="4942940"/>
                </a:cubicBezTo>
                <a:cubicBezTo>
                  <a:pt x="1243463" y="4942940"/>
                  <a:pt x="1236593" y="4949810"/>
                  <a:pt x="1236593" y="4949810"/>
                </a:cubicBezTo>
                <a:cubicBezTo>
                  <a:pt x="1236593" y="4949810"/>
                  <a:pt x="1229723" y="4949810"/>
                  <a:pt x="1229723" y="4942940"/>
                </a:cubicBezTo>
                <a:cubicBezTo>
                  <a:pt x="1229723" y="4942940"/>
                  <a:pt x="1229723" y="4936070"/>
                  <a:pt x="1236593" y="4936070"/>
                </a:cubicBezTo>
                <a:close/>
                <a:moveTo>
                  <a:pt x="614863" y="4894850"/>
                </a:moveTo>
                <a:cubicBezTo>
                  <a:pt x="621733" y="4894850"/>
                  <a:pt x="621733" y="4894850"/>
                  <a:pt x="621733" y="4894850"/>
                </a:cubicBezTo>
                <a:cubicBezTo>
                  <a:pt x="621733" y="4901720"/>
                  <a:pt x="621733" y="4901720"/>
                  <a:pt x="621733" y="4901720"/>
                </a:cubicBezTo>
                <a:cubicBezTo>
                  <a:pt x="614863" y="4901720"/>
                  <a:pt x="614863" y="4901720"/>
                  <a:pt x="614863" y="4901720"/>
                </a:cubicBezTo>
                <a:cubicBezTo>
                  <a:pt x="614863" y="4894850"/>
                  <a:pt x="614863" y="4894850"/>
                  <a:pt x="614863" y="4894850"/>
                </a:cubicBezTo>
                <a:close/>
                <a:moveTo>
                  <a:pt x="1671691" y="4887980"/>
                </a:moveTo>
                <a:cubicBezTo>
                  <a:pt x="1671691" y="4887980"/>
                  <a:pt x="1679707" y="4887980"/>
                  <a:pt x="1679707" y="4894850"/>
                </a:cubicBezTo>
                <a:cubicBezTo>
                  <a:pt x="1679707" y="4894850"/>
                  <a:pt x="1679707" y="4901720"/>
                  <a:pt x="1671691" y="4901720"/>
                </a:cubicBezTo>
                <a:cubicBezTo>
                  <a:pt x="1663676" y="4901720"/>
                  <a:pt x="1663676" y="4901720"/>
                  <a:pt x="1663676" y="4894850"/>
                </a:cubicBezTo>
                <a:cubicBezTo>
                  <a:pt x="1655661" y="4894850"/>
                  <a:pt x="1663676" y="4887980"/>
                  <a:pt x="1671691" y="4887980"/>
                </a:cubicBezTo>
                <a:close/>
                <a:moveTo>
                  <a:pt x="1542308" y="4887980"/>
                </a:moveTo>
                <a:cubicBezTo>
                  <a:pt x="1549178" y="4887980"/>
                  <a:pt x="1556048" y="4887980"/>
                  <a:pt x="1556048" y="4887980"/>
                </a:cubicBezTo>
                <a:cubicBezTo>
                  <a:pt x="1556048" y="4894850"/>
                  <a:pt x="1549178" y="4894850"/>
                  <a:pt x="1549178" y="4901720"/>
                </a:cubicBezTo>
                <a:cubicBezTo>
                  <a:pt x="1542308" y="4901720"/>
                  <a:pt x="1542308" y="4894850"/>
                  <a:pt x="1535438" y="4894850"/>
                </a:cubicBezTo>
                <a:cubicBezTo>
                  <a:pt x="1535438" y="4887980"/>
                  <a:pt x="1542308" y="4887980"/>
                  <a:pt x="1542308" y="4887980"/>
                </a:cubicBezTo>
                <a:close/>
                <a:moveTo>
                  <a:pt x="755696" y="4863934"/>
                </a:moveTo>
                <a:cubicBezTo>
                  <a:pt x="755696" y="4870804"/>
                  <a:pt x="755696" y="4870804"/>
                  <a:pt x="755696" y="4870804"/>
                </a:cubicBezTo>
                <a:cubicBezTo>
                  <a:pt x="755696" y="4870804"/>
                  <a:pt x="748826" y="4870804"/>
                  <a:pt x="748826" y="4870804"/>
                </a:cubicBezTo>
                <a:cubicBezTo>
                  <a:pt x="748826" y="4863934"/>
                  <a:pt x="748826" y="4863934"/>
                  <a:pt x="755696" y="4863934"/>
                </a:cubicBezTo>
                <a:close/>
                <a:moveTo>
                  <a:pt x="4956679" y="4857064"/>
                </a:moveTo>
                <a:cubicBezTo>
                  <a:pt x="4963549" y="4857064"/>
                  <a:pt x="4970419" y="4863934"/>
                  <a:pt x="4970419" y="4863934"/>
                </a:cubicBezTo>
                <a:cubicBezTo>
                  <a:pt x="4977289" y="4870804"/>
                  <a:pt x="4970419" y="4877674"/>
                  <a:pt x="4963549" y="4877674"/>
                </a:cubicBezTo>
                <a:cubicBezTo>
                  <a:pt x="4956679" y="4877674"/>
                  <a:pt x="4949809" y="4877674"/>
                  <a:pt x="4949809" y="4870804"/>
                </a:cubicBezTo>
                <a:cubicBezTo>
                  <a:pt x="4949809" y="4863934"/>
                  <a:pt x="4956679" y="4863934"/>
                  <a:pt x="4956679" y="4857064"/>
                </a:cubicBezTo>
                <a:close/>
                <a:moveTo>
                  <a:pt x="958361" y="4850194"/>
                </a:moveTo>
                <a:cubicBezTo>
                  <a:pt x="965231" y="4850194"/>
                  <a:pt x="965231" y="4857064"/>
                  <a:pt x="965231" y="4857064"/>
                </a:cubicBezTo>
                <a:cubicBezTo>
                  <a:pt x="965231" y="4857064"/>
                  <a:pt x="965231" y="4857064"/>
                  <a:pt x="958361" y="4857064"/>
                </a:cubicBezTo>
                <a:cubicBezTo>
                  <a:pt x="951491" y="4857064"/>
                  <a:pt x="951491" y="4857064"/>
                  <a:pt x="951491" y="4857064"/>
                </a:cubicBezTo>
                <a:cubicBezTo>
                  <a:pt x="951491" y="4850194"/>
                  <a:pt x="951491" y="4850194"/>
                  <a:pt x="958361" y="4850194"/>
                </a:cubicBezTo>
                <a:close/>
                <a:moveTo>
                  <a:pt x="329758" y="4786649"/>
                </a:moveTo>
                <a:cubicBezTo>
                  <a:pt x="329758" y="4786649"/>
                  <a:pt x="329758" y="4786649"/>
                  <a:pt x="336628" y="4786649"/>
                </a:cubicBezTo>
                <a:cubicBezTo>
                  <a:pt x="336628" y="4786649"/>
                  <a:pt x="336628" y="4786649"/>
                  <a:pt x="336628" y="4795237"/>
                </a:cubicBezTo>
                <a:cubicBezTo>
                  <a:pt x="336628" y="4795237"/>
                  <a:pt x="329758" y="4786649"/>
                  <a:pt x="329758" y="4786649"/>
                </a:cubicBezTo>
                <a:close/>
                <a:moveTo>
                  <a:pt x="2030075" y="4784931"/>
                </a:moveTo>
                <a:cubicBezTo>
                  <a:pt x="2030075" y="4784931"/>
                  <a:pt x="2036945" y="4784931"/>
                  <a:pt x="2036945" y="4784931"/>
                </a:cubicBezTo>
                <a:cubicBezTo>
                  <a:pt x="2036945" y="4793519"/>
                  <a:pt x="2036945" y="4802107"/>
                  <a:pt x="2030075" y="4802107"/>
                </a:cubicBezTo>
                <a:cubicBezTo>
                  <a:pt x="2023205" y="4802107"/>
                  <a:pt x="2023205" y="4793519"/>
                  <a:pt x="2023205" y="4793519"/>
                </a:cubicBezTo>
                <a:cubicBezTo>
                  <a:pt x="2023205" y="4784931"/>
                  <a:pt x="2023205" y="4784931"/>
                  <a:pt x="2030075" y="4784931"/>
                </a:cubicBezTo>
                <a:close/>
                <a:moveTo>
                  <a:pt x="1356819" y="4750581"/>
                </a:moveTo>
                <a:cubicBezTo>
                  <a:pt x="1363689" y="4750581"/>
                  <a:pt x="1370559" y="4750581"/>
                  <a:pt x="1370559" y="4757451"/>
                </a:cubicBezTo>
                <a:cubicBezTo>
                  <a:pt x="1370559" y="4764321"/>
                  <a:pt x="1363689" y="4764321"/>
                  <a:pt x="1363689" y="4764321"/>
                </a:cubicBezTo>
                <a:cubicBezTo>
                  <a:pt x="1356819" y="4764321"/>
                  <a:pt x="1356819" y="4764321"/>
                  <a:pt x="1349949" y="4757451"/>
                </a:cubicBezTo>
                <a:cubicBezTo>
                  <a:pt x="1349949" y="4757451"/>
                  <a:pt x="1356819" y="4750581"/>
                  <a:pt x="1356819" y="4750581"/>
                </a:cubicBezTo>
                <a:close/>
                <a:moveTo>
                  <a:pt x="1865196" y="4729971"/>
                </a:moveTo>
                <a:cubicBezTo>
                  <a:pt x="1872066" y="4729971"/>
                  <a:pt x="1872066" y="4736841"/>
                  <a:pt x="1872066" y="4736841"/>
                </a:cubicBezTo>
                <a:cubicBezTo>
                  <a:pt x="1872066" y="4743711"/>
                  <a:pt x="1872066" y="4743711"/>
                  <a:pt x="1865196" y="4743711"/>
                </a:cubicBezTo>
                <a:cubicBezTo>
                  <a:pt x="1865196" y="4743711"/>
                  <a:pt x="1858326" y="4743711"/>
                  <a:pt x="1858326" y="4743711"/>
                </a:cubicBezTo>
                <a:cubicBezTo>
                  <a:pt x="1858326" y="4736841"/>
                  <a:pt x="1858326" y="4736841"/>
                  <a:pt x="1865196" y="4729971"/>
                </a:cubicBezTo>
                <a:close/>
                <a:moveTo>
                  <a:pt x="879355" y="4729971"/>
                </a:moveTo>
                <a:cubicBezTo>
                  <a:pt x="879355" y="4729971"/>
                  <a:pt x="886225" y="4729971"/>
                  <a:pt x="886225" y="4736841"/>
                </a:cubicBezTo>
                <a:cubicBezTo>
                  <a:pt x="886225" y="4736841"/>
                  <a:pt x="886225" y="4736841"/>
                  <a:pt x="879355" y="4736841"/>
                </a:cubicBezTo>
                <a:cubicBezTo>
                  <a:pt x="879355" y="4736841"/>
                  <a:pt x="879355" y="4729971"/>
                  <a:pt x="879355" y="4729971"/>
                </a:cubicBezTo>
                <a:close/>
                <a:moveTo>
                  <a:pt x="4843324" y="4685315"/>
                </a:moveTo>
                <a:cubicBezTo>
                  <a:pt x="4857064" y="4685315"/>
                  <a:pt x="4863934" y="4692758"/>
                  <a:pt x="4870804" y="4700201"/>
                </a:cubicBezTo>
                <a:cubicBezTo>
                  <a:pt x="4870804" y="4715086"/>
                  <a:pt x="4863934" y="4722529"/>
                  <a:pt x="4850194" y="4729971"/>
                </a:cubicBezTo>
                <a:cubicBezTo>
                  <a:pt x="4836454" y="4729971"/>
                  <a:pt x="4829584" y="4722529"/>
                  <a:pt x="4822714" y="4715086"/>
                </a:cubicBezTo>
                <a:cubicBezTo>
                  <a:pt x="4822714" y="4700201"/>
                  <a:pt x="4829584" y="4692758"/>
                  <a:pt x="4843324" y="4685315"/>
                </a:cubicBezTo>
                <a:close/>
                <a:moveTo>
                  <a:pt x="0" y="4678445"/>
                </a:moveTo>
                <a:cubicBezTo>
                  <a:pt x="0" y="4678445"/>
                  <a:pt x="0" y="4678445"/>
                  <a:pt x="6870" y="4678445"/>
                </a:cubicBezTo>
                <a:cubicBezTo>
                  <a:pt x="6870" y="4678445"/>
                  <a:pt x="6870" y="4685315"/>
                  <a:pt x="6870" y="4685315"/>
                </a:cubicBezTo>
                <a:cubicBezTo>
                  <a:pt x="0" y="4685315"/>
                  <a:pt x="0" y="4685315"/>
                  <a:pt x="0" y="4678445"/>
                </a:cubicBezTo>
                <a:close/>
                <a:moveTo>
                  <a:pt x="1775886" y="4668999"/>
                </a:moveTo>
                <a:cubicBezTo>
                  <a:pt x="1777603" y="4669858"/>
                  <a:pt x="1779321" y="4671575"/>
                  <a:pt x="1779321" y="4671575"/>
                </a:cubicBezTo>
                <a:cubicBezTo>
                  <a:pt x="1779321" y="4678445"/>
                  <a:pt x="1779321" y="4685315"/>
                  <a:pt x="1772451" y="4685315"/>
                </a:cubicBezTo>
                <a:cubicBezTo>
                  <a:pt x="1765581" y="4685315"/>
                  <a:pt x="1765581" y="4685315"/>
                  <a:pt x="1758711" y="4678445"/>
                </a:cubicBezTo>
                <a:cubicBezTo>
                  <a:pt x="1758711" y="4671575"/>
                  <a:pt x="1765581" y="4671575"/>
                  <a:pt x="1772451" y="4671575"/>
                </a:cubicBezTo>
                <a:cubicBezTo>
                  <a:pt x="1772451" y="4668140"/>
                  <a:pt x="1774168" y="4668140"/>
                  <a:pt x="1775886" y="4668999"/>
                </a:cubicBezTo>
                <a:close/>
                <a:moveTo>
                  <a:pt x="1487348" y="4650965"/>
                </a:moveTo>
                <a:cubicBezTo>
                  <a:pt x="1487348" y="4650965"/>
                  <a:pt x="1487348" y="4650965"/>
                  <a:pt x="1487348" y="4657835"/>
                </a:cubicBezTo>
                <a:cubicBezTo>
                  <a:pt x="1480478" y="4664705"/>
                  <a:pt x="1480478" y="4657835"/>
                  <a:pt x="1480478" y="4657835"/>
                </a:cubicBezTo>
                <a:cubicBezTo>
                  <a:pt x="1480478" y="4657835"/>
                  <a:pt x="1480478" y="4650965"/>
                  <a:pt x="1487348" y="4650965"/>
                </a:cubicBezTo>
                <a:close/>
                <a:moveTo>
                  <a:pt x="1171330" y="4650965"/>
                </a:moveTo>
                <a:cubicBezTo>
                  <a:pt x="1178200" y="4650965"/>
                  <a:pt x="1178200" y="4650965"/>
                  <a:pt x="1178200" y="4650965"/>
                </a:cubicBezTo>
                <a:cubicBezTo>
                  <a:pt x="1178200" y="4650965"/>
                  <a:pt x="1178200" y="4650965"/>
                  <a:pt x="1178200" y="4657835"/>
                </a:cubicBezTo>
                <a:cubicBezTo>
                  <a:pt x="1171330" y="4657835"/>
                  <a:pt x="1171330" y="4650965"/>
                  <a:pt x="1171330" y="4650965"/>
                </a:cubicBezTo>
                <a:close/>
                <a:moveTo>
                  <a:pt x="1435822" y="4630355"/>
                </a:moveTo>
                <a:cubicBezTo>
                  <a:pt x="1435822" y="4630355"/>
                  <a:pt x="1442692" y="4630355"/>
                  <a:pt x="1442692" y="4637225"/>
                </a:cubicBezTo>
                <a:cubicBezTo>
                  <a:pt x="1442692" y="4637225"/>
                  <a:pt x="1442692" y="4637225"/>
                  <a:pt x="1435822" y="4637225"/>
                </a:cubicBezTo>
                <a:cubicBezTo>
                  <a:pt x="1435822" y="4637225"/>
                  <a:pt x="1435822" y="4637225"/>
                  <a:pt x="1428952" y="4637225"/>
                </a:cubicBezTo>
                <a:cubicBezTo>
                  <a:pt x="1428952" y="4630355"/>
                  <a:pt x="1435822" y="4630355"/>
                  <a:pt x="1435822" y="4630355"/>
                </a:cubicBezTo>
                <a:close/>
                <a:moveTo>
                  <a:pt x="4807258" y="4606312"/>
                </a:moveTo>
                <a:cubicBezTo>
                  <a:pt x="4807258" y="4606312"/>
                  <a:pt x="4814987" y="4606312"/>
                  <a:pt x="4822716" y="4614328"/>
                </a:cubicBezTo>
                <a:cubicBezTo>
                  <a:pt x="4822716" y="4622343"/>
                  <a:pt x="4814987" y="4630358"/>
                  <a:pt x="4807258" y="4630358"/>
                </a:cubicBezTo>
                <a:cubicBezTo>
                  <a:pt x="4799529" y="4630358"/>
                  <a:pt x="4791800" y="4630358"/>
                  <a:pt x="4791800" y="4622343"/>
                </a:cubicBezTo>
                <a:cubicBezTo>
                  <a:pt x="4791800" y="4614328"/>
                  <a:pt x="4799529" y="4606312"/>
                  <a:pt x="4807258" y="4606312"/>
                </a:cubicBezTo>
                <a:close/>
                <a:moveTo>
                  <a:pt x="1793060" y="4599442"/>
                </a:moveTo>
                <a:cubicBezTo>
                  <a:pt x="1799930" y="4599442"/>
                  <a:pt x="1806800" y="4599442"/>
                  <a:pt x="1806800" y="4608030"/>
                </a:cubicBezTo>
                <a:cubicBezTo>
                  <a:pt x="1806800" y="4608030"/>
                  <a:pt x="1799930" y="4616618"/>
                  <a:pt x="1799930" y="4616618"/>
                </a:cubicBezTo>
                <a:cubicBezTo>
                  <a:pt x="1793060" y="4616618"/>
                  <a:pt x="1793060" y="4616618"/>
                  <a:pt x="1786190" y="4608030"/>
                </a:cubicBezTo>
                <a:cubicBezTo>
                  <a:pt x="1786190" y="4608030"/>
                  <a:pt x="1793060" y="4599442"/>
                  <a:pt x="1793060" y="4599442"/>
                </a:cubicBezTo>
                <a:close/>
                <a:moveTo>
                  <a:pt x="5094079" y="4571962"/>
                </a:moveTo>
                <a:cubicBezTo>
                  <a:pt x="5100949" y="4571962"/>
                  <a:pt x="5100949" y="4571962"/>
                  <a:pt x="5100949" y="4578832"/>
                </a:cubicBezTo>
                <a:cubicBezTo>
                  <a:pt x="5094079" y="4585702"/>
                  <a:pt x="5094079" y="4578832"/>
                  <a:pt x="5094079" y="4578832"/>
                </a:cubicBezTo>
                <a:cubicBezTo>
                  <a:pt x="5094079" y="4578832"/>
                  <a:pt x="5094079" y="4571962"/>
                  <a:pt x="5094079" y="4571962"/>
                </a:cubicBezTo>
                <a:close/>
                <a:moveTo>
                  <a:pt x="1906416" y="4558222"/>
                </a:moveTo>
                <a:cubicBezTo>
                  <a:pt x="1906416" y="4558222"/>
                  <a:pt x="1913286" y="4558222"/>
                  <a:pt x="1913286" y="4565092"/>
                </a:cubicBezTo>
                <a:cubicBezTo>
                  <a:pt x="1913286" y="4565092"/>
                  <a:pt x="1913286" y="4571962"/>
                  <a:pt x="1906416" y="4571962"/>
                </a:cubicBezTo>
                <a:cubicBezTo>
                  <a:pt x="1899546" y="4571962"/>
                  <a:pt x="1899546" y="4571962"/>
                  <a:pt x="1892676" y="4565092"/>
                </a:cubicBezTo>
                <a:cubicBezTo>
                  <a:pt x="1892676" y="4565092"/>
                  <a:pt x="1899546" y="4558222"/>
                  <a:pt x="1906416" y="4558222"/>
                </a:cubicBezTo>
                <a:close/>
                <a:moveTo>
                  <a:pt x="4999617" y="4551352"/>
                </a:moveTo>
                <a:cubicBezTo>
                  <a:pt x="5007346" y="4551352"/>
                  <a:pt x="5015075" y="4558222"/>
                  <a:pt x="5015075" y="4558222"/>
                </a:cubicBezTo>
                <a:cubicBezTo>
                  <a:pt x="5015075" y="4565092"/>
                  <a:pt x="5007346" y="4571962"/>
                  <a:pt x="5007346" y="4571962"/>
                </a:cubicBezTo>
                <a:cubicBezTo>
                  <a:pt x="4999617" y="4571962"/>
                  <a:pt x="4991888" y="4571962"/>
                  <a:pt x="4991888" y="4565092"/>
                </a:cubicBezTo>
                <a:cubicBezTo>
                  <a:pt x="4984159" y="4558222"/>
                  <a:pt x="4991888" y="4551352"/>
                  <a:pt x="4999617" y="4551352"/>
                </a:cubicBezTo>
                <a:close/>
                <a:moveTo>
                  <a:pt x="4743711" y="4530742"/>
                </a:moveTo>
                <a:cubicBezTo>
                  <a:pt x="4743711" y="4530742"/>
                  <a:pt x="4743711" y="4530742"/>
                  <a:pt x="4743711" y="4537612"/>
                </a:cubicBezTo>
                <a:cubicBezTo>
                  <a:pt x="4736841" y="4537612"/>
                  <a:pt x="4736841" y="4537612"/>
                  <a:pt x="4736841" y="4537612"/>
                </a:cubicBezTo>
                <a:cubicBezTo>
                  <a:pt x="4736841" y="4537612"/>
                  <a:pt x="4736841" y="4530742"/>
                  <a:pt x="4743711" y="4530742"/>
                </a:cubicBezTo>
                <a:close/>
                <a:moveTo>
                  <a:pt x="1064844" y="4528166"/>
                </a:moveTo>
                <a:cubicBezTo>
                  <a:pt x="1066561" y="4529025"/>
                  <a:pt x="1068279" y="4530742"/>
                  <a:pt x="1071714" y="4530742"/>
                </a:cubicBezTo>
                <a:cubicBezTo>
                  <a:pt x="1071714" y="4537612"/>
                  <a:pt x="1064844" y="4544482"/>
                  <a:pt x="1057974" y="4544482"/>
                </a:cubicBezTo>
                <a:cubicBezTo>
                  <a:pt x="1057974" y="4544482"/>
                  <a:pt x="1051104" y="4544482"/>
                  <a:pt x="1051104" y="4537612"/>
                </a:cubicBezTo>
                <a:cubicBezTo>
                  <a:pt x="1051104" y="4530742"/>
                  <a:pt x="1051104" y="4530742"/>
                  <a:pt x="1057974" y="4530742"/>
                </a:cubicBezTo>
                <a:cubicBezTo>
                  <a:pt x="1061409" y="4527307"/>
                  <a:pt x="1063126" y="4527307"/>
                  <a:pt x="1064844" y="4528166"/>
                </a:cubicBezTo>
                <a:close/>
                <a:moveTo>
                  <a:pt x="316018" y="4523872"/>
                </a:moveTo>
                <a:cubicBezTo>
                  <a:pt x="316018" y="4523872"/>
                  <a:pt x="322888" y="4523872"/>
                  <a:pt x="322888" y="4523872"/>
                </a:cubicBezTo>
                <a:cubicBezTo>
                  <a:pt x="322888" y="4523872"/>
                  <a:pt x="322888" y="4530742"/>
                  <a:pt x="316018" y="4530742"/>
                </a:cubicBezTo>
                <a:cubicBezTo>
                  <a:pt x="316018" y="4530742"/>
                  <a:pt x="316018" y="4530742"/>
                  <a:pt x="316018" y="4523872"/>
                </a:cubicBezTo>
                <a:close/>
                <a:moveTo>
                  <a:pt x="1410919" y="4518576"/>
                </a:moveTo>
                <a:cubicBezTo>
                  <a:pt x="1413495" y="4519578"/>
                  <a:pt x="1415213" y="4521582"/>
                  <a:pt x="1415213" y="4521582"/>
                </a:cubicBezTo>
                <a:cubicBezTo>
                  <a:pt x="1415213" y="4529597"/>
                  <a:pt x="1408343" y="4529597"/>
                  <a:pt x="1408343" y="4529597"/>
                </a:cubicBezTo>
                <a:cubicBezTo>
                  <a:pt x="1401473" y="4537612"/>
                  <a:pt x="1401473" y="4529597"/>
                  <a:pt x="1401473" y="4529597"/>
                </a:cubicBezTo>
                <a:cubicBezTo>
                  <a:pt x="1394603" y="4521582"/>
                  <a:pt x="1401473" y="4521582"/>
                  <a:pt x="1401473" y="4521582"/>
                </a:cubicBezTo>
                <a:cubicBezTo>
                  <a:pt x="1404908" y="4517574"/>
                  <a:pt x="1408343" y="4517574"/>
                  <a:pt x="1410919" y="4518576"/>
                </a:cubicBezTo>
                <a:close/>
                <a:moveTo>
                  <a:pt x="4356702" y="4513566"/>
                </a:moveTo>
                <a:cubicBezTo>
                  <a:pt x="4364718" y="4513566"/>
                  <a:pt x="4372733" y="4513566"/>
                  <a:pt x="4372733" y="4521582"/>
                </a:cubicBezTo>
                <a:cubicBezTo>
                  <a:pt x="4372733" y="4529597"/>
                  <a:pt x="4372733" y="4537612"/>
                  <a:pt x="4364718" y="4537612"/>
                </a:cubicBezTo>
                <a:cubicBezTo>
                  <a:pt x="4356702" y="4537612"/>
                  <a:pt x="4348687" y="4537612"/>
                  <a:pt x="4348687" y="4529597"/>
                </a:cubicBezTo>
                <a:cubicBezTo>
                  <a:pt x="4348687" y="4521582"/>
                  <a:pt x="4348687" y="4513566"/>
                  <a:pt x="4356702" y="4513566"/>
                </a:cubicBezTo>
                <a:close/>
                <a:moveTo>
                  <a:pt x="4056714" y="4513566"/>
                </a:moveTo>
                <a:cubicBezTo>
                  <a:pt x="4056714" y="4513566"/>
                  <a:pt x="4056714" y="4513566"/>
                  <a:pt x="4056714" y="4522154"/>
                </a:cubicBezTo>
                <a:cubicBezTo>
                  <a:pt x="4063584" y="4522154"/>
                  <a:pt x="4056714" y="4522154"/>
                  <a:pt x="4056714" y="4530742"/>
                </a:cubicBezTo>
                <a:cubicBezTo>
                  <a:pt x="4049844" y="4530742"/>
                  <a:pt x="4049844" y="4522154"/>
                  <a:pt x="4049844" y="4522154"/>
                </a:cubicBezTo>
                <a:cubicBezTo>
                  <a:pt x="4049844" y="4522154"/>
                  <a:pt x="4049844" y="4513566"/>
                  <a:pt x="4056714" y="4513566"/>
                </a:cubicBezTo>
                <a:close/>
                <a:moveTo>
                  <a:pt x="2043815" y="4492956"/>
                </a:moveTo>
                <a:cubicBezTo>
                  <a:pt x="2043815" y="4492956"/>
                  <a:pt x="2050685" y="4492956"/>
                  <a:pt x="2050685" y="4499826"/>
                </a:cubicBezTo>
                <a:cubicBezTo>
                  <a:pt x="2050685" y="4499826"/>
                  <a:pt x="2050685" y="4506696"/>
                  <a:pt x="2043815" y="4506696"/>
                </a:cubicBezTo>
                <a:cubicBezTo>
                  <a:pt x="2043815" y="4506696"/>
                  <a:pt x="2036945" y="4506696"/>
                  <a:pt x="2036945" y="4499826"/>
                </a:cubicBezTo>
                <a:cubicBezTo>
                  <a:pt x="2036945" y="4499826"/>
                  <a:pt x="2036945" y="4492956"/>
                  <a:pt x="2043815" y="4492956"/>
                </a:cubicBezTo>
                <a:close/>
                <a:moveTo>
                  <a:pt x="1150720" y="4492956"/>
                </a:moveTo>
                <a:cubicBezTo>
                  <a:pt x="1150720" y="4492956"/>
                  <a:pt x="1157590" y="4492956"/>
                  <a:pt x="1157590" y="4492956"/>
                </a:cubicBezTo>
                <a:cubicBezTo>
                  <a:pt x="1157590" y="4499826"/>
                  <a:pt x="1157590" y="4499826"/>
                  <a:pt x="1150720" y="4499826"/>
                </a:cubicBezTo>
                <a:cubicBezTo>
                  <a:pt x="1150720" y="4499826"/>
                  <a:pt x="1143850" y="4499826"/>
                  <a:pt x="1143850" y="4499826"/>
                </a:cubicBezTo>
                <a:cubicBezTo>
                  <a:pt x="1143850" y="4492956"/>
                  <a:pt x="1143850" y="4492956"/>
                  <a:pt x="1150720" y="4492956"/>
                </a:cubicBezTo>
                <a:close/>
                <a:moveTo>
                  <a:pt x="1614441" y="4486086"/>
                </a:moveTo>
                <a:cubicBezTo>
                  <a:pt x="1614441" y="4486086"/>
                  <a:pt x="1621311" y="4486086"/>
                  <a:pt x="1621311" y="4492956"/>
                </a:cubicBezTo>
                <a:cubicBezTo>
                  <a:pt x="1628181" y="4499826"/>
                  <a:pt x="1621311" y="4499826"/>
                  <a:pt x="1614441" y="4499826"/>
                </a:cubicBezTo>
                <a:cubicBezTo>
                  <a:pt x="1607571" y="4506696"/>
                  <a:pt x="1607571" y="4499826"/>
                  <a:pt x="1607571" y="4499826"/>
                </a:cubicBezTo>
                <a:cubicBezTo>
                  <a:pt x="1600701" y="4492956"/>
                  <a:pt x="1607571" y="4486086"/>
                  <a:pt x="1614441" y="4486086"/>
                </a:cubicBezTo>
                <a:close/>
                <a:moveTo>
                  <a:pt x="5155908" y="4472346"/>
                </a:moveTo>
                <a:cubicBezTo>
                  <a:pt x="5155908" y="4472346"/>
                  <a:pt x="5162778" y="4472346"/>
                  <a:pt x="5162778" y="4472346"/>
                </a:cubicBezTo>
                <a:cubicBezTo>
                  <a:pt x="5162778" y="4479216"/>
                  <a:pt x="5162778" y="4479216"/>
                  <a:pt x="5155908" y="4479216"/>
                </a:cubicBezTo>
                <a:cubicBezTo>
                  <a:pt x="5155908" y="4479216"/>
                  <a:pt x="5149038" y="4479216"/>
                  <a:pt x="5149038" y="4479216"/>
                </a:cubicBezTo>
                <a:cubicBezTo>
                  <a:pt x="5149038" y="4472346"/>
                  <a:pt x="5155908" y="4472346"/>
                  <a:pt x="5155908" y="4472346"/>
                </a:cubicBezTo>
                <a:close/>
                <a:moveTo>
                  <a:pt x="4558222" y="4472346"/>
                </a:moveTo>
                <a:cubicBezTo>
                  <a:pt x="4565092" y="4472346"/>
                  <a:pt x="4565092" y="4479216"/>
                  <a:pt x="4565092" y="4479216"/>
                </a:cubicBezTo>
                <a:cubicBezTo>
                  <a:pt x="4565092" y="4479216"/>
                  <a:pt x="4565092" y="4486086"/>
                  <a:pt x="4565092" y="4486086"/>
                </a:cubicBezTo>
                <a:cubicBezTo>
                  <a:pt x="4558222" y="4486086"/>
                  <a:pt x="4558222" y="4486086"/>
                  <a:pt x="4558222" y="4479216"/>
                </a:cubicBezTo>
                <a:cubicBezTo>
                  <a:pt x="4558222" y="4479216"/>
                  <a:pt x="4558222" y="4472346"/>
                  <a:pt x="4558222" y="4472346"/>
                </a:cubicBezTo>
                <a:close/>
                <a:moveTo>
                  <a:pt x="528987" y="4472346"/>
                </a:moveTo>
                <a:cubicBezTo>
                  <a:pt x="528987" y="4472346"/>
                  <a:pt x="528987" y="4472346"/>
                  <a:pt x="535857" y="4472346"/>
                </a:cubicBezTo>
                <a:cubicBezTo>
                  <a:pt x="535857" y="4472346"/>
                  <a:pt x="535857" y="4479216"/>
                  <a:pt x="535857" y="4479216"/>
                </a:cubicBezTo>
                <a:cubicBezTo>
                  <a:pt x="528987" y="4479216"/>
                  <a:pt x="528987" y="4479216"/>
                  <a:pt x="528987" y="4472346"/>
                </a:cubicBezTo>
                <a:close/>
                <a:moveTo>
                  <a:pt x="1257203" y="4465476"/>
                </a:moveTo>
                <a:cubicBezTo>
                  <a:pt x="1264073" y="4465476"/>
                  <a:pt x="1270943" y="4465476"/>
                  <a:pt x="1270943" y="4472346"/>
                </a:cubicBezTo>
                <a:cubicBezTo>
                  <a:pt x="1270943" y="4479216"/>
                  <a:pt x="1270943" y="4479216"/>
                  <a:pt x="1264073" y="4479216"/>
                </a:cubicBezTo>
                <a:cubicBezTo>
                  <a:pt x="1257203" y="4486086"/>
                  <a:pt x="1250333" y="4479216"/>
                  <a:pt x="1250333" y="4479216"/>
                </a:cubicBezTo>
                <a:cubicBezTo>
                  <a:pt x="1250333" y="4472346"/>
                  <a:pt x="1257203" y="4465476"/>
                  <a:pt x="1257203" y="4465476"/>
                </a:cubicBezTo>
                <a:close/>
                <a:moveTo>
                  <a:pt x="137399" y="4465476"/>
                </a:moveTo>
                <a:cubicBezTo>
                  <a:pt x="144269" y="4465476"/>
                  <a:pt x="144269" y="4465476"/>
                  <a:pt x="144269" y="4465476"/>
                </a:cubicBezTo>
                <a:cubicBezTo>
                  <a:pt x="144269" y="4465476"/>
                  <a:pt x="144269" y="4472346"/>
                  <a:pt x="144269" y="4472346"/>
                </a:cubicBezTo>
                <a:cubicBezTo>
                  <a:pt x="137399" y="4472346"/>
                  <a:pt x="137399" y="4472346"/>
                  <a:pt x="137399" y="4465476"/>
                </a:cubicBezTo>
                <a:close/>
                <a:moveTo>
                  <a:pt x="4644095" y="4451736"/>
                </a:moveTo>
                <a:cubicBezTo>
                  <a:pt x="4644095" y="4451736"/>
                  <a:pt x="4650965" y="4451736"/>
                  <a:pt x="4650965" y="4451736"/>
                </a:cubicBezTo>
                <a:cubicBezTo>
                  <a:pt x="4650965" y="4458606"/>
                  <a:pt x="4644095" y="4458606"/>
                  <a:pt x="4644095" y="4458606"/>
                </a:cubicBezTo>
                <a:cubicBezTo>
                  <a:pt x="4644095" y="4458606"/>
                  <a:pt x="4637225" y="4458606"/>
                  <a:pt x="4637225" y="4458606"/>
                </a:cubicBezTo>
                <a:cubicBezTo>
                  <a:pt x="4637225" y="4451736"/>
                  <a:pt x="4637225" y="4451736"/>
                  <a:pt x="4644095" y="4451736"/>
                </a:cubicBezTo>
                <a:close/>
                <a:moveTo>
                  <a:pt x="3943359" y="4451736"/>
                </a:moveTo>
                <a:cubicBezTo>
                  <a:pt x="3950229" y="4451736"/>
                  <a:pt x="3957099" y="4451736"/>
                  <a:pt x="3957099" y="4458606"/>
                </a:cubicBezTo>
                <a:cubicBezTo>
                  <a:pt x="3957099" y="4465476"/>
                  <a:pt x="3957099" y="4472346"/>
                  <a:pt x="3950229" y="4472346"/>
                </a:cubicBezTo>
                <a:cubicBezTo>
                  <a:pt x="3943359" y="4472346"/>
                  <a:pt x="3936489" y="4472346"/>
                  <a:pt x="3936489" y="4465476"/>
                </a:cubicBezTo>
                <a:cubicBezTo>
                  <a:pt x="3929619" y="4458606"/>
                  <a:pt x="3936489" y="4451736"/>
                  <a:pt x="3943359" y="4451736"/>
                </a:cubicBezTo>
                <a:close/>
                <a:moveTo>
                  <a:pt x="4621769" y="4437996"/>
                </a:moveTo>
                <a:cubicBezTo>
                  <a:pt x="4629498" y="4437996"/>
                  <a:pt x="4637227" y="4437996"/>
                  <a:pt x="4637227" y="4444866"/>
                </a:cubicBezTo>
                <a:cubicBezTo>
                  <a:pt x="4637227" y="4451736"/>
                  <a:pt x="4629498" y="4458606"/>
                  <a:pt x="4621769" y="4458606"/>
                </a:cubicBezTo>
                <a:cubicBezTo>
                  <a:pt x="4614040" y="4458606"/>
                  <a:pt x="4614040" y="4451736"/>
                  <a:pt x="4606311" y="4451736"/>
                </a:cubicBezTo>
                <a:cubicBezTo>
                  <a:pt x="4606311" y="4444866"/>
                  <a:pt x="4614040" y="4437996"/>
                  <a:pt x="4621769" y="4437996"/>
                </a:cubicBezTo>
                <a:close/>
                <a:moveTo>
                  <a:pt x="5506276" y="4413953"/>
                </a:moveTo>
                <a:cubicBezTo>
                  <a:pt x="5513146" y="4413953"/>
                  <a:pt x="5513146" y="4420823"/>
                  <a:pt x="5513146" y="4420823"/>
                </a:cubicBezTo>
                <a:cubicBezTo>
                  <a:pt x="5513146" y="4420823"/>
                  <a:pt x="5513146" y="4427693"/>
                  <a:pt x="5513146" y="4427693"/>
                </a:cubicBezTo>
                <a:cubicBezTo>
                  <a:pt x="5506276" y="4427693"/>
                  <a:pt x="5506276" y="4427693"/>
                  <a:pt x="5506276" y="4420823"/>
                </a:cubicBezTo>
                <a:cubicBezTo>
                  <a:pt x="5506276" y="4420823"/>
                  <a:pt x="5506276" y="4413953"/>
                  <a:pt x="5506276" y="4413953"/>
                </a:cubicBezTo>
                <a:close/>
                <a:moveTo>
                  <a:pt x="4479216" y="4413953"/>
                </a:moveTo>
                <a:cubicBezTo>
                  <a:pt x="4479216" y="4420823"/>
                  <a:pt x="4479216" y="4420823"/>
                  <a:pt x="4479216" y="4420823"/>
                </a:cubicBezTo>
                <a:cubicBezTo>
                  <a:pt x="4472346" y="4420823"/>
                  <a:pt x="4472346" y="4420823"/>
                  <a:pt x="4472346" y="4420823"/>
                </a:cubicBezTo>
                <a:cubicBezTo>
                  <a:pt x="4472346" y="4413953"/>
                  <a:pt x="4472346" y="4413953"/>
                  <a:pt x="4479216" y="4413953"/>
                </a:cubicBezTo>
                <a:close/>
                <a:moveTo>
                  <a:pt x="4170068" y="4372733"/>
                </a:moveTo>
                <a:cubicBezTo>
                  <a:pt x="4176938" y="4372733"/>
                  <a:pt x="4176938" y="4372733"/>
                  <a:pt x="4176938" y="4372733"/>
                </a:cubicBezTo>
                <a:cubicBezTo>
                  <a:pt x="4176938" y="4379603"/>
                  <a:pt x="4176938" y="4379603"/>
                  <a:pt x="4176938" y="4379603"/>
                </a:cubicBezTo>
                <a:cubicBezTo>
                  <a:pt x="4170068" y="4379603"/>
                  <a:pt x="4170068" y="4379603"/>
                  <a:pt x="4170068" y="4379603"/>
                </a:cubicBezTo>
                <a:cubicBezTo>
                  <a:pt x="4170068" y="4372733"/>
                  <a:pt x="4170068" y="4372733"/>
                  <a:pt x="4170068" y="4372733"/>
                </a:cubicBezTo>
                <a:close/>
                <a:moveTo>
                  <a:pt x="4780636" y="4371016"/>
                </a:moveTo>
                <a:cubicBezTo>
                  <a:pt x="4783213" y="4372733"/>
                  <a:pt x="4784930" y="4376168"/>
                  <a:pt x="4784930" y="4379603"/>
                </a:cubicBezTo>
                <a:cubicBezTo>
                  <a:pt x="4791800" y="4379603"/>
                  <a:pt x="4784930" y="4386473"/>
                  <a:pt x="4778060" y="4386473"/>
                </a:cubicBezTo>
                <a:cubicBezTo>
                  <a:pt x="4771190" y="4393343"/>
                  <a:pt x="4764320" y="4386473"/>
                  <a:pt x="4764320" y="4379603"/>
                </a:cubicBezTo>
                <a:cubicBezTo>
                  <a:pt x="4764320" y="4379603"/>
                  <a:pt x="4764320" y="4372733"/>
                  <a:pt x="4771190" y="4372733"/>
                </a:cubicBezTo>
                <a:cubicBezTo>
                  <a:pt x="4774625" y="4369298"/>
                  <a:pt x="4778060" y="4369298"/>
                  <a:pt x="4780636" y="4371016"/>
                </a:cubicBezTo>
                <a:close/>
                <a:moveTo>
                  <a:pt x="4360174" y="4371016"/>
                </a:moveTo>
                <a:cubicBezTo>
                  <a:pt x="4363072" y="4372733"/>
                  <a:pt x="4365004" y="4376168"/>
                  <a:pt x="4365004" y="4379603"/>
                </a:cubicBezTo>
                <a:cubicBezTo>
                  <a:pt x="4372733" y="4379603"/>
                  <a:pt x="4365004" y="4386473"/>
                  <a:pt x="4357275" y="4386473"/>
                </a:cubicBezTo>
                <a:cubicBezTo>
                  <a:pt x="4349546" y="4393343"/>
                  <a:pt x="4341817" y="4386473"/>
                  <a:pt x="4341817" y="4379603"/>
                </a:cubicBezTo>
                <a:cubicBezTo>
                  <a:pt x="4341817" y="4379603"/>
                  <a:pt x="4349546" y="4372733"/>
                  <a:pt x="4349546" y="4372733"/>
                </a:cubicBezTo>
                <a:cubicBezTo>
                  <a:pt x="4353411" y="4369298"/>
                  <a:pt x="4357275" y="4369298"/>
                  <a:pt x="4360174" y="4371016"/>
                </a:cubicBezTo>
                <a:close/>
                <a:moveTo>
                  <a:pt x="3907293" y="4365863"/>
                </a:moveTo>
                <a:cubicBezTo>
                  <a:pt x="3907293" y="4365863"/>
                  <a:pt x="3915881" y="4365863"/>
                  <a:pt x="3915881" y="4372733"/>
                </a:cubicBezTo>
                <a:cubicBezTo>
                  <a:pt x="3915881" y="4372733"/>
                  <a:pt x="3915881" y="4372733"/>
                  <a:pt x="3907293" y="4372733"/>
                </a:cubicBezTo>
                <a:cubicBezTo>
                  <a:pt x="3907293" y="4379603"/>
                  <a:pt x="3907293" y="4372733"/>
                  <a:pt x="3898705" y="4372733"/>
                </a:cubicBezTo>
                <a:cubicBezTo>
                  <a:pt x="3898705" y="4372733"/>
                  <a:pt x="3907293" y="4365863"/>
                  <a:pt x="3907293" y="4365863"/>
                </a:cubicBezTo>
                <a:close/>
                <a:moveTo>
                  <a:pt x="1933038" y="4356417"/>
                </a:moveTo>
                <a:cubicBezTo>
                  <a:pt x="1935185" y="4357276"/>
                  <a:pt x="1937332" y="4358993"/>
                  <a:pt x="1937332" y="4358993"/>
                </a:cubicBezTo>
                <a:cubicBezTo>
                  <a:pt x="1937332" y="4365863"/>
                  <a:pt x="1937332" y="4365863"/>
                  <a:pt x="1928744" y="4365863"/>
                </a:cubicBezTo>
                <a:cubicBezTo>
                  <a:pt x="1920156" y="4372733"/>
                  <a:pt x="1920156" y="4365863"/>
                  <a:pt x="1920156" y="4365863"/>
                </a:cubicBezTo>
                <a:cubicBezTo>
                  <a:pt x="1920156" y="4358993"/>
                  <a:pt x="1920156" y="4358993"/>
                  <a:pt x="1928744" y="4358993"/>
                </a:cubicBezTo>
                <a:cubicBezTo>
                  <a:pt x="1928744" y="4355558"/>
                  <a:pt x="1930891" y="4355558"/>
                  <a:pt x="1933038" y="4356417"/>
                </a:cubicBezTo>
                <a:close/>
                <a:moveTo>
                  <a:pt x="4963549" y="4352123"/>
                </a:moveTo>
                <a:cubicBezTo>
                  <a:pt x="4963549" y="4352123"/>
                  <a:pt x="4970419" y="4352123"/>
                  <a:pt x="4970419" y="4352123"/>
                </a:cubicBezTo>
                <a:cubicBezTo>
                  <a:pt x="4970419" y="4358993"/>
                  <a:pt x="4970419" y="4358993"/>
                  <a:pt x="4963549" y="4358993"/>
                </a:cubicBezTo>
                <a:cubicBezTo>
                  <a:pt x="4963549" y="4358993"/>
                  <a:pt x="4956679" y="4358993"/>
                  <a:pt x="4956679" y="4358993"/>
                </a:cubicBezTo>
                <a:cubicBezTo>
                  <a:pt x="4956679" y="4352123"/>
                  <a:pt x="4963549" y="4352123"/>
                  <a:pt x="4963549" y="4352123"/>
                </a:cubicBezTo>
                <a:close/>
                <a:moveTo>
                  <a:pt x="4506696" y="4328077"/>
                </a:moveTo>
                <a:cubicBezTo>
                  <a:pt x="4506696" y="4328077"/>
                  <a:pt x="4513566" y="4336665"/>
                  <a:pt x="4513566" y="4336665"/>
                </a:cubicBezTo>
                <a:cubicBezTo>
                  <a:pt x="4513566" y="4336665"/>
                  <a:pt x="4513566" y="4345253"/>
                  <a:pt x="4506696" y="4345253"/>
                </a:cubicBezTo>
                <a:cubicBezTo>
                  <a:pt x="4506696" y="4345253"/>
                  <a:pt x="4499826" y="4345253"/>
                  <a:pt x="4499826" y="4336665"/>
                </a:cubicBezTo>
                <a:cubicBezTo>
                  <a:pt x="4499826" y="4336665"/>
                  <a:pt x="4506696" y="4328077"/>
                  <a:pt x="4506696" y="4328077"/>
                </a:cubicBezTo>
                <a:close/>
                <a:moveTo>
                  <a:pt x="1478760" y="4321207"/>
                </a:moveTo>
                <a:cubicBezTo>
                  <a:pt x="1478760" y="4321207"/>
                  <a:pt x="1487348" y="4321207"/>
                  <a:pt x="1487348" y="4321207"/>
                </a:cubicBezTo>
                <a:cubicBezTo>
                  <a:pt x="1487348" y="4328077"/>
                  <a:pt x="1487348" y="4328077"/>
                  <a:pt x="1478760" y="4328077"/>
                </a:cubicBezTo>
                <a:cubicBezTo>
                  <a:pt x="1478760" y="4328077"/>
                  <a:pt x="1470172" y="4328077"/>
                  <a:pt x="1470172" y="4328077"/>
                </a:cubicBezTo>
                <a:cubicBezTo>
                  <a:pt x="1470172" y="4321207"/>
                  <a:pt x="1470172" y="4321207"/>
                  <a:pt x="1478760" y="4321207"/>
                </a:cubicBezTo>
                <a:close/>
                <a:moveTo>
                  <a:pt x="5334527" y="4314337"/>
                </a:moveTo>
                <a:cubicBezTo>
                  <a:pt x="5334527" y="4314337"/>
                  <a:pt x="5334527" y="4314337"/>
                  <a:pt x="5341397" y="4321207"/>
                </a:cubicBezTo>
                <a:cubicBezTo>
                  <a:pt x="5341397" y="4321207"/>
                  <a:pt x="5334527" y="4321207"/>
                  <a:pt x="5334527" y="4321207"/>
                </a:cubicBezTo>
                <a:cubicBezTo>
                  <a:pt x="5334527" y="4321207"/>
                  <a:pt x="5327657" y="4321207"/>
                  <a:pt x="5327657" y="4321207"/>
                </a:cubicBezTo>
                <a:cubicBezTo>
                  <a:pt x="5327657" y="4321207"/>
                  <a:pt x="5327657" y="4314337"/>
                  <a:pt x="5334527" y="4314337"/>
                </a:cubicBezTo>
                <a:close/>
                <a:moveTo>
                  <a:pt x="3813975" y="4314337"/>
                </a:moveTo>
                <a:cubicBezTo>
                  <a:pt x="3821991" y="4314337"/>
                  <a:pt x="3830006" y="4322066"/>
                  <a:pt x="3830006" y="4329795"/>
                </a:cubicBezTo>
                <a:cubicBezTo>
                  <a:pt x="3830006" y="4329795"/>
                  <a:pt x="3830006" y="4337524"/>
                  <a:pt x="3821991" y="4337524"/>
                </a:cubicBezTo>
                <a:cubicBezTo>
                  <a:pt x="3813975" y="4345253"/>
                  <a:pt x="3805960" y="4337524"/>
                  <a:pt x="3805960" y="4329795"/>
                </a:cubicBezTo>
                <a:cubicBezTo>
                  <a:pt x="3805960" y="4322066"/>
                  <a:pt x="3805960" y="4322066"/>
                  <a:pt x="3813975" y="4314337"/>
                </a:cubicBezTo>
                <a:close/>
                <a:moveTo>
                  <a:pt x="1661959" y="4284281"/>
                </a:moveTo>
                <a:cubicBezTo>
                  <a:pt x="1663963" y="4285140"/>
                  <a:pt x="1665967" y="4286857"/>
                  <a:pt x="1665967" y="4286857"/>
                </a:cubicBezTo>
                <a:cubicBezTo>
                  <a:pt x="1665967" y="4293727"/>
                  <a:pt x="1665967" y="4300597"/>
                  <a:pt x="1657951" y="4300597"/>
                </a:cubicBezTo>
                <a:cubicBezTo>
                  <a:pt x="1649936" y="4300597"/>
                  <a:pt x="1649936" y="4300597"/>
                  <a:pt x="1641921" y="4293727"/>
                </a:cubicBezTo>
                <a:cubicBezTo>
                  <a:pt x="1641921" y="4286857"/>
                  <a:pt x="1649936" y="4286857"/>
                  <a:pt x="1657951" y="4286857"/>
                </a:cubicBezTo>
                <a:cubicBezTo>
                  <a:pt x="1657951" y="4283422"/>
                  <a:pt x="1659955" y="4283422"/>
                  <a:pt x="1661959" y="4284281"/>
                </a:cubicBezTo>
                <a:close/>
                <a:moveTo>
                  <a:pt x="4420822" y="4279987"/>
                </a:moveTo>
                <a:cubicBezTo>
                  <a:pt x="4420822" y="4279987"/>
                  <a:pt x="4420822" y="4279987"/>
                  <a:pt x="4427692" y="4286857"/>
                </a:cubicBezTo>
                <a:cubicBezTo>
                  <a:pt x="4427692" y="4286857"/>
                  <a:pt x="4420822" y="4293727"/>
                  <a:pt x="4420822" y="4293727"/>
                </a:cubicBezTo>
                <a:cubicBezTo>
                  <a:pt x="4413952" y="4293727"/>
                  <a:pt x="4413952" y="4293727"/>
                  <a:pt x="4413952" y="4286857"/>
                </a:cubicBezTo>
                <a:cubicBezTo>
                  <a:pt x="4413952" y="4286857"/>
                  <a:pt x="4413952" y="4279987"/>
                  <a:pt x="4420822" y="4279987"/>
                </a:cubicBezTo>
                <a:close/>
                <a:moveTo>
                  <a:pt x="4156328" y="4279987"/>
                </a:moveTo>
                <a:cubicBezTo>
                  <a:pt x="4163198" y="4279987"/>
                  <a:pt x="4163198" y="4279987"/>
                  <a:pt x="4163198" y="4279987"/>
                </a:cubicBezTo>
                <a:cubicBezTo>
                  <a:pt x="4163198" y="4286857"/>
                  <a:pt x="4163198" y="4286857"/>
                  <a:pt x="4163198" y="4286857"/>
                </a:cubicBezTo>
                <a:cubicBezTo>
                  <a:pt x="4156328" y="4286857"/>
                  <a:pt x="4156328" y="4286857"/>
                  <a:pt x="4156328" y="4286857"/>
                </a:cubicBezTo>
                <a:cubicBezTo>
                  <a:pt x="4156328" y="4279987"/>
                  <a:pt x="4156328" y="4279987"/>
                  <a:pt x="4156328" y="4279987"/>
                </a:cubicBezTo>
                <a:close/>
                <a:moveTo>
                  <a:pt x="3805960" y="4279987"/>
                </a:moveTo>
                <a:cubicBezTo>
                  <a:pt x="3812830" y="4279987"/>
                  <a:pt x="3812830" y="4279987"/>
                  <a:pt x="3812830" y="4286857"/>
                </a:cubicBezTo>
                <a:cubicBezTo>
                  <a:pt x="3812830" y="4286857"/>
                  <a:pt x="3812830" y="4293727"/>
                  <a:pt x="3805960" y="4293727"/>
                </a:cubicBezTo>
                <a:cubicBezTo>
                  <a:pt x="3805960" y="4293727"/>
                  <a:pt x="3805960" y="4286857"/>
                  <a:pt x="3799090" y="4286857"/>
                </a:cubicBezTo>
                <a:cubicBezTo>
                  <a:pt x="3799090" y="4286857"/>
                  <a:pt x="3805960" y="4279987"/>
                  <a:pt x="3805960" y="4279987"/>
                </a:cubicBezTo>
                <a:close/>
                <a:moveTo>
                  <a:pt x="1992289" y="4279987"/>
                </a:moveTo>
                <a:cubicBezTo>
                  <a:pt x="1992289" y="4279987"/>
                  <a:pt x="1999159" y="4279987"/>
                  <a:pt x="1999159" y="4286857"/>
                </a:cubicBezTo>
                <a:cubicBezTo>
                  <a:pt x="1999159" y="4286857"/>
                  <a:pt x="1999159" y="4286857"/>
                  <a:pt x="1992289" y="4286857"/>
                </a:cubicBezTo>
                <a:cubicBezTo>
                  <a:pt x="1992289" y="4286857"/>
                  <a:pt x="1992289" y="4279987"/>
                  <a:pt x="1992289" y="4279987"/>
                </a:cubicBezTo>
                <a:close/>
                <a:moveTo>
                  <a:pt x="4231898" y="4249073"/>
                </a:moveTo>
                <a:cubicBezTo>
                  <a:pt x="4233795" y="4249073"/>
                  <a:pt x="4235333" y="4251381"/>
                  <a:pt x="4235333" y="4254226"/>
                </a:cubicBezTo>
                <a:cubicBezTo>
                  <a:pt x="4235333" y="4257072"/>
                  <a:pt x="4233795" y="4259379"/>
                  <a:pt x="4231898" y="4259379"/>
                </a:cubicBezTo>
                <a:cubicBezTo>
                  <a:pt x="4230001" y="4259379"/>
                  <a:pt x="4228463" y="4257072"/>
                  <a:pt x="4228463" y="4254226"/>
                </a:cubicBezTo>
                <a:cubicBezTo>
                  <a:pt x="4228463" y="4251381"/>
                  <a:pt x="4230001" y="4249073"/>
                  <a:pt x="4231898" y="4249073"/>
                </a:cubicBezTo>
                <a:close/>
                <a:moveTo>
                  <a:pt x="1878936" y="4249073"/>
                </a:moveTo>
                <a:cubicBezTo>
                  <a:pt x="1878936" y="4249073"/>
                  <a:pt x="1885806" y="4249073"/>
                  <a:pt x="1885806" y="4257661"/>
                </a:cubicBezTo>
                <a:cubicBezTo>
                  <a:pt x="1885806" y="4257661"/>
                  <a:pt x="1885806" y="4266249"/>
                  <a:pt x="1878936" y="4266249"/>
                </a:cubicBezTo>
                <a:cubicBezTo>
                  <a:pt x="1878936" y="4266249"/>
                  <a:pt x="1872066" y="4266249"/>
                  <a:pt x="1872066" y="4257661"/>
                </a:cubicBezTo>
                <a:cubicBezTo>
                  <a:pt x="1872066" y="4257661"/>
                  <a:pt x="1872066" y="4249073"/>
                  <a:pt x="1878936" y="4249073"/>
                </a:cubicBezTo>
                <a:close/>
                <a:moveTo>
                  <a:pt x="2894831" y="4226747"/>
                </a:moveTo>
                <a:cubicBezTo>
                  <a:pt x="2897408" y="4228464"/>
                  <a:pt x="2899125" y="4231899"/>
                  <a:pt x="2899125" y="4235334"/>
                </a:cubicBezTo>
                <a:cubicBezTo>
                  <a:pt x="2905995" y="4242204"/>
                  <a:pt x="2899125" y="4242204"/>
                  <a:pt x="2892255" y="4249074"/>
                </a:cubicBezTo>
                <a:cubicBezTo>
                  <a:pt x="2885385" y="4249074"/>
                  <a:pt x="2878515" y="4242204"/>
                  <a:pt x="2878515" y="4235334"/>
                </a:cubicBezTo>
                <a:cubicBezTo>
                  <a:pt x="2878515" y="4235334"/>
                  <a:pt x="2878515" y="4228464"/>
                  <a:pt x="2885385" y="4228464"/>
                </a:cubicBezTo>
                <a:cubicBezTo>
                  <a:pt x="2888820" y="4225029"/>
                  <a:pt x="2892255" y="4225029"/>
                  <a:pt x="2894831" y="4226747"/>
                </a:cubicBezTo>
                <a:close/>
                <a:moveTo>
                  <a:pt x="851875" y="4221594"/>
                </a:moveTo>
                <a:cubicBezTo>
                  <a:pt x="858745" y="4221594"/>
                  <a:pt x="858745" y="4221594"/>
                  <a:pt x="858745" y="4228464"/>
                </a:cubicBezTo>
                <a:cubicBezTo>
                  <a:pt x="851875" y="4228464"/>
                  <a:pt x="851875" y="4228464"/>
                  <a:pt x="851875" y="4228464"/>
                </a:cubicBezTo>
                <a:cubicBezTo>
                  <a:pt x="851875" y="4221594"/>
                  <a:pt x="851875" y="4221594"/>
                  <a:pt x="851875" y="4221594"/>
                </a:cubicBezTo>
                <a:close/>
                <a:moveTo>
                  <a:pt x="2115949" y="4214724"/>
                </a:moveTo>
                <a:cubicBezTo>
                  <a:pt x="2115949" y="4214724"/>
                  <a:pt x="2122819" y="4214724"/>
                  <a:pt x="2122819" y="4214724"/>
                </a:cubicBezTo>
                <a:cubicBezTo>
                  <a:pt x="2122819" y="4214724"/>
                  <a:pt x="2122819" y="4214724"/>
                  <a:pt x="2129689" y="4214724"/>
                </a:cubicBezTo>
                <a:cubicBezTo>
                  <a:pt x="2129689" y="4214724"/>
                  <a:pt x="2122819" y="4221594"/>
                  <a:pt x="2122819" y="4221594"/>
                </a:cubicBezTo>
                <a:cubicBezTo>
                  <a:pt x="2122819" y="4221594"/>
                  <a:pt x="2115949" y="4221594"/>
                  <a:pt x="2115949" y="4214724"/>
                </a:cubicBezTo>
                <a:close/>
                <a:moveTo>
                  <a:pt x="3871225" y="4207854"/>
                </a:moveTo>
                <a:cubicBezTo>
                  <a:pt x="3871225" y="4207854"/>
                  <a:pt x="3871225" y="4207854"/>
                  <a:pt x="3871225" y="4214724"/>
                </a:cubicBezTo>
                <a:cubicBezTo>
                  <a:pt x="3864355" y="4221594"/>
                  <a:pt x="3864355" y="4214724"/>
                  <a:pt x="3864355" y="4214724"/>
                </a:cubicBezTo>
                <a:cubicBezTo>
                  <a:pt x="3864355" y="4214724"/>
                  <a:pt x="3864355" y="4207854"/>
                  <a:pt x="3871225" y="4207854"/>
                </a:cubicBezTo>
                <a:close/>
                <a:moveTo>
                  <a:pt x="4757451" y="4200984"/>
                </a:moveTo>
                <a:cubicBezTo>
                  <a:pt x="4757451" y="4200984"/>
                  <a:pt x="4757451" y="4200984"/>
                  <a:pt x="4757451" y="4207854"/>
                </a:cubicBezTo>
                <a:cubicBezTo>
                  <a:pt x="4764321" y="4207854"/>
                  <a:pt x="4757451" y="4207854"/>
                  <a:pt x="4757451" y="4214724"/>
                </a:cubicBezTo>
                <a:cubicBezTo>
                  <a:pt x="4750581" y="4214724"/>
                  <a:pt x="4750581" y="4207854"/>
                  <a:pt x="4750581" y="4207854"/>
                </a:cubicBezTo>
                <a:cubicBezTo>
                  <a:pt x="4750581" y="4207854"/>
                  <a:pt x="4750581" y="4200984"/>
                  <a:pt x="4757451" y="4200984"/>
                </a:cubicBezTo>
                <a:close/>
                <a:moveTo>
                  <a:pt x="1363689" y="4180374"/>
                </a:moveTo>
                <a:cubicBezTo>
                  <a:pt x="1370559" y="4180374"/>
                  <a:pt x="1370559" y="4180374"/>
                  <a:pt x="1370559" y="4180374"/>
                </a:cubicBezTo>
                <a:cubicBezTo>
                  <a:pt x="1370559" y="4187244"/>
                  <a:pt x="1370559" y="4187244"/>
                  <a:pt x="1370559" y="4187244"/>
                </a:cubicBezTo>
                <a:cubicBezTo>
                  <a:pt x="1363689" y="4187244"/>
                  <a:pt x="1363689" y="4187244"/>
                  <a:pt x="1363689" y="4187244"/>
                </a:cubicBezTo>
                <a:cubicBezTo>
                  <a:pt x="1363689" y="4180374"/>
                  <a:pt x="1363689" y="4180374"/>
                  <a:pt x="1363689" y="4180374"/>
                </a:cubicBezTo>
                <a:close/>
                <a:moveTo>
                  <a:pt x="2839076" y="4179515"/>
                </a:moveTo>
                <a:cubicBezTo>
                  <a:pt x="2843676" y="4182092"/>
                  <a:pt x="2847356" y="4187244"/>
                  <a:pt x="2851037" y="4194114"/>
                </a:cubicBezTo>
                <a:cubicBezTo>
                  <a:pt x="2851037" y="4200984"/>
                  <a:pt x="2843676" y="4214724"/>
                  <a:pt x="2828954" y="4214724"/>
                </a:cubicBezTo>
                <a:cubicBezTo>
                  <a:pt x="2814232" y="4214724"/>
                  <a:pt x="2806872" y="4214724"/>
                  <a:pt x="2799511" y="4200984"/>
                </a:cubicBezTo>
                <a:cubicBezTo>
                  <a:pt x="2799511" y="4194114"/>
                  <a:pt x="2806872" y="4180374"/>
                  <a:pt x="2821593" y="4180374"/>
                </a:cubicBezTo>
                <a:cubicBezTo>
                  <a:pt x="2828954" y="4176939"/>
                  <a:pt x="2834475" y="4176939"/>
                  <a:pt x="2839076" y="4179515"/>
                </a:cubicBezTo>
                <a:close/>
                <a:moveTo>
                  <a:pt x="5081520" y="4171787"/>
                </a:moveTo>
                <a:cubicBezTo>
                  <a:pt x="5084418" y="4173504"/>
                  <a:pt x="5086350" y="4176939"/>
                  <a:pt x="5086350" y="4180374"/>
                </a:cubicBezTo>
                <a:cubicBezTo>
                  <a:pt x="5094079" y="4180374"/>
                  <a:pt x="5086350" y="4187244"/>
                  <a:pt x="5078621" y="4187244"/>
                </a:cubicBezTo>
                <a:cubicBezTo>
                  <a:pt x="5070892" y="4194114"/>
                  <a:pt x="5063163" y="4187244"/>
                  <a:pt x="5063163" y="4180374"/>
                </a:cubicBezTo>
                <a:cubicBezTo>
                  <a:pt x="5063163" y="4180374"/>
                  <a:pt x="5063163" y="4173504"/>
                  <a:pt x="5070892" y="4173504"/>
                </a:cubicBezTo>
                <a:cubicBezTo>
                  <a:pt x="5074757" y="4170069"/>
                  <a:pt x="5078621" y="4170069"/>
                  <a:pt x="5081520" y="4171787"/>
                </a:cubicBezTo>
                <a:close/>
                <a:moveTo>
                  <a:pt x="2322048" y="4166634"/>
                </a:moveTo>
                <a:cubicBezTo>
                  <a:pt x="2322048" y="4166634"/>
                  <a:pt x="2322048" y="4166634"/>
                  <a:pt x="2322048" y="4173504"/>
                </a:cubicBezTo>
                <a:cubicBezTo>
                  <a:pt x="2315178" y="4173504"/>
                  <a:pt x="2315178" y="4173504"/>
                  <a:pt x="2315178" y="4173504"/>
                </a:cubicBezTo>
                <a:cubicBezTo>
                  <a:pt x="2315178" y="4173504"/>
                  <a:pt x="2315178" y="4166634"/>
                  <a:pt x="2322048" y="4166634"/>
                </a:cubicBezTo>
                <a:close/>
                <a:moveTo>
                  <a:pt x="2071295" y="4166634"/>
                </a:moveTo>
                <a:cubicBezTo>
                  <a:pt x="2078165" y="4166634"/>
                  <a:pt x="2085035" y="4166634"/>
                  <a:pt x="2085035" y="4173504"/>
                </a:cubicBezTo>
                <a:cubicBezTo>
                  <a:pt x="2085035" y="4180374"/>
                  <a:pt x="2085035" y="4180374"/>
                  <a:pt x="2078165" y="4180374"/>
                </a:cubicBezTo>
                <a:cubicBezTo>
                  <a:pt x="2071295" y="4187244"/>
                  <a:pt x="2064425" y="4180374"/>
                  <a:pt x="2064425" y="4180374"/>
                </a:cubicBezTo>
                <a:cubicBezTo>
                  <a:pt x="2064425" y="4173504"/>
                  <a:pt x="2071295" y="4166634"/>
                  <a:pt x="2071295" y="4166634"/>
                </a:cubicBezTo>
                <a:close/>
                <a:moveTo>
                  <a:pt x="1562918" y="4166634"/>
                </a:moveTo>
                <a:cubicBezTo>
                  <a:pt x="1573224" y="4166634"/>
                  <a:pt x="1573224" y="4166634"/>
                  <a:pt x="1573224" y="4166634"/>
                </a:cubicBezTo>
                <a:cubicBezTo>
                  <a:pt x="1573224" y="4173504"/>
                  <a:pt x="1573224" y="4173504"/>
                  <a:pt x="1573224" y="4173504"/>
                </a:cubicBezTo>
                <a:cubicBezTo>
                  <a:pt x="1562918" y="4173504"/>
                  <a:pt x="1562918" y="4173504"/>
                  <a:pt x="1562918" y="4173504"/>
                </a:cubicBezTo>
                <a:cubicBezTo>
                  <a:pt x="1562918" y="4166634"/>
                  <a:pt x="1562918" y="4166634"/>
                  <a:pt x="1562918" y="4166634"/>
                </a:cubicBezTo>
                <a:close/>
                <a:moveTo>
                  <a:pt x="1951070" y="4156328"/>
                </a:moveTo>
                <a:cubicBezTo>
                  <a:pt x="1957940" y="4156328"/>
                  <a:pt x="1957940" y="4156328"/>
                  <a:pt x="1957940" y="4164916"/>
                </a:cubicBezTo>
                <a:cubicBezTo>
                  <a:pt x="1964810" y="4164916"/>
                  <a:pt x="1957940" y="4173504"/>
                  <a:pt x="1951070" y="4173504"/>
                </a:cubicBezTo>
                <a:cubicBezTo>
                  <a:pt x="1951070" y="4173504"/>
                  <a:pt x="1944200" y="4173504"/>
                  <a:pt x="1944200" y="4164916"/>
                </a:cubicBezTo>
                <a:cubicBezTo>
                  <a:pt x="1944200" y="4164916"/>
                  <a:pt x="1944200" y="4156328"/>
                  <a:pt x="1951070" y="4156328"/>
                </a:cubicBezTo>
                <a:close/>
                <a:moveTo>
                  <a:pt x="1071714" y="4156328"/>
                </a:moveTo>
                <a:cubicBezTo>
                  <a:pt x="1078584" y="4156328"/>
                  <a:pt x="1078584" y="4156328"/>
                  <a:pt x="1078584" y="4156328"/>
                </a:cubicBezTo>
                <a:cubicBezTo>
                  <a:pt x="1078584" y="4166634"/>
                  <a:pt x="1078584" y="4166634"/>
                  <a:pt x="1078584" y="4166634"/>
                </a:cubicBezTo>
                <a:cubicBezTo>
                  <a:pt x="1071714" y="4166634"/>
                  <a:pt x="1071714" y="4166634"/>
                  <a:pt x="1071714" y="4156328"/>
                </a:cubicBezTo>
                <a:close/>
                <a:moveTo>
                  <a:pt x="3642225" y="4149458"/>
                </a:moveTo>
                <a:cubicBezTo>
                  <a:pt x="3650241" y="4149458"/>
                  <a:pt x="3658256" y="4157474"/>
                  <a:pt x="3658256" y="4157474"/>
                </a:cubicBezTo>
                <a:cubicBezTo>
                  <a:pt x="3658256" y="4165489"/>
                  <a:pt x="3658256" y="4173504"/>
                  <a:pt x="3650241" y="4173504"/>
                </a:cubicBezTo>
                <a:cubicBezTo>
                  <a:pt x="3642225" y="4173504"/>
                  <a:pt x="3634210" y="4173504"/>
                  <a:pt x="3634210" y="4165489"/>
                </a:cubicBezTo>
                <a:cubicBezTo>
                  <a:pt x="3634210" y="4157474"/>
                  <a:pt x="3634210" y="4157474"/>
                  <a:pt x="3642225" y="4149458"/>
                </a:cubicBezTo>
                <a:close/>
                <a:moveTo>
                  <a:pt x="5234912" y="4135718"/>
                </a:moveTo>
                <a:cubicBezTo>
                  <a:pt x="5241782" y="4135718"/>
                  <a:pt x="5241782" y="4135718"/>
                  <a:pt x="5241782" y="4135718"/>
                </a:cubicBezTo>
                <a:cubicBezTo>
                  <a:pt x="5241782" y="4142588"/>
                  <a:pt x="5241782" y="4142588"/>
                  <a:pt x="5234912" y="4142588"/>
                </a:cubicBezTo>
                <a:cubicBezTo>
                  <a:pt x="5234912" y="4142588"/>
                  <a:pt x="5234912" y="4142588"/>
                  <a:pt x="5228042" y="4142588"/>
                </a:cubicBezTo>
                <a:cubicBezTo>
                  <a:pt x="5228042" y="4135718"/>
                  <a:pt x="5234912" y="4135718"/>
                  <a:pt x="5234912" y="4135718"/>
                </a:cubicBezTo>
                <a:close/>
                <a:moveTo>
                  <a:pt x="4520436" y="4115108"/>
                </a:moveTo>
                <a:cubicBezTo>
                  <a:pt x="4527306" y="4115108"/>
                  <a:pt x="4534176" y="4115108"/>
                  <a:pt x="4534176" y="4121978"/>
                </a:cubicBezTo>
                <a:cubicBezTo>
                  <a:pt x="4534176" y="4128848"/>
                  <a:pt x="4534176" y="4128848"/>
                  <a:pt x="4527306" y="4135718"/>
                </a:cubicBezTo>
                <a:cubicBezTo>
                  <a:pt x="4520436" y="4135718"/>
                  <a:pt x="4513566" y="4128848"/>
                  <a:pt x="4513566" y="4121978"/>
                </a:cubicBezTo>
                <a:cubicBezTo>
                  <a:pt x="4513566" y="4121978"/>
                  <a:pt x="4513566" y="4115108"/>
                  <a:pt x="4520436" y="4115108"/>
                </a:cubicBezTo>
                <a:close/>
                <a:moveTo>
                  <a:pt x="1191940" y="4115108"/>
                </a:moveTo>
                <a:cubicBezTo>
                  <a:pt x="1191940" y="4121978"/>
                  <a:pt x="1191940" y="4121978"/>
                  <a:pt x="1191940" y="4121978"/>
                </a:cubicBezTo>
                <a:cubicBezTo>
                  <a:pt x="1185070" y="4121978"/>
                  <a:pt x="1185070" y="4121978"/>
                  <a:pt x="1185070" y="4121978"/>
                </a:cubicBezTo>
                <a:cubicBezTo>
                  <a:pt x="1185070" y="4115108"/>
                  <a:pt x="1185070" y="4115108"/>
                  <a:pt x="1191940" y="4115108"/>
                </a:cubicBezTo>
                <a:close/>
                <a:moveTo>
                  <a:pt x="999581" y="4115108"/>
                </a:moveTo>
                <a:cubicBezTo>
                  <a:pt x="1006451" y="4115108"/>
                  <a:pt x="1006451" y="4121978"/>
                  <a:pt x="1006451" y="4121978"/>
                </a:cubicBezTo>
                <a:cubicBezTo>
                  <a:pt x="1006451" y="4121978"/>
                  <a:pt x="1006451" y="4128848"/>
                  <a:pt x="1006451" y="4128848"/>
                </a:cubicBezTo>
                <a:cubicBezTo>
                  <a:pt x="999581" y="4128848"/>
                  <a:pt x="999581" y="4128848"/>
                  <a:pt x="999581" y="4121978"/>
                </a:cubicBezTo>
                <a:cubicBezTo>
                  <a:pt x="999581" y="4121978"/>
                  <a:pt x="999581" y="4121978"/>
                  <a:pt x="999581" y="4115108"/>
                </a:cubicBezTo>
                <a:close/>
                <a:moveTo>
                  <a:pt x="3179077" y="4094498"/>
                </a:moveTo>
                <a:cubicBezTo>
                  <a:pt x="3186806" y="4094498"/>
                  <a:pt x="3194535" y="4094498"/>
                  <a:pt x="3194535" y="4101368"/>
                </a:cubicBezTo>
                <a:cubicBezTo>
                  <a:pt x="3194535" y="4108238"/>
                  <a:pt x="3186806" y="4115108"/>
                  <a:pt x="3186806" y="4115108"/>
                </a:cubicBezTo>
                <a:cubicBezTo>
                  <a:pt x="3179077" y="4115108"/>
                  <a:pt x="3171348" y="4115108"/>
                  <a:pt x="3171348" y="4108238"/>
                </a:cubicBezTo>
                <a:cubicBezTo>
                  <a:pt x="3163619" y="4101368"/>
                  <a:pt x="3171348" y="4094498"/>
                  <a:pt x="3179077" y="4094498"/>
                </a:cubicBezTo>
                <a:close/>
                <a:moveTo>
                  <a:pt x="4338382" y="4091922"/>
                </a:moveTo>
                <a:cubicBezTo>
                  <a:pt x="4340100" y="4092781"/>
                  <a:pt x="4341817" y="4094498"/>
                  <a:pt x="4341817" y="4094498"/>
                </a:cubicBezTo>
                <a:cubicBezTo>
                  <a:pt x="4341817" y="4094498"/>
                  <a:pt x="4341817" y="4101368"/>
                  <a:pt x="4334947" y="4101368"/>
                </a:cubicBezTo>
                <a:cubicBezTo>
                  <a:pt x="4334947" y="4101368"/>
                  <a:pt x="4328077" y="4101368"/>
                  <a:pt x="4328077" y="4094498"/>
                </a:cubicBezTo>
                <a:cubicBezTo>
                  <a:pt x="4328077" y="4094498"/>
                  <a:pt x="4334947" y="4094498"/>
                  <a:pt x="4334947" y="4094498"/>
                </a:cubicBezTo>
                <a:cubicBezTo>
                  <a:pt x="4334947" y="4091063"/>
                  <a:pt x="4336665" y="4091063"/>
                  <a:pt x="4338382" y="4091922"/>
                </a:cubicBezTo>
                <a:close/>
                <a:moveTo>
                  <a:pt x="1456432" y="4087628"/>
                </a:moveTo>
                <a:cubicBezTo>
                  <a:pt x="1456432" y="4094498"/>
                  <a:pt x="1456432" y="4094498"/>
                  <a:pt x="1456432" y="4094498"/>
                </a:cubicBezTo>
                <a:cubicBezTo>
                  <a:pt x="1449562" y="4094498"/>
                  <a:pt x="1449562" y="4094498"/>
                  <a:pt x="1449562" y="4094498"/>
                </a:cubicBezTo>
                <a:cubicBezTo>
                  <a:pt x="1449562" y="4087628"/>
                  <a:pt x="1449562" y="4087628"/>
                  <a:pt x="1456432" y="4087628"/>
                </a:cubicBezTo>
                <a:close/>
                <a:moveTo>
                  <a:pt x="3627341" y="4063584"/>
                </a:moveTo>
                <a:cubicBezTo>
                  <a:pt x="3627341" y="4063584"/>
                  <a:pt x="3634211" y="4063584"/>
                  <a:pt x="3634211" y="4063584"/>
                </a:cubicBezTo>
                <a:cubicBezTo>
                  <a:pt x="3634211" y="4070454"/>
                  <a:pt x="3627341" y="4070454"/>
                  <a:pt x="3627341" y="4070454"/>
                </a:cubicBezTo>
                <a:cubicBezTo>
                  <a:pt x="3627341" y="4070454"/>
                  <a:pt x="3620471" y="4070454"/>
                  <a:pt x="3620471" y="4070454"/>
                </a:cubicBezTo>
                <a:cubicBezTo>
                  <a:pt x="3620471" y="4063584"/>
                  <a:pt x="3620471" y="4063584"/>
                  <a:pt x="3627341" y="4063584"/>
                </a:cubicBezTo>
                <a:close/>
                <a:moveTo>
                  <a:pt x="2563641" y="4056715"/>
                </a:moveTo>
                <a:cubicBezTo>
                  <a:pt x="2571656" y="4056715"/>
                  <a:pt x="2579672" y="4056715"/>
                  <a:pt x="2579672" y="4064731"/>
                </a:cubicBezTo>
                <a:cubicBezTo>
                  <a:pt x="2579672" y="4072746"/>
                  <a:pt x="2579672" y="4072746"/>
                  <a:pt x="2571656" y="4080761"/>
                </a:cubicBezTo>
                <a:cubicBezTo>
                  <a:pt x="2563641" y="4080761"/>
                  <a:pt x="2555626" y="4072746"/>
                  <a:pt x="2555626" y="4072746"/>
                </a:cubicBezTo>
                <a:cubicBezTo>
                  <a:pt x="2555626" y="4064731"/>
                  <a:pt x="2555626" y="4056715"/>
                  <a:pt x="2563641" y="4056715"/>
                </a:cubicBezTo>
                <a:close/>
                <a:moveTo>
                  <a:pt x="1257203" y="4056715"/>
                </a:moveTo>
                <a:cubicBezTo>
                  <a:pt x="1257203" y="4056715"/>
                  <a:pt x="1264073" y="4056715"/>
                  <a:pt x="1264073" y="4056715"/>
                </a:cubicBezTo>
                <a:cubicBezTo>
                  <a:pt x="1264073" y="4063585"/>
                  <a:pt x="1257203" y="4063585"/>
                  <a:pt x="1257203" y="4063585"/>
                </a:cubicBezTo>
                <a:cubicBezTo>
                  <a:pt x="1257203" y="4063585"/>
                  <a:pt x="1250333" y="4063585"/>
                  <a:pt x="1250333" y="4063585"/>
                </a:cubicBezTo>
                <a:cubicBezTo>
                  <a:pt x="1250333" y="4056715"/>
                  <a:pt x="1250333" y="4056715"/>
                  <a:pt x="1257203" y="4056715"/>
                </a:cubicBezTo>
                <a:close/>
                <a:moveTo>
                  <a:pt x="3864355" y="4042975"/>
                </a:moveTo>
                <a:cubicBezTo>
                  <a:pt x="3871225" y="4042975"/>
                  <a:pt x="3871225" y="4042975"/>
                  <a:pt x="3871225" y="4049845"/>
                </a:cubicBezTo>
                <a:cubicBezTo>
                  <a:pt x="3864355" y="4049845"/>
                  <a:pt x="3864355" y="4049845"/>
                  <a:pt x="3864355" y="4049845"/>
                </a:cubicBezTo>
                <a:cubicBezTo>
                  <a:pt x="3864355" y="4049845"/>
                  <a:pt x="3864355" y="4042975"/>
                  <a:pt x="3864355" y="4042975"/>
                </a:cubicBezTo>
                <a:close/>
                <a:moveTo>
                  <a:pt x="5162778" y="4036105"/>
                </a:moveTo>
                <a:cubicBezTo>
                  <a:pt x="5166572" y="4036105"/>
                  <a:pt x="5169648" y="4037643"/>
                  <a:pt x="5169648" y="4039540"/>
                </a:cubicBezTo>
                <a:cubicBezTo>
                  <a:pt x="5169648" y="4041437"/>
                  <a:pt x="5166572" y="4042975"/>
                  <a:pt x="5162778" y="4042975"/>
                </a:cubicBezTo>
                <a:cubicBezTo>
                  <a:pt x="5158984" y="4042975"/>
                  <a:pt x="5155908" y="4041437"/>
                  <a:pt x="5155908" y="4039540"/>
                </a:cubicBezTo>
                <a:cubicBezTo>
                  <a:pt x="5155908" y="4037643"/>
                  <a:pt x="5158984" y="4036105"/>
                  <a:pt x="5162778" y="4036105"/>
                </a:cubicBezTo>
                <a:close/>
                <a:moveTo>
                  <a:pt x="2322048" y="4036105"/>
                </a:moveTo>
                <a:cubicBezTo>
                  <a:pt x="2328918" y="4036105"/>
                  <a:pt x="2328918" y="4036105"/>
                  <a:pt x="2335788" y="4042975"/>
                </a:cubicBezTo>
                <a:cubicBezTo>
                  <a:pt x="2335788" y="4049845"/>
                  <a:pt x="2328918" y="4049845"/>
                  <a:pt x="2328918" y="4049845"/>
                </a:cubicBezTo>
                <a:cubicBezTo>
                  <a:pt x="2322048" y="4049845"/>
                  <a:pt x="2315178" y="4049845"/>
                  <a:pt x="2315178" y="4042975"/>
                </a:cubicBezTo>
                <a:cubicBezTo>
                  <a:pt x="2315178" y="4042975"/>
                  <a:pt x="2322048" y="4036105"/>
                  <a:pt x="2322048" y="4036105"/>
                </a:cubicBezTo>
                <a:close/>
                <a:moveTo>
                  <a:pt x="1835998" y="4036105"/>
                </a:moveTo>
                <a:cubicBezTo>
                  <a:pt x="1835998" y="4036105"/>
                  <a:pt x="1844586" y="4036105"/>
                  <a:pt x="1844586" y="4042975"/>
                </a:cubicBezTo>
                <a:cubicBezTo>
                  <a:pt x="1844586" y="4042975"/>
                  <a:pt x="1844586" y="4049845"/>
                  <a:pt x="1835998" y="4049845"/>
                </a:cubicBezTo>
                <a:cubicBezTo>
                  <a:pt x="1827410" y="4049845"/>
                  <a:pt x="1827410" y="4049845"/>
                  <a:pt x="1827410" y="4042975"/>
                </a:cubicBezTo>
                <a:cubicBezTo>
                  <a:pt x="1827410" y="4042975"/>
                  <a:pt x="1827410" y="4036105"/>
                  <a:pt x="1835998" y="4036105"/>
                </a:cubicBezTo>
                <a:close/>
                <a:moveTo>
                  <a:pt x="3821418" y="4015495"/>
                </a:moveTo>
                <a:cubicBezTo>
                  <a:pt x="3826161" y="4015495"/>
                  <a:pt x="3830006" y="4018571"/>
                  <a:pt x="3830006" y="4022365"/>
                </a:cubicBezTo>
                <a:cubicBezTo>
                  <a:pt x="3830006" y="4026159"/>
                  <a:pt x="3826161" y="4029235"/>
                  <a:pt x="3821418" y="4029235"/>
                </a:cubicBezTo>
                <a:cubicBezTo>
                  <a:pt x="3816675" y="4029235"/>
                  <a:pt x="3812830" y="4026159"/>
                  <a:pt x="3812830" y="4022365"/>
                </a:cubicBezTo>
                <a:cubicBezTo>
                  <a:pt x="3812830" y="4018571"/>
                  <a:pt x="3816675" y="4015495"/>
                  <a:pt x="3821418" y="4015495"/>
                </a:cubicBezTo>
                <a:close/>
                <a:moveTo>
                  <a:pt x="2421663" y="4015495"/>
                </a:moveTo>
                <a:cubicBezTo>
                  <a:pt x="2421663" y="4015495"/>
                  <a:pt x="2428533" y="4015495"/>
                  <a:pt x="2428533" y="4022365"/>
                </a:cubicBezTo>
                <a:cubicBezTo>
                  <a:pt x="2428533" y="4022365"/>
                  <a:pt x="2428533" y="4029235"/>
                  <a:pt x="2421663" y="4029235"/>
                </a:cubicBezTo>
                <a:cubicBezTo>
                  <a:pt x="2421663" y="4029235"/>
                  <a:pt x="2414793" y="4029235"/>
                  <a:pt x="2414793" y="4022365"/>
                </a:cubicBezTo>
                <a:cubicBezTo>
                  <a:pt x="2414793" y="4022365"/>
                  <a:pt x="2414793" y="4015495"/>
                  <a:pt x="2421663" y="4015495"/>
                </a:cubicBezTo>
                <a:close/>
                <a:moveTo>
                  <a:pt x="2050685" y="4008625"/>
                </a:moveTo>
                <a:cubicBezTo>
                  <a:pt x="2057555" y="4008625"/>
                  <a:pt x="2057555" y="4008625"/>
                  <a:pt x="2064425" y="4008625"/>
                </a:cubicBezTo>
                <a:cubicBezTo>
                  <a:pt x="2064425" y="4015495"/>
                  <a:pt x="2057555" y="4015495"/>
                  <a:pt x="2057555" y="4022365"/>
                </a:cubicBezTo>
                <a:cubicBezTo>
                  <a:pt x="2050685" y="4022365"/>
                  <a:pt x="2043815" y="4015495"/>
                  <a:pt x="2043815" y="4015495"/>
                </a:cubicBezTo>
                <a:cubicBezTo>
                  <a:pt x="2043815" y="4008625"/>
                  <a:pt x="2050685" y="4008625"/>
                  <a:pt x="2050685" y="4008625"/>
                </a:cubicBezTo>
                <a:close/>
                <a:moveTo>
                  <a:pt x="4163198" y="4001755"/>
                </a:moveTo>
                <a:cubicBezTo>
                  <a:pt x="4163198" y="4001755"/>
                  <a:pt x="4170068" y="4001755"/>
                  <a:pt x="4170068" y="4001755"/>
                </a:cubicBezTo>
                <a:cubicBezTo>
                  <a:pt x="4170068" y="4008625"/>
                  <a:pt x="4170068" y="4008625"/>
                  <a:pt x="4163198" y="4008625"/>
                </a:cubicBezTo>
                <a:cubicBezTo>
                  <a:pt x="4163198" y="4008625"/>
                  <a:pt x="4156328" y="4008625"/>
                  <a:pt x="4156328" y="4008625"/>
                </a:cubicBezTo>
                <a:cubicBezTo>
                  <a:pt x="4156328" y="4001755"/>
                  <a:pt x="4156328" y="4001755"/>
                  <a:pt x="4163198" y="4001755"/>
                </a:cubicBezTo>
                <a:close/>
                <a:moveTo>
                  <a:pt x="2270524" y="3994885"/>
                </a:moveTo>
                <a:cubicBezTo>
                  <a:pt x="2270524" y="4001755"/>
                  <a:pt x="2270524" y="4001755"/>
                  <a:pt x="2270524" y="4001755"/>
                </a:cubicBezTo>
                <a:cubicBezTo>
                  <a:pt x="2270524" y="4001755"/>
                  <a:pt x="2263654" y="4001755"/>
                  <a:pt x="2263654" y="4001755"/>
                </a:cubicBezTo>
                <a:cubicBezTo>
                  <a:pt x="2263654" y="3994885"/>
                  <a:pt x="2263654" y="3994885"/>
                  <a:pt x="2270524" y="3994885"/>
                </a:cubicBezTo>
                <a:close/>
                <a:moveTo>
                  <a:pt x="3541467" y="3988015"/>
                </a:moveTo>
                <a:cubicBezTo>
                  <a:pt x="3548337" y="3988015"/>
                  <a:pt x="3548337" y="3988015"/>
                  <a:pt x="3548337" y="3988015"/>
                </a:cubicBezTo>
                <a:cubicBezTo>
                  <a:pt x="3548337" y="3994885"/>
                  <a:pt x="3548337" y="3994885"/>
                  <a:pt x="3548337" y="3994885"/>
                </a:cubicBezTo>
                <a:cubicBezTo>
                  <a:pt x="3541467" y="3994885"/>
                  <a:pt x="3541467" y="3994885"/>
                  <a:pt x="3541467" y="3988015"/>
                </a:cubicBezTo>
                <a:close/>
                <a:moveTo>
                  <a:pt x="5135299" y="3977709"/>
                </a:moveTo>
                <a:cubicBezTo>
                  <a:pt x="5135299" y="3977709"/>
                  <a:pt x="5142169" y="3986297"/>
                  <a:pt x="5142169" y="3986297"/>
                </a:cubicBezTo>
                <a:cubicBezTo>
                  <a:pt x="5142169" y="3986297"/>
                  <a:pt x="5142169" y="3994885"/>
                  <a:pt x="5135299" y="3994885"/>
                </a:cubicBezTo>
                <a:cubicBezTo>
                  <a:pt x="5135299" y="3994885"/>
                  <a:pt x="5128429" y="3994885"/>
                  <a:pt x="5128429" y="3986297"/>
                </a:cubicBezTo>
                <a:cubicBezTo>
                  <a:pt x="5128429" y="3986297"/>
                  <a:pt x="5135299" y="3977709"/>
                  <a:pt x="5135299" y="3977709"/>
                </a:cubicBezTo>
                <a:close/>
                <a:moveTo>
                  <a:pt x="6406242" y="3970839"/>
                </a:moveTo>
                <a:cubicBezTo>
                  <a:pt x="6413830" y="3970839"/>
                  <a:pt x="6419982" y="3976222"/>
                  <a:pt x="6419982" y="3982862"/>
                </a:cubicBezTo>
                <a:cubicBezTo>
                  <a:pt x="6419982" y="3989502"/>
                  <a:pt x="6413830" y="3994885"/>
                  <a:pt x="6406242" y="3994885"/>
                </a:cubicBezTo>
                <a:cubicBezTo>
                  <a:pt x="6398654" y="3994885"/>
                  <a:pt x="6392502" y="3989502"/>
                  <a:pt x="6392502" y="3982862"/>
                </a:cubicBezTo>
                <a:cubicBezTo>
                  <a:pt x="6392502" y="3976222"/>
                  <a:pt x="6398654" y="3970839"/>
                  <a:pt x="6406242" y="3970839"/>
                </a:cubicBezTo>
                <a:close/>
                <a:moveTo>
                  <a:pt x="5882408" y="3970839"/>
                </a:moveTo>
                <a:cubicBezTo>
                  <a:pt x="5889048" y="3970839"/>
                  <a:pt x="5894431" y="3976222"/>
                  <a:pt x="5894431" y="3982862"/>
                </a:cubicBezTo>
                <a:cubicBezTo>
                  <a:pt x="5894431" y="3989502"/>
                  <a:pt x="5889048" y="3994885"/>
                  <a:pt x="5882408" y="3994885"/>
                </a:cubicBezTo>
                <a:cubicBezTo>
                  <a:pt x="5875768" y="3994885"/>
                  <a:pt x="5870385" y="3989502"/>
                  <a:pt x="5870385" y="3982862"/>
                </a:cubicBezTo>
                <a:cubicBezTo>
                  <a:pt x="5870385" y="3976222"/>
                  <a:pt x="5875768" y="3970839"/>
                  <a:pt x="5882408" y="3970839"/>
                </a:cubicBezTo>
                <a:close/>
                <a:moveTo>
                  <a:pt x="5513146" y="3970839"/>
                </a:moveTo>
                <a:cubicBezTo>
                  <a:pt x="5513146" y="3970839"/>
                  <a:pt x="5520016" y="3970839"/>
                  <a:pt x="5520016" y="3970839"/>
                </a:cubicBezTo>
                <a:cubicBezTo>
                  <a:pt x="5520016" y="3977709"/>
                  <a:pt x="5520016" y="3977709"/>
                  <a:pt x="5513146" y="3977709"/>
                </a:cubicBezTo>
                <a:cubicBezTo>
                  <a:pt x="5513146" y="3977709"/>
                  <a:pt x="5506276" y="3977709"/>
                  <a:pt x="5506276" y="3977709"/>
                </a:cubicBezTo>
                <a:cubicBezTo>
                  <a:pt x="5506276" y="3970839"/>
                  <a:pt x="5506276" y="3970839"/>
                  <a:pt x="5513146" y="3970839"/>
                </a:cubicBezTo>
                <a:close/>
                <a:moveTo>
                  <a:pt x="3984579" y="3963969"/>
                </a:moveTo>
                <a:cubicBezTo>
                  <a:pt x="3991449" y="3963969"/>
                  <a:pt x="3991449" y="3963969"/>
                  <a:pt x="3991449" y="3970839"/>
                </a:cubicBezTo>
                <a:cubicBezTo>
                  <a:pt x="3991449" y="3970839"/>
                  <a:pt x="3991449" y="3977709"/>
                  <a:pt x="3984579" y="3977709"/>
                </a:cubicBezTo>
                <a:cubicBezTo>
                  <a:pt x="3984579" y="3977709"/>
                  <a:pt x="3984579" y="3977709"/>
                  <a:pt x="3977709" y="3970839"/>
                </a:cubicBezTo>
                <a:cubicBezTo>
                  <a:pt x="3977709" y="3970839"/>
                  <a:pt x="3984579" y="3963969"/>
                  <a:pt x="3984579" y="3963969"/>
                </a:cubicBezTo>
                <a:close/>
                <a:moveTo>
                  <a:pt x="4571962" y="3950229"/>
                </a:moveTo>
                <a:cubicBezTo>
                  <a:pt x="4571962" y="3950229"/>
                  <a:pt x="4578832" y="3950229"/>
                  <a:pt x="4578832" y="3950229"/>
                </a:cubicBezTo>
                <a:cubicBezTo>
                  <a:pt x="4578832" y="3957099"/>
                  <a:pt x="4578832" y="3957099"/>
                  <a:pt x="4571962" y="3957099"/>
                </a:cubicBezTo>
                <a:cubicBezTo>
                  <a:pt x="4571962" y="3957099"/>
                  <a:pt x="4565092" y="3957099"/>
                  <a:pt x="4565092" y="3957099"/>
                </a:cubicBezTo>
                <a:cubicBezTo>
                  <a:pt x="4565092" y="3950229"/>
                  <a:pt x="4565092" y="3950229"/>
                  <a:pt x="4571962" y="3950229"/>
                </a:cubicBezTo>
                <a:close/>
                <a:moveTo>
                  <a:pt x="2363267" y="3950229"/>
                </a:moveTo>
                <a:cubicBezTo>
                  <a:pt x="2363267" y="3950229"/>
                  <a:pt x="2370137" y="3950229"/>
                  <a:pt x="2370137" y="3957099"/>
                </a:cubicBezTo>
                <a:cubicBezTo>
                  <a:pt x="2370137" y="3957099"/>
                  <a:pt x="2370137" y="3963969"/>
                  <a:pt x="2363267" y="3963969"/>
                </a:cubicBezTo>
                <a:cubicBezTo>
                  <a:pt x="2356397" y="3963969"/>
                  <a:pt x="2356397" y="3963969"/>
                  <a:pt x="2356397" y="3957099"/>
                </a:cubicBezTo>
                <a:cubicBezTo>
                  <a:pt x="2356397" y="3957099"/>
                  <a:pt x="2356397" y="3950229"/>
                  <a:pt x="2363267" y="3950229"/>
                </a:cubicBezTo>
                <a:close/>
                <a:moveTo>
                  <a:pt x="4207854" y="3922749"/>
                </a:moveTo>
                <a:cubicBezTo>
                  <a:pt x="4207854" y="3922749"/>
                  <a:pt x="4214724" y="3922749"/>
                  <a:pt x="4214724" y="3922749"/>
                </a:cubicBezTo>
                <a:cubicBezTo>
                  <a:pt x="4214724" y="3929619"/>
                  <a:pt x="4207854" y="3929619"/>
                  <a:pt x="4207854" y="3929619"/>
                </a:cubicBezTo>
                <a:cubicBezTo>
                  <a:pt x="4207854" y="3929619"/>
                  <a:pt x="4200984" y="3929619"/>
                  <a:pt x="4200984" y="3929619"/>
                </a:cubicBezTo>
                <a:cubicBezTo>
                  <a:pt x="4200984" y="3922749"/>
                  <a:pt x="4200984" y="3922749"/>
                  <a:pt x="4207854" y="3922749"/>
                </a:cubicBezTo>
                <a:close/>
                <a:moveTo>
                  <a:pt x="3542612" y="3922749"/>
                </a:moveTo>
                <a:cubicBezTo>
                  <a:pt x="3550628" y="3922749"/>
                  <a:pt x="3558643" y="3929619"/>
                  <a:pt x="3558643" y="3929619"/>
                </a:cubicBezTo>
                <a:cubicBezTo>
                  <a:pt x="3558643" y="3936489"/>
                  <a:pt x="3558643" y="3943359"/>
                  <a:pt x="3550628" y="3943359"/>
                </a:cubicBezTo>
                <a:cubicBezTo>
                  <a:pt x="3542612" y="3943359"/>
                  <a:pt x="3534597" y="3943359"/>
                  <a:pt x="3534597" y="3936489"/>
                </a:cubicBezTo>
                <a:cubicBezTo>
                  <a:pt x="3534597" y="3929619"/>
                  <a:pt x="3534597" y="3922749"/>
                  <a:pt x="3542612" y="3922749"/>
                </a:cubicBezTo>
                <a:close/>
                <a:moveTo>
                  <a:pt x="5382618" y="3915879"/>
                </a:moveTo>
                <a:cubicBezTo>
                  <a:pt x="5384515" y="3915879"/>
                  <a:pt x="5386053" y="3918956"/>
                  <a:pt x="5386053" y="3922749"/>
                </a:cubicBezTo>
                <a:cubicBezTo>
                  <a:pt x="5386053" y="3926543"/>
                  <a:pt x="5384515" y="3929619"/>
                  <a:pt x="5382618" y="3929619"/>
                </a:cubicBezTo>
                <a:cubicBezTo>
                  <a:pt x="5380721" y="3929619"/>
                  <a:pt x="5379183" y="3926543"/>
                  <a:pt x="5379183" y="3922749"/>
                </a:cubicBezTo>
                <a:cubicBezTo>
                  <a:pt x="5379183" y="3918956"/>
                  <a:pt x="5380721" y="3915879"/>
                  <a:pt x="5382618" y="3915879"/>
                </a:cubicBezTo>
                <a:close/>
                <a:moveTo>
                  <a:pt x="2471471" y="3909009"/>
                </a:moveTo>
                <a:cubicBezTo>
                  <a:pt x="2480059" y="3909009"/>
                  <a:pt x="2480059" y="3915879"/>
                  <a:pt x="2480059" y="3915879"/>
                </a:cubicBezTo>
                <a:cubicBezTo>
                  <a:pt x="2480059" y="3922749"/>
                  <a:pt x="2480059" y="3922749"/>
                  <a:pt x="2471471" y="3922749"/>
                </a:cubicBezTo>
                <a:cubicBezTo>
                  <a:pt x="2471471" y="3922749"/>
                  <a:pt x="2462883" y="3922749"/>
                  <a:pt x="2462883" y="3922749"/>
                </a:cubicBezTo>
                <a:cubicBezTo>
                  <a:pt x="2462883" y="3915879"/>
                  <a:pt x="2462883" y="3915879"/>
                  <a:pt x="2471471" y="3909009"/>
                </a:cubicBezTo>
                <a:close/>
                <a:moveTo>
                  <a:pt x="2023205" y="3902139"/>
                </a:moveTo>
                <a:cubicBezTo>
                  <a:pt x="2023205" y="3902139"/>
                  <a:pt x="2023205" y="3902139"/>
                  <a:pt x="2030075" y="3902139"/>
                </a:cubicBezTo>
                <a:cubicBezTo>
                  <a:pt x="2030075" y="3902139"/>
                  <a:pt x="2030075" y="3909009"/>
                  <a:pt x="2030075" y="3909009"/>
                </a:cubicBezTo>
                <a:cubicBezTo>
                  <a:pt x="2023205" y="3909009"/>
                  <a:pt x="2023205" y="3909009"/>
                  <a:pt x="2023205" y="3902139"/>
                </a:cubicBezTo>
                <a:close/>
                <a:moveTo>
                  <a:pt x="4400212" y="3891835"/>
                </a:moveTo>
                <a:cubicBezTo>
                  <a:pt x="4400212" y="3891835"/>
                  <a:pt x="4400212" y="3891835"/>
                  <a:pt x="4407082" y="3891835"/>
                </a:cubicBezTo>
                <a:cubicBezTo>
                  <a:pt x="4407082" y="3891835"/>
                  <a:pt x="4413952" y="3891835"/>
                  <a:pt x="4413952" y="3891835"/>
                </a:cubicBezTo>
                <a:cubicBezTo>
                  <a:pt x="4413952" y="3891835"/>
                  <a:pt x="4413952" y="3902141"/>
                  <a:pt x="4407082" y="3902141"/>
                </a:cubicBezTo>
                <a:cubicBezTo>
                  <a:pt x="4407082" y="3902141"/>
                  <a:pt x="4400212" y="3902141"/>
                  <a:pt x="4400212" y="3891835"/>
                </a:cubicBezTo>
                <a:close/>
                <a:moveTo>
                  <a:pt x="3407502" y="3891835"/>
                </a:moveTo>
                <a:cubicBezTo>
                  <a:pt x="3421242" y="3891835"/>
                  <a:pt x="3428112" y="3891835"/>
                  <a:pt x="3434982" y="3906950"/>
                </a:cubicBezTo>
                <a:cubicBezTo>
                  <a:pt x="3434982" y="3914507"/>
                  <a:pt x="3428112" y="3929621"/>
                  <a:pt x="3414372" y="3929621"/>
                </a:cubicBezTo>
                <a:cubicBezTo>
                  <a:pt x="3400632" y="3929621"/>
                  <a:pt x="3393762" y="3929621"/>
                  <a:pt x="3386892" y="3914507"/>
                </a:cubicBezTo>
                <a:cubicBezTo>
                  <a:pt x="3386892" y="3906950"/>
                  <a:pt x="3393762" y="3891835"/>
                  <a:pt x="3407502" y="3891835"/>
                </a:cubicBezTo>
                <a:close/>
                <a:moveTo>
                  <a:pt x="1806800" y="3891835"/>
                </a:moveTo>
                <a:cubicBezTo>
                  <a:pt x="1806800" y="3891835"/>
                  <a:pt x="1813670" y="3891835"/>
                  <a:pt x="1813670" y="3900423"/>
                </a:cubicBezTo>
                <a:cubicBezTo>
                  <a:pt x="1813670" y="3900423"/>
                  <a:pt x="1806800" y="3900423"/>
                  <a:pt x="1806800" y="3900423"/>
                </a:cubicBezTo>
                <a:cubicBezTo>
                  <a:pt x="1806800" y="3909011"/>
                  <a:pt x="1799930" y="3900423"/>
                  <a:pt x="1799930" y="3900423"/>
                </a:cubicBezTo>
                <a:cubicBezTo>
                  <a:pt x="1799930" y="3900423"/>
                  <a:pt x="1799930" y="3891835"/>
                  <a:pt x="1806800" y="3891835"/>
                </a:cubicBezTo>
                <a:close/>
                <a:moveTo>
                  <a:pt x="5114689" y="3884965"/>
                </a:moveTo>
                <a:cubicBezTo>
                  <a:pt x="5114689" y="3891835"/>
                  <a:pt x="5114689" y="3891835"/>
                  <a:pt x="5114689" y="3891835"/>
                </a:cubicBezTo>
                <a:cubicBezTo>
                  <a:pt x="5107819" y="3891835"/>
                  <a:pt x="5107819" y="3891835"/>
                  <a:pt x="5107819" y="3891835"/>
                </a:cubicBezTo>
                <a:cubicBezTo>
                  <a:pt x="5107819" y="3884965"/>
                  <a:pt x="5107819" y="3884965"/>
                  <a:pt x="5114689" y="3884965"/>
                </a:cubicBezTo>
                <a:close/>
                <a:moveTo>
                  <a:pt x="1521698" y="3884965"/>
                </a:moveTo>
                <a:cubicBezTo>
                  <a:pt x="1521698" y="3884965"/>
                  <a:pt x="1521698" y="3884965"/>
                  <a:pt x="1528568" y="3884965"/>
                </a:cubicBezTo>
                <a:cubicBezTo>
                  <a:pt x="1528568" y="3884965"/>
                  <a:pt x="1528568" y="3891835"/>
                  <a:pt x="1528568" y="3891835"/>
                </a:cubicBezTo>
                <a:cubicBezTo>
                  <a:pt x="1521698" y="3891835"/>
                  <a:pt x="1521698" y="3891835"/>
                  <a:pt x="1521698" y="3884965"/>
                </a:cubicBezTo>
                <a:close/>
                <a:moveTo>
                  <a:pt x="1428952" y="3884965"/>
                </a:moveTo>
                <a:cubicBezTo>
                  <a:pt x="1435822" y="3884965"/>
                  <a:pt x="1435822" y="3884965"/>
                  <a:pt x="1435822" y="3884965"/>
                </a:cubicBezTo>
                <a:cubicBezTo>
                  <a:pt x="1435822" y="3884965"/>
                  <a:pt x="1435822" y="3891835"/>
                  <a:pt x="1435822" y="3891835"/>
                </a:cubicBezTo>
                <a:cubicBezTo>
                  <a:pt x="1428952" y="3891835"/>
                  <a:pt x="1428952" y="3891835"/>
                  <a:pt x="1428952" y="3884965"/>
                </a:cubicBezTo>
                <a:close/>
                <a:moveTo>
                  <a:pt x="5272698" y="3878095"/>
                </a:moveTo>
                <a:cubicBezTo>
                  <a:pt x="5272698" y="3878095"/>
                  <a:pt x="5272698" y="3878095"/>
                  <a:pt x="5279568" y="3878095"/>
                </a:cubicBezTo>
                <a:cubicBezTo>
                  <a:pt x="5279568" y="3878095"/>
                  <a:pt x="5286438" y="3878095"/>
                  <a:pt x="5286438" y="3878095"/>
                </a:cubicBezTo>
                <a:cubicBezTo>
                  <a:pt x="5286438" y="3878095"/>
                  <a:pt x="5279568" y="3884965"/>
                  <a:pt x="5279568" y="3884965"/>
                </a:cubicBezTo>
                <a:cubicBezTo>
                  <a:pt x="5279568" y="3884965"/>
                  <a:pt x="5272698" y="3884965"/>
                  <a:pt x="5272698" y="3878095"/>
                </a:cubicBezTo>
                <a:close/>
                <a:moveTo>
                  <a:pt x="3252069" y="3877022"/>
                </a:moveTo>
                <a:cubicBezTo>
                  <a:pt x="3254646" y="3878954"/>
                  <a:pt x="3256363" y="3882819"/>
                  <a:pt x="3256363" y="3886683"/>
                </a:cubicBezTo>
                <a:cubicBezTo>
                  <a:pt x="3256363" y="3886683"/>
                  <a:pt x="3256363" y="3894412"/>
                  <a:pt x="3249493" y="3894412"/>
                </a:cubicBezTo>
                <a:cubicBezTo>
                  <a:pt x="3242623" y="3902141"/>
                  <a:pt x="3235753" y="3894412"/>
                  <a:pt x="3235753" y="3886683"/>
                </a:cubicBezTo>
                <a:cubicBezTo>
                  <a:pt x="3235753" y="3886683"/>
                  <a:pt x="3235753" y="3878954"/>
                  <a:pt x="3242623" y="3878954"/>
                </a:cubicBezTo>
                <a:cubicBezTo>
                  <a:pt x="3246058" y="3875090"/>
                  <a:pt x="3249493" y="3875090"/>
                  <a:pt x="3252069" y="3877022"/>
                </a:cubicBezTo>
                <a:close/>
                <a:moveTo>
                  <a:pt x="2177778" y="3871225"/>
                </a:moveTo>
                <a:cubicBezTo>
                  <a:pt x="2177778" y="3871225"/>
                  <a:pt x="2184648" y="3871225"/>
                  <a:pt x="2184648" y="3878095"/>
                </a:cubicBezTo>
                <a:cubicBezTo>
                  <a:pt x="2184648" y="3878095"/>
                  <a:pt x="2184648" y="3884965"/>
                  <a:pt x="2177778" y="3884965"/>
                </a:cubicBezTo>
                <a:cubicBezTo>
                  <a:pt x="2177778" y="3884965"/>
                  <a:pt x="2170908" y="3884965"/>
                  <a:pt x="2170908" y="3878095"/>
                </a:cubicBezTo>
                <a:cubicBezTo>
                  <a:pt x="2170908" y="3878095"/>
                  <a:pt x="2170908" y="3871225"/>
                  <a:pt x="2177778" y="3871225"/>
                </a:cubicBezTo>
                <a:close/>
                <a:moveTo>
                  <a:pt x="1277813" y="3871225"/>
                </a:moveTo>
                <a:cubicBezTo>
                  <a:pt x="1277813" y="3871225"/>
                  <a:pt x="1284683" y="3871225"/>
                  <a:pt x="1284683" y="3871225"/>
                </a:cubicBezTo>
                <a:cubicBezTo>
                  <a:pt x="1284683" y="3878095"/>
                  <a:pt x="1284683" y="3878095"/>
                  <a:pt x="1277813" y="3878095"/>
                </a:cubicBezTo>
                <a:cubicBezTo>
                  <a:pt x="1277813" y="3871225"/>
                  <a:pt x="1277813" y="3871225"/>
                  <a:pt x="1277813" y="3871225"/>
                </a:cubicBezTo>
                <a:close/>
                <a:moveTo>
                  <a:pt x="3653247" y="3862639"/>
                </a:moveTo>
                <a:cubicBezTo>
                  <a:pt x="3656252" y="3864356"/>
                  <a:pt x="3658256" y="3867791"/>
                  <a:pt x="3658256" y="3871226"/>
                </a:cubicBezTo>
                <a:cubicBezTo>
                  <a:pt x="3658256" y="3871226"/>
                  <a:pt x="3658256" y="3878096"/>
                  <a:pt x="3650241" y="3878096"/>
                </a:cubicBezTo>
                <a:cubicBezTo>
                  <a:pt x="3642225" y="3884966"/>
                  <a:pt x="3634210" y="3878096"/>
                  <a:pt x="3634210" y="3871226"/>
                </a:cubicBezTo>
                <a:cubicBezTo>
                  <a:pt x="3634210" y="3871226"/>
                  <a:pt x="3634210" y="3864356"/>
                  <a:pt x="3642225" y="3864356"/>
                </a:cubicBezTo>
                <a:cubicBezTo>
                  <a:pt x="3646233" y="3860921"/>
                  <a:pt x="3650241" y="3860921"/>
                  <a:pt x="3653247" y="3862639"/>
                </a:cubicBezTo>
                <a:close/>
                <a:moveTo>
                  <a:pt x="4644095" y="3857486"/>
                </a:moveTo>
                <a:cubicBezTo>
                  <a:pt x="4650965" y="3857486"/>
                  <a:pt x="4650965" y="3857486"/>
                  <a:pt x="4650965" y="3864356"/>
                </a:cubicBezTo>
                <a:cubicBezTo>
                  <a:pt x="4644095" y="3864356"/>
                  <a:pt x="4644095" y="3864356"/>
                  <a:pt x="4644095" y="3864356"/>
                </a:cubicBezTo>
                <a:cubicBezTo>
                  <a:pt x="4644095" y="3857486"/>
                  <a:pt x="4644095" y="3857486"/>
                  <a:pt x="4644095" y="3857486"/>
                </a:cubicBezTo>
                <a:close/>
                <a:moveTo>
                  <a:pt x="6614059" y="3850616"/>
                </a:moveTo>
                <a:cubicBezTo>
                  <a:pt x="6626390" y="3850616"/>
                  <a:pt x="6636387" y="3859843"/>
                  <a:pt x="6636387" y="3871226"/>
                </a:cubicBezTo>
                <a:cubicBezTo>
                  <a:pt x="6636387" y="3882609"/>
                  <a:pt x="6626390" y="3891836"/>
                  <a:pt x="6614059" y="3891836"/>
                </a:cubicBezTo>
                <a:cubicBezTo>
                  <a:pt x="6601728" y="3891836"/>
                  <a:pt x="6591731" y="3882609"/>
                  <a:pt x="6591731" y="3871226"/>
                </a:cubicBezTo>
                <a:cubicBezTo>
                  <a:pt x="6591731" y="3859843"/>
                  <a:pt x="6601728" y="3850616"/>
                  <a:pt x="6614059" y="3850616"/>
                </a:cubicBezTo>
                <a:close/>
                <a:moveTo>
                  <a:pt x="1720927" y="3850616"/>
                </a:moveTo>
                <a:cubicBezTo>
                  <a:pt x="1727797" y="3857486"/>
                  <a:pt x="1720927" y="3857486"/>
                  <a:pt x="1720927" y="3857486"/>
                </a:cubicBezTo>
                <a:cubicBezTo>
                  <a:pt x="1720927" y="3857486"/>
                  <a:pt x="1714057" y="3857486"/>
                  <a:pt x="1714057" y="3857486"/>
                </a:cubicBezTo>
                <a:cubicBezTo>
                  <a:pt x="1714057" y="3850616"/>
                  <a:pt x="1714057" y="3850616"/>
                  <a:pt x="1720927" y="3850616"/>
                </a:cubicBezTo>
                <a:close/>
                <a:moveTo>
                  <a:pt x="1906416" y="3843746"/>
                </a:moveTo>
                <a:cubicBezTo>
                  <a:pt x="1906416" y="3843746"/>
                  <a:pt x="1906416" y="3850616"/>
                  <a:pt x="1906416" y="3850616"/>
                </a:cubicBezTo>
                <a:cubicBezTo>
                  <a:pt x="1906416" y="3850616"/>
                  <a:pt x="1906416" y="3857486"/>
                  <a:pt x="1906416" y="3857486"/>
                </a:cubicBezTo>
                <a:cubicBezTo>
                  <a:pt x="1899546" y="3857486"/>
                  <a:pt x="1899546" y="3857486"/>
                  <a:pt x="1899546" y="3850616"/>
                </a:cubicBezTo>
                <a:cubicBezTo>
                  <a:pt x="1899546" y="3850616"/>
                  <a:pt x="1899546" y="3843746"/>
                  <a:pt x="1906416" y="3843746"/>
                </a:cubicBezTo>
                <a:close/>
                <a:moveTo>
                  <a:pt x="1614441" y="3843746"/>
                </a:moveTo>
                <a:cubicBezTo>
                  <a:pt x="1614441" y="3843746"/>
                  <a:pt x="1621311" y="3843746"/>
                  <a:pt x="1621311" y="3850616"/>
                </a:cubicBezTo>
                <a:cubicBezTo>
                  <a:pt x="1621311" y="3850616"/>
                  <a:pt x="1621311" y="3850616"/>
                  <a:pt x="1614441" y="3857486"/>
                </a:cubicBezTo>
                <a:cubicBezTo>
                  <a:pt x="1614441" y="3857486"/>
                  <a:pt x="1607571" y="3850616"/>
                  <a:pt x="1607571" y="3850616"/>
                </a:cubicBezTo>
                <a:cubicBezTo>
                  <a:pt x="1607571" y="3850616"/>
                  <a:pt x="1614441" y="3843746"/>
                  <a:pt x="1614441" y="3843746"/>
                </a:cubicBezTo>
                <a:close/>
                <a:moveTo>
                  <a:pt x="2899124" y="3836876"/>
                </a:moveTo>
                <a:cubicBezTo>
                  <a:pt x="2905994" y="3836876"/>
                  <a:pt x="2912864" y="3843746"/>
                  <a:pt x="2912864" y="3843746"/>
                </a:cubicBezTo>
                <a:cubicBezTo>
                  <a:pt x="2912864" y="3850616"/>
                  <a:pt x="2905994" y="3857486"/>
                  <a:pt x="2899124" y="3857486"/>
                </a:cubicBezTo>
                <a:cubicBezTo>
                  <a:pt x="2892254" y="3857486"/>
                  <a:pt x="2892254" y="3857486"/>
                  <a:pt x="2885384" y="3850616"/>
                </a:cubicBezTo>
                <a:cubicBezTo>
                  <a:pt x="2885384" y="3843746"/>
                  <a:pt x="2892254" y="3836876"/>
                  <a:pt x="2899124" y="3836876"/>
                </a:cubicBezTo>
                <a:close/>
                <a:moveTo>
                  <a:pt x="6107399" y="3830006"/>
                </a:moveTo>
                <a:cubicBezTo>
                  <a:pt x="6111193" y="3830006"/>
                  <a:pt x="6114269" y="3831544"/>
                  <a:pt x="6114269" y="3833441"/>
                </a:cubicBezTo>
                <a:cubicBezTo>
                  <a:pt x="6114269" y="3835338"/>
                  <a:pt x="6111193" y="3836876"/>
                  <a:pt x="6107399" y="3836876"/>
                </a:cubicBezTo>
                <a:cubicBezTo>
                  <a:pt x="6103605" y="3836876"/>
                  <a:pt x="6100529" y="3835338"/>
                  <a:pt x="6100529" y="3833441"/>
                </a:cubicBezTo>
                <a:cubicBezTo>
                  <a:pt x="6100529" y="3831544"/>
                  <a:pt x="6103605" y="3830006"/>
                  <a:pt x="6107399" y="3830006"/>
                </a:cubicBezTo>
                <a:close/>
                <a:moveTo>
                  <a:pt x="5791381" y="3830006"/>
                </a:moveTo>
                <a:cubicBezTo>
                  <a:pt x="5795175" y="3830006"/>
                  <a:pt x="5798251" y="3833082"/>
                  <a:pt x="5798251" y="3836876"/>
                </a:cubicBezTo>
                <a:cubicBezTo>
                  <a:pt x="5798251" y="3840670"/>
                  <a:pt x="5795175" y="3843746"/>
                  <a:pt x="5791381" y="3843746"/>
                </a:cubicBezTo>
                <a:cubicBezTo>
                  <a:pt x="5787587" y="3843746"/>
                  <a:pt x="5784511" y="3840670"/>
                  <a:pt x="5784511" y="3836876"/>
                </a:cubicBezTo>
                <a:cubicBezTo>
                  <a:pt x="5784511" y="3833082"/>
                  <a:pt x="5787587" y="3830006"/>
                  <a:pt x="5791381" y="3830006"/>
                </a:cubicBezTo>
                <a:close/>
                <a:moveTo>
                  <a:pt x="4664707" y="3830006"/>
                </a:moveTo>
                <a:cubicBezTo>
                  <a:pt x="4668501" y="3830006"/>
                  <a:pt x="4671577" y="3831544"/>
                  <a:pt x="4671577" y="3833441"/>
                </a:cubicBezTo>
                <a:cubicBezTo>
                  <a:pt x="4671577" y="3835338"/>
                  <a:pt x="4668501" y="3836876"/>
                  <a:pt x="4664707" y="3836876"/>
                </a:cubicBezTo>
                <a:cubicBezTo>
                  <a:pt x="4660913" y="3836876"/>
                  <a:pt x="4657837" y="3835338"/>
                  <a:pt x="4657837" y="3833441"/>
                </a:cubicBezTo>
                <a:cubicBezTo>
                  <a:pt x="4657837" y="3831544"/>
                  <a:pt x="4660913" y="3830006"/>
                  <a:pt x="4664707" y="3830006"/>
                </a:cubicBezTo>
                <a:close/>
                <a:moveTo>
                  <a:pt x="4185526" y="3830006"/>
                </a:moveTo>
                <a:cubicBezTo>
                  <a:pt x="4193255" y="3830006"/>
                  <a:pt x="4193255" y="3830006"/>
                  <a:pt x="4200984" y="3836876"/>
                </a:cubicBezTo>
                <a:cubicBezTo>
                  <a:pt x="4200984" y="3843746"/>
                  <a:pt x="4193255" y="3850616"/>
                  <a:pt x="4185526" y="3850616"/>
                </a:cubicBezTo>
                <a:cubicBezTo>
                  <a:pt x="4177797" y="3850616"/>
                  <a:pt x="4170068" y="3850616"/>
                  <a:pt x="4170068" y="3843746"/>
                </a:cubicBezTo>
                <a:cubicBezTo>
                  <a:pt x="4170068" y="3836876"/>
                  <a:pt x="4177797" y="3830006"/>
                  <a:pt x="4185526" y="3830006"/>
                </a:cubicBezTo>
                <a:close/>
                <a:moveTo>
                  <a:pt x="3785350" y="3823136"/>
                </a:moveTo>
                <a:cubicBezTo>
                  <a:pt x="3785350" y="3823136"/>
                  <a:pt x="3792220" y="3823136"/>
                  <a:pt x="3792220" y="3830006"/>
                </a:cubicBezTo>
                <a:cubicBezTo>
                  <a:pt x="3792220" y="3830006"/>
                  <a:pt x="3792220" y="3830006"/>
                  <a:pt x="3785350" y="3836876"/>
                </a:cubicBezTo>
                <a:cubicBezTo>
                  <a:pt x="3785350" y="3836876"/>
                  <a:pt x="3778480" y="3830006"/>
                  <a:pt x="3778480" y="3830006"/>
                </a:cubicBezTo>
                <a:cubicBezTo>
                  <a:pt x="3778480" y="3830006"/>
                  <a:pt x="3778480" y="3823136"/>
                  <a:pt x="3785350" y="3823136"/>
                </a:cubicBezTo>
                <a:close/>
                <a:moveTo>
                  <a:pt x="5190259" y="3816266"/>
                </a:moveTo>
                <a:cubicBezTo>
                  <a:pt x="5192156" y="3816266"/>
                  <a:pt x="5193694" y="3817804"/>
                  <a:pt x="5193694" y="3819701"/>
                </a:cubicBezTo>
                <a:cubicBezTo>
                  <a:pt x="5193694" y="3821598"/>
                  <a:pt x="5192156" y="3823136"/>
                  <a:pt x="5190259" y="3823136"/>
                </a:cubicBezTo>
                <a:cubicBezTo>
                  <a:pt x="5188362" y="3823136"/>
                  <a:pt x="5186824" y="3821598"/>
                  <a:pt x="5186824" y="3819701"/>
                </a:cubicBezTo>
                <a:cubicBezTo>
                  <a:pt x="5186824" y="3817804"/>
                  <a:pt x="5188362" y="3816266"/>
                  <a:pt x="5190259" y="3816266"/>
                </a:cubicBezTo>
                <a:close/>
                <a:moveTo>
                  <a:pt x="2642974" y="3816266"/>
                </a:moveTo>
                <a:cubicBezTo>
                  <a:pt x="2657696" y="3816266"/>
                  <a:pt x="2672418" y="3823136"/>
                  <a:pt x="2672418" y="3830006"/>
                </a:cubicBezTo>
                <a:cubicBezTo>
                  <a:pt x="2672418" y="3836876"/>
                  <a:pt x="2665057" y="3850616"/>
                  <a:pt x="2650335" y="3850616"/>
                </a:cubicBezTo>
                <a:cubicBezTo>
                  <a:pt x="2642974" y="3857486"/>
                  <a:pt x="2628253" y="3850616"/>
                  <a:pt x="2628253" y="3836876"/>
                </a:cubicBezTo>
                <a:cubicBezTo>
                  <a:pt x="2620892" y="3830006"/>
                  <a:pt x="2635613" y="3816266"/>
                  <a:pt x="2642974" y="3816266"/>
                </a:cubicBezTo>
                <a:close/>
                <a:moveTo>
                  <a:pt x="3089829" y="3814549"/>
                </a:moveTo>
                <a:cubicBezTo>
                  <a:pt x="3094429" y="3816266"/>
                  <a:pt x="3098110" y="3819701"/>
                  <a:pt x="3101790" y="3823136"/>
                </a:cubicBezTo>
                <a:cubicBezTo>
                  <a:pt x="3101790" y="3836876"/>
                  <a:pt x="3094429" y="3843746"/>
                  <a:pt x="3079707" y="3850616"/>
                </a:cubicBezTo>
                <a:cubicBezTo>
                  <a:pt x="3064986" y="3850616"/>
                  <a:pt x="3057625" y="3843746"/>
                  <a:pt x="3050264" y="3836876"/>
                </a:cubicBezTo>
                <a:cubicBezTo>
                  <a:pt x="3050264" y="3823136"/>
                  <a:pt x="3057625" y="3816266"/>
                  <a:pt x="3072347" y="3816266"/>
                </a:cubicBezTo>
                <a:cubicBezTo>
                  <a:pt x="3079708" y="3812831"/>
                  <a:pt x="3085228" y="3812831"/>
                  <a:pt x="3089829" y="3814549"/>
                </a:cubicBezTo>
                <a:close/>
                <a:moveTo>
                  <a:pt x="5571540" y="3809396"/>
                </a:moveTo>
                <a:cubicBezTo>
                  <a:pt x="5571540" y="3809396"/>
                  <a:pt x="5571540" y="3816266"/>
                  <a:pt x="5578410" y="3816266"/>
                </a:cubicBezTo>
                <a:cubicBezTo>
                  <a:pt x="5578410" y="3816266"/>
                  <a:pt x="5571540" y="3823136"/>
                  <a:pt x="5571540" y="3823136"/>
                </a:cubicBezTo>
                <a:cubicBezTo>
                  <a:pt x="5571540" y="3823136"/>
                  <a:pt x="5564670" y="3823136"/>
                  <a:pt x="5564670" y="3816266"/>
                </a:cubicBezTo>
                <a:cubicBezTo>
                  <a:pt x="5564670" y="3816266"/>
                  <a:pt x="5564670" y="3816266"/>
                  <a:pt x="5571540" y="3809396"/>
                </a:cubicBezTo>
                <a:close/>
                <a:moveTo>
                  <a:pt x="3728674" y="3809396"/>
                </a:moveTo>
                <a:cubicBezTo>
                  <a:pt x="3728674" y="3809396"/>
                  <a:pt x="3728674" y="3809396"/>
                  <a:pt x="3737262" y="3809396"/>
                </a:cubicBezTo>
                <a:cubicBezTo>
                  <a:pt x="3737262" y="3816266"/>
                  <a:pt x="3728674" y="3816266"/>
                  <a:pt x="3728674" y="3816266"/>
                </a:cubicBezTo>
                <a:cubicBezTo>
                  <a:pt x="3720086" y="3816266"/>
                  <a:pt x="3720086" y="3816266"/>
                  <a:pt x="3720086" y="3816266"/>
                </a:cubicBezTo>
                <a:cubicBezTo>
                  <a:pt x="3720086" y="3809396"/>
                  <a:pt x="3720086" y="3809396"/>
                  <a:pt x="3728674" y="3809396"/>
                </a:cubicBezTo>
                <a:close/>
                <a:moveTo>
                  <a:pt x="2184648" y="3799090"/>
                </a:moveTo>
                <a:cubicBezTo>
                  <a:pt x="2191518" y="3799090"/>
                  <a:pt x="2191518" y="3799090"/>
                  <a:pt x="2191518" y="3799090"/>
                </a:cubicBezTo>
                <a:cubicBezTo>
                  <a:pt x="2191518" y="3809396"/>
                  <a:pt x="2191518" y="3809396"/>
                  <a:pt x="2191518" y="3809396"/>
                </a:cubicBezTo>
                <a:cubicBezTo>
                  <a:pt x="2184648" y="3809396"/>
                  <a:pt x="2184648" y="3809396"/>
                  <a:pt x="2184648" y="3809396"/>
                </a:cubicBezTo>
                <a:cubicBezTo>
                  <a:pt x="2184648" y="3799090"/>
                  <a:pt x="2184648" y="3799090"/>
                  <a:pt x="2184648" y="3799090"/>
                </a:cubicBezTo>
                <a:close/>
                <a:moveTo>
                  <a:pt x="1586962" y="3799090"/>
                </a:moveTo>
                <a:cubicBezTo>
                  <a:pt x="1586962" y="3809396"/>
                  <a:pt x="1586962" y="3809396"/>
                  <a:pt x="1586962" y="3809396"/>
                </a:cubicBezTo>
                <a:cubicBezTo>
                  <a:pt x="1586962" y="3809396"/>
                  <a:pt x="1580092" y="3809396"/>
                  <a:pt x="1580092" y="3809396"/>
                </a:cubicBezTo>
                <a:cubicBezTo>
                  <a:pt x="1580092" y="3799090"/>
                  <a:pt x="1580092" y="3799090"/>
                  <a:pt x="1586962" y="3799090"/>
                </a:cubicBezTo>
                <a:close/>
                <a:moveTo>
                  <a:pt x="2555626" y="3792220"/>
                </a:moveTo>
                <a:cubicBezTo>
                  <a:pt x="2565932" y="3792220"/>
                  <a:pt x="2565932" y="3792220"/>
                  <a:pt x="2565932" y="3800808"/>
                </a:cubicBezTo>
                <a:cubicBezTo>
                  <a:pt x="2565932" y="3800808"/>
                  <a:pt x="2565932" y="3800808"/>
                  <a:pt x="2565932" y="3809396"/>
                </a:cubicBezTo>
                <a:cubicBezTo>
                  <a:pt x="2555626" y="3809396"/>
                  <a:pt x="2555626" y="3800808"/>
                  <a:pt x="2555626" y="3800808"/>
                </a:cubicBezTo>
                <a:cubicBezTo>
                  <a:pt x="2555626" y="3800808"/>
                  <a:pt x="2555626" y="3792220"/>
                  <a:pt x="2555626" y="3792220"/>
                </a:cubicBezTo>
                <a:close/>
                <a:moveTo>
                  <a:pt x="1480478" y="3792220"/>
                </a:moveTo>
                <a:cubicBezTo>
                  <a:pt x="1480478" y="3792220"/>
                  <a:pt x="1480478" y="3792220"/>
                  <a:pt x="1487348" y="3792220"/>
                </a:cubicBezTo>
                <a:cubicBezTo>
                  <a:pt x="1494218" y="3792220"/>
                  <a:pt x="1487348" y="3799090"/>
                  <a:pt x="1487348" y="3799090"/>
                </a:cubicBezTo>
                <a:cubicBezTo>
                  <a:pt x="1480478" y="3799090"/>
                  <a:pt x="1480478" y="3799090"/>
                  <a:pt x="1480478" y="3792220"/>
                </a:cubicBezTo>
                <a:close/>
                <a:moveTo>
                  <a:pt x="3550055" y="3778480"/>
                </a:moveTo>
                <a:cubicBezTo>
                  <a:pt x="3558643" y="3778480"/>
                  <a:pt x="3558643" y="3778480"/>
                  <a:pt x="3558643" y="3778480"/>
                </a:cubicBezTo>
                <a:cubicBezTo>
                  <a:pt x="3558643" y="3785350"/>
                  <a:pt x="3558643" y="3785350"/>
                  <a:pt x="3550055" y="3785350"/>
                </a:cubicBezTo>
                <a:cubicBezTo>
                  <a:pt x="3550055" y="3785350"/>
                  <a:pt x="3550055" y="3785350"/>
                  <a:pt x="3541467" y="3785350"/>
                </a:cubicBezTo>
                <a:cubicBezTo>
                  <a:pt x="3541467" y="3778480"/>
                  <a:pt x="3550055" y="3778480"/>
                  <a:pt x="3550055" y="3778480"/>
                </a:cubicBezTo>
                <a:close/>
                <a:moveTo>
                  <a:pt x="4733406" y="3764740"/>
                </a:moveTo>
                <a:cubicBezTo>
                  <a:pt x="4735303" y="3764740"/>
                  <a:pt x="4736841" y="3767817"/>
                  <a:pt x="4736841" y="3771610"/>
                </a:cubicBezTo>
                <a:cubicBezTo>
                  <a:pt x="4736841" y="3775404"/>
                  <a:pt x="4735303" y="3778480"/>
                  <a:pt x="4733406" y="3778480"/>
                </a:cubicBezTo>
                <a:cubicBezTo>
                  <a:pt x="4731509" y="3778480"/>
                  <a:pt x="4729971" y="3775404"/>
                  <a:pt x="4729971" y="3771610"/>
                </a:cubicBezTo>
                <a:cubicBezTo>
                  <a:pt x="4729971" y="3767817"/>
                  <a:pt x="4731509" y="3764740"/>
                  <a:pt x="4733406" y="3764740"/>
                </a:cubicBezTo>
                <a:close/>
                <a:moveTo>
                  <a:pt x="2633773" y="3748424"/>
                </a:moveTo>
                <a:cubicBezTo>
                  <a:pt x="2634632" y="3749283"/>
                  <a:pt x="2634632" y="3751000"/>
                  <a:pt x="2634632" y="3751000"/>
                </a:cubicBezTo>
                <a:cubicBezTo>
                  <a:pt x="2634632" y="3757870"/>
                  <a:pt x="2634632" y="3757870"/>
                  <a:pt x="2627762" y="3757870"/>
                </a:cubicBezTo>
                <a:cubicBezTo>
                  <a:pt x="2627762" y="3764740"/>
                  <a:pt x="2620892" y="3757870"/>
                  <a:pt x="2620892" y="3757870"/>
                </a:cubicBezTo>
                <a:cubicBezTo>
                  <a:pt x="2620892" y="3751000"/>
                  <a:pt x="2620892" y="3751000"/>
                  <a:pt x="2627762" y="3751000"/>
                </a:cubicBezTo>
                <a:cubicBezTo>
                  <a:pt x="2631197" y="3747565"/>
                  <a:pt x="2632914" y="3747565"/>
                  <a:pt x="2633773" y="3748424"/>
                </a:cubicBezTo>
                <a:close/>
                <a:moveTo>
                  <a:pt x="1885806" y="3744130"/>
                </a:moveTo>
                <a:cubicBezTo>
                  <a:pt x="1885806" y="3744130"/>
                  <a:pt x="1892676" y="3751000"/>
                  <a:pt x="1892676" y="3751000"/>
                </a:cubicBezTo>
                <a:cubicBezTo>
                  <a:pt x="1892676" y="3751000"/>
                  <a:pt x="1892676" y="3751000"/>
                  <a:pt x="1885806" y="3751000"/>
                </a:cubicBezTo>
                <a:cubicBezTo>
                  <a:pt x="1885806" y="3751000"/>
                  <a:pt x="1885806" y="3751000"/>
                  <a:pt x="1885806" y="3744130"/>
                </a:cubicBezTo>
                <a:close/>
                <a:moveTo>
                  <a:pt x="5860080" y="3737260"/>
                </a:moveTo>
                <a:cubicBezTo>
                  <a:pt x="5865771" y="3737260"/>
                  <a:pt x="5870385" y="3741874"/>
                  <a:pt x="5870385" y="3747565"/>
                </a:cubicBezTo>
                <a:cubicBezTo>
                  <a:pt x="5870385" y="3753256"/>
                  <a:pt x="5865771" y="3757870"/>
                  <a:pt x="5860080" y="3757870"/>
                </a:cubicBezTo>
                <a:cubicBezTo>
                  <a:pt x="5854389" y="3757870"/>
                  <a:pt x="5849775" y="3753256"/>
                  <a:pt x="5849775" y="3747565"/>
                </a:cubicBezTo>
                <a:cubicBezTo>
                  <a:pt x="5849775" y="3741874"/>
                  <a:pt x="5854389" y="3737260"/>
                  <a:pt x="5860080" y="3737260"/>
                </a:cubicBezTo>
                <a:close/>
                <a:moveTo>
                  <a:pt x="2820121" y="3737260"/>
                </a:moveTo>
                <a:cubicBezTo>
                  <a:pt x="2820121" y="3737260"/>
                  <a:pt x="2826991" y="3737260"/>
                  <a:pt x="2826991" y="3744130"/>
                </a:cubicBezTo>
                <a:cubicBezTo>
                  <a:pt x="2826991" y="3744130"/>
                  <a:pt x="2826991" y="3744130"/>
                  <a:pt x="2820121" y="3744130"/>
                </a:cubicBezTo>
                <a:cubicBezTo>
                  <a:pt x="2820121" y="3744130"/>
                  <a:pt x="2813251" y="3744130"/>
                  <a:pt x="2813251" y="3744130"/>
                </a:cubicBezTo>
                <a:cubicBezTo>
                  <a:pt x="2813251" y="3737260"/>
                  <a:pt x="2813251" y="3737260"/>
                  <a:pt x="2820121" y="3737260"/>
                </a:cubicBezTo>
                <a:close/>
                <a:moveTo>
                  <a:pt x="1714057" y="3737260"/>
                </a:moveTo>
                <a:cubicBezTo>
                  <a:pt x="1714057" y="3737260"/>
                  <a:pt x="1720927" y="3737260"/>
                  <a:pt x="1720927" y="3744130"/>
                </a:cubicBezTo>
                <a:cubicBezTo>
                  <a:pt x="1720927" y="3751000"/>
                  <a:pt x="1720927" y="3751000"/>
                  <a:pt x="1714057" y="3751000"/>
                </a:cubicBezTo>
                <a:cubicBezTo>
                  <a:pt x="1707187" y="3757870"/>
                  <a:pt x="1707187" y="3751000"/>
                  <a:pt x="1707187" y="3751000"/>
                </a:cubicBezTo>
                <a:cubicBezTo>
                  <a:pt x="1700317" y="3744130"/>
                  <a:pt x="1707187" y="3737260"/>
                  <a:pt x="1714057" y="3737260"/>
                </a:cubicBezTo>
                <a:close/>
                <a:moveTo>
                  <a:pt x="4853631" y="3730390"/>
                </a:moveTo>
                <a:cubicBezTo>
                  <a:pt x="4855528" y="3730390"/>
                  <a:pt x="4857066" y="3731928"/>
                  <a:pt x="4857066" y="3733825"/>
                </a:cubicBezTo>
                <a:cubicBezTo>
                  <a:pt x="4857066" y="3735722"/>
                  <a:pt x="4855528" y="3737260"/>
                  <a:pt x="4853631" y="3737260"/>
                </a:cubicBezTo>
                <a:cubicBezTo>
                  <a:pt x="4851734" y="3737260"/>
                  <a:pt x="4850196" y="3735722"/>
                  <a:pt x="4850196" y="3733825"/>
                </a:cubicBezTo>
                <a:cubicBezTo>
                  <a:pt x="4850196" y="3731928"/>
                  <a:pt x="4851734" y="3730390"/>
                  <a:pt x="4853631" y="3730390"/>
                </a:cubicBezTo>
                <a:close/>
                <a:moveTo>
                  <a:pt x="6411395" y="3723520"/>
                </a:moveTo>
                <a:cubicBezTo>
                  <a:pt x="6425624" y="3723520"/>
                  <a:pt x="6437158" y="3731210"/>
                  <a:pt x="6437158" y="3740695"/>
                </a:cubicBezTo>
                <a:cubicBezTo>
                  <a:pt x="6437158" y="3750180"/>
                  <a:pt x="6425624" y="3757870"/>
                  <a:pt x="6411395" y="3757870"/>
                </a:cubicBezTo>
                <a:cubicBezTo>
                  <a:pt x="6397166" y="3757870"/>
                  <a:pt x="6385632" y="3750180"/>
                  <a:pt x="6385632" y="3740695"/>
                </a:cubicBezTo>
                <a:cubicBezTo>
                  <a:pt x="6385632" y="3731210"/>
                  <a:pt x="6397166" y="3723520"/>
                  <a:pt x="6411395" y="3723520"/>
                </a:cubicBezTo>
                <a:close/>
                <a:moveTo>
                  <a:pt x="5578412" y="3723520"/>
                </a:moveTo>
                <a:cubicBezTo>
                  <a:pt x="5582206" y="3723520"/>
                  <a:pt x="5585282" y="3726596"/>
                  <a:pt x="5585282" y="3730390"/>
                </a:cubicBezTo>
                <a:cubicBezTo>
                  <a:pt x="5585282" y="3734184"/>
                  <a:pt x="5582206" y="3737260"/>
                  <a:pt x="5578412" y="3737260"/>
                </a:cubicBezTo>
                <a:cubicBezTo>
                  <a:pt x="5574618" y="3737260"/>
                  <a:pt x="5571542" y="3734184"/>
                  <a:pt x="5571542" y="3730390"/>
                </a:cubicBezTo>
                <a:cubicBezTo>
                  <a:pt x="5571542" y="3726596"/>
                  <a:pt x="5574618" y="3723520"/>
                  <a:pt x="5578412" y="3723520"/>
                </a:cubicBezTo>
                <a:close/>
                <a:moveTo>
                  <a:pt x="3770751" y="3720944"/>
                </a:moveTo>
                <a:cubicBezTo>
                  <a:pt x="3771610" y="3721803"/>
                  <a:pt x="3771610" y="3723520"/>
                  <a:pt x="3771610" y="3723520"/>
                </a:cubicBezTo>
                <a:cubicBezTo>
                  <a:pt x="3771610" y="3723520"/>
                  <a:pt x="3771610" y="3730390"/>
                  <a:pt x="3771610" y="3730390"/>
                </a:cubicBezTo>
                <a:cubicBezTo>
                  <a:pt x="3764740" y="3730390"/>
                  <a:pt x="3764740" y="3730390"/>
                  <a:pt x="3764740" y="3723520"/>
                </a:cubicBezTo>
                <a:cubicBezTo>
                  <a:pt x="3768175" y="3720085"/>
                  <a:pt x="3769893" y="3720085"/>
                  <a:pt x="3770751" y="3720944"/>
                </a:cubicBezTo>
                <a:close/>
                <a:moveTo>
                  <a:pt x="4015495" y="3716650"/>
                </a:moveTo>
                <a:cubicBezTo>
                  <a:pt x="4022365" y="3716650"/>
                  <a:pt x="4022365" y="3716650"/>
                  <a:pt x="4022365" y="3723520"/>
                </a:cubicBezTo>
                <a:cubicBezTo>
                  <a:pt x="4015495" y="3723520"/>
                  <a:pt x="4015495" y="3723520"/>
                  <a:pt x="4015495" y="3723520"/>
                </a:cubicBezTo>
                <a:cubicBezTo>
                  <a:pt x="4015495" y="3723520"/>
                  <a:pt x="4015495" y="3716650"/>
                  <a:pt x="4015495" y="3716650"/>
                </a:cubicBezTo>
                <a:close/>
                <a:moveTo>
                  <a:pt x="2425098" y="3704844"/>
                </a:moveTo>
                <a:cubicBezTo>
                  <a:pt x="2426815" y="3705917"/>
                  <a:pt x="2428533" y="3708064"/>
                  <a:pt x="2428533" y="3708064"/>
                </a:cubicBezTo>
                <a:cubicBezTo>
                  <a:pt x="2428533" y="3708064"/>
                  <a:pt x="2421663" y="3716652"/>
                  <a:pt x="2421663" y="3716652"/>
                </a:cubicBezTo>
                <a:cubicBezTo>
                  <a:pt x="2421663" y="3716652"/>
                  <a:pt x="2414793" y="3716652"/>
                  <a:pt x="2414793" y="3708064"/>
                </a:cubicBezTo>
                <a:cubicBezTo>
                  <a:pt x="2414793" y="3708064"/>
                  <a:pt x="2414793" y="3708064"/>
                  <a:pt x="2421663" y="3708064"/>
                </a:cubicBezTo>
                <a:cubicBezTo>
                  <a:pt x="2421663" y="3703770"/>
                  <a:pt x="2423380" y="3703770"/>
                  <a:pt x="2425098" y="3704844"/>
                </a:cubicBezTo>
                <a:close/>
                <a:moveTo>
                  <a:pt x="5186824" y="3699476"/>
                </a:moveTo>
                <a:cubicBezTo>
                  <a:pt x="5190618" y="3699476"/>
                  <a:pt x="5193694" y="3703321"/>
                  <a:pt x="5193694" y="3708064"/>
                </a:cubicBezTo>
                <a:cubicBezTo>
                  <a:pt x="5193694" y="3712807"/>
                  <a:pt x="5190618" y="3716652"/>
                  <a:pt x="5186824" y="3716652"/>
                </a:cubicBezTo>
                <a:cubicBezTo>
                  <a:pt x="5183030" y="3716652"/>
                  <a:pt x="5179954" y="3712807"/>
                  <a:pt x="5179954" y="3708064"/>
                </a:cubicBezTo>
                <a:cubicBezTo>
                  <a:pt x="5179954" y="3703321"/>
                  <a:pt x="5183030" y="3699476"/>
                  <a:pt x="5186824" y="3699476"/>
                </a:cubicBezTo>
                <a:close/>
                <a:moveTo>
                  <a:pt x="3651386" y="3699476"/>
                </a:moveTo>
                <a:cubicBezTo>
                  <a:pt x="3651386" y="3699476"/>
                  <a:pt x="3658256" y="3699476"/>
                  <a:pt x="3658256" y="3708064"/>
                </a:cubicBezTo>
                <a:cubicBezTo>
                  <a:pt x="3658256" y="3708064"/>
                  <a:pt x="3651386" y="3708064"/>
                  <a:pt x="3651386" y="3708064"/>
                </a:cubicBezTo>
                <a:cubicBezTo>
                  <a:pt x="3651386" y="3716652"/>
                  <a:pt x="3644516" y="3708064"/>
                  <a:pt x="3644516" y="3708064"/>
                </a:cubicBezTo>
                <a:cubicBezTo>
                  <a:pt x="3644516" y="3708064"/>
                  <a:pt x="3644516" y="3699476"/>
                  <a:pt x="3651386" y="3699476"/>
                </a:cubicBezTo>
                <a:close/>
                <a:moveTo>
                  <a:pt x="2315178" y="3692606"/>
                </a:moveTo>
                <a:cubicBezTo>
                  <a:pt x="2322048" y="3692606"/>
                  <a:pt x="2322048" y="3692606"/>
                  <a:pt x="2328918" y="3699476"/>
                </a:cubicBezTo>
                <a:cubicBezTo>
                  <a:pt x="2328918" y="3699476"/>
                  <a:pt x="2322048" y="3706346"/>
                  <a:pt x="2322048" y="3706346"/>
                </a:cubicBezTo>
                <a:cubicBezTo>
                  <a:pt x="2315178" y="3706346"/>
                  <a:pt x="2308308" y="3706346"/>
                  <a:pt x="2308308" y="3699476"/>
                </a:cubicBezTo>
                <a:cubicBezTo>
                  <a:pt x="2308308" y="3692606"/>
                  <a:pt x="2315178" y="3692606"/>
                  <a:pt x="2315178" y="3692606"/>
                </a:cubicBezTo>
                <a:close/>
                <a:moveTo>
                  <a:pt x="1827410" y="3692606"/>
                </a:moveTo>
                <a:cubicBezTo>
                  <a:pt x="1834280" y="3692606"/>
                  <a:pt x="1834280" y="3699476"/>
                  <a:pt x="1834280" y="3699476"/>
                </a:cubicBezTo>
                <a:cubicBezTo>
                  <a:pt x="1834280" y="3699476"/>
                  <a:pt x="1834280" y="3706346"/>
                  <a:pt x="1827410" y="3706346"/>
                </a:cubicBezTo>
                <a:cubicBezTo>
                  <a:pt x="1827410" y="3706346"/>
                  <a:pt x="1827410" y="3706346"/>
                  <a:pt x="1827410" y="3699476"/>
                </a:cubicBezTo>
                <a:cubicBezTo>
                  <a:pt x="1820540" y="3699476"/>
                  <a:pt x="1827410" y="3699476"/>
                  <a:pt x="1827410" y="3692606"/>
                </a:cubicBezTo>
                <a:close/>
                <a:moveTo>
                  <a:pt x="4424257" y="3685736"/>
                </a:moveTo>
                <a:cubicBezTo>
                  <a:pt x="4426154" y="3685736"/>
                  <a:pt x="4427692" y="3687274"/>
                  <a:pt x="4427692" y="3689171"/>
                </a:cubicBezTo>
                <a:cubicBezTo>
                  <a:pt x="4427692" y="3691068"/>
                  <a:pt x="4426154" y="3692606"/>
                  <a:pt x="4424257" y="3692606"/>
                </a:cubicBezTo>
                <a:cubicBezTo>
                  <a:pt x="4422360" y="3692606"/>
                  <a:pt x="4420822" y="3691068"/>
                  <a:pt x="4420822" y="3689171"/>
                </a:cubicBezTo>
                <a:cubicBezTo>
                  <a:pt x="4420822" y="3687274"/>
                  <a:pt x="4422360" y="3685736"/>
                  <a:pt x="4424257" y="3685736"/>
                </a:cubicBezTo>
                <a:close/>
                <a:moveTo>
                  <a:pt x="2614022" y="3685736"/>
                </a:moveTo>
                <a:cubicBezTo>
                  <a:pt x="2620892" y="3685736"/>
                  <a:pt x="2627762" y="3685736"/>
                  <a:pt x="2627762" y="3685736"/>
                </a:cubicBezTo>
                <a:cubicBezTo>
                  <a:pt x="2627762" y="3692606"/>
                  <a:pt x="2620892" y="3692606"/>
                  <a:pt x="2620892" y="3699476"/>
                </a:cubicBezTo>
                <a:cubicBezTo>
                  <a:pt x="2614022" y="3699476"/>
                  <a:pt x="2614022" y="3692606"/>
                  <a:pt x="2607152" y="3692606"/>
                </a:cubicBezTo>
                <a:cubicBezTo>
                  <a:pt x="2607152" y="3685736"/>
                  <a:pt x="2614022" y="3685736"/>
                  <a:pt x="2614022" y="3685736"/>
                </a:cubicBezTo>
                <a:close/>
                <a:moveTo>
                  <a:pt x="2751421" y="3678867"/>
                </a:moveTo>
                <a:cubicBezTo>
                  <a:pt x="2751421" y="3678867"/>
                  <a:pt x="2758291" y="3678867"/>
                  <a:pt x="2758291" y="3685737"/>
                </a:cubicBezTo>
                <a:cubicBezTo>
                  <a:pt x="2758291" y="3685737"/>
                  <a:pt x="2758291" y="3692607"/>
                  <a:pt x="2751421" y="3692607"/>
                </a:cubicBezTo>
                <a:cubicBezTo>
                  <a:pt x="2744551" y="3692607"/>
                  <a:pt x="2744551" y="3692607"/>
                  <a:pt x="2744551" y="3685737"/>
                </a:cubicBezTo>
                <a:cubicBezTo>
                  <a:pt x="2744551" y="3685737"/>
                  <a:pt x="2744551" y="3678867"/>
                  <a:pt x="2751421" y="3678867"/>
                </a:cubicBezTo>
                <a:close/>
                <a:moveTo>
                  <a:pt x="2085035" y="3678867"/>
                </a:moveTo>
                <a:cubicBezTo>
                  <a:pt x="2085035" y="3678867"/>
                  <a:pt x="2091905" y="3678867"/>
                  <a:pt x="2091905" y="3685737"/>
                </a:cubicBezTo>
                <a:cubicBezTo>
                  <a:pt x="2091905" y="3685737"/>
                  <a:pt x="2091905" y="3685737"/>
                  <a:pt x="2085035" y="3685737"/>
                </a:cubicBezTo>
                <a:cubicBezTo>
                  <a:pt x="2078165" y="3678867"/>
                  <a:pt x="2085035" y="3678867"/>
                  <a:pt x="2085035" y="3678867"/>
                </a:cubicBezTo>
                <a:close/>
                <a:moveTo>
                  <a:pt x="5070033" y="3671997"/>
                </a:moveTo>
                <a:cubicBezTo>
                  <a:pt x="5070033" y="3671997"/>
                  <a:pt x="5076903" y="3671997"/>
                  <a:pt x="5076903" y="3678867"/>
                </a:cubicBezTo>
                <a:cubicBezTo>
                  <a:pt x="5076903" y="3678867"/>
                  <a:pt x="5070033" y="3685737"/>
                  <a:pt x="5070033" y="3685737"/>
                </a:cubicBezTo>
                <a:cubicBezTo>
                  <a:pt x="5070033" y="3685737"/>
                  <a:pt x="5063163" y="3685737"/>
                  <a:pt x="5063163" y="3678867"/>
                </a:cubicBezTo>
                <a:cubicBezTo>
                  <a:pt x="5063163" y="3678867"/>
                  <a:pt x="5063163" y="3671997"/>
                  <a:pt x="5070033" y="3671997"/>
                </a:cubicBezTo>
                <a:close/>
                <a:moveTo>
                  <a:pt x="3344814" y="3670280"/>
                </a:moveTo>
                <a:cubicBezTo>
                  <a:pt x="3347391" y="3671997"/>
                  <a:pt x="3349108" y="3675432"/>
                  <a:pt x="3349108" y="3678867"/>
                </a:cubicBezTo>
                <a:cubicBezTo>
                  <a:pt x="3355978" y="3678867"/>
                  <a:pt x="3349108" y="3685737"/>
                  <a:pt x="3342238" y="3685737"/>
                </a:cubicBezTo>
                <a:cubicBezTo>
                  <a:pt x="3335368" y="3692607"/>
                  <a:pt x="3328498" y="3685737"/>
                  <a:pt x="3328498" y="3678867"/>
                </a:cubicBezTo>
                <a:cubicBezTo>
                  <a:pt x="3328498" y="3678867"/>
                  <a:pt x="3335368" y="3671997"/>
                  <a:pt x="3335368" y="3671997"/>
                </a:cubicBezTo>
                <a:cubicBezTo>
                  <a:pt x="3338803" y="3668562"/>
                  <a:pt x="3342238" y="3668562"/>
                  <a:pt x="3344814" y="3670280"/>
                </a:cubicBezTo>
                <a:close/>
                <a:moveTo>
                  <a:pt x="2885385" y="3665127"/>
                </a:moveTo>
                <a:cubicBezTo>
                  <a:pt x="2885385" y="3665127"/>
                  <a:pt x="2892255" y="3665127"/>
                  <a:pt x="2892255" y="3671997"/>
                </a:cubicBezTo>
                <a:cubicBezTo>
                  <a:pt x="2892255" y="3671997"/>
                  <a:pt x="2892255" y="3671997"/>
                  <a:pt x="2885385" y="3678867"/>
                </a:cubicBezTo>
                <a:cubicBezTo>
                  <a:pt x="2885385" y="3678867"/>
                  <a:pt x="2878515" y="3671997"/>
                  <a:pt x="2878515" y="3671997"/>
                </a:cubicBezTo>
                <a:cubicBezTo>
                  <a:pt x="2878515" y="3671997"/>
                  <a:pt x="2885385" y="3665127"/>
                  <a:pt x="2885385" y="3665127"/>
                </a:cubicBezTo>
                <a:close/>
                <a:moveTo>
                  <a:pt x="2699896" y="3630777"/>
                </a:moveTo>
                <a:cubicBezTo>
                  <a:pt x="2699896" y="3630777"/>
                  <a:pt x="2706766" y="3630777"/>
                  <a:pt x="2706766" y="3630777"/>
                </a:cubicBezTo>
                <a:cubicBezTo>
                  <a:pt x="2706766" y="3637647"/>
                  <a:pt x="2706766" y="3637647"/>
                  <a:pt x="2699896" y="3637647"/>
                </a:cubicBezTo>
                <a:cubicBezTo>
                  <a:pt x="2699896" y="3637647"/>
                  <a:pt x="2693026" y="3637647"/>
                  <a:pt x="2693026" y="3637647"/>
                </a:cubicBezTo>
                <a:cubicBezTo>
                  <a:pt x="2693026" y="3630777"/>
                  <a:pt x="2693026" y="3630777"/>
                  <a:pt x="2699896" y="3630777"/>
                </a:cubicBezTo>
                <a:close/>
                <a:moveTo>
                  <a:pt x="2215564" y="3630777"/>
                </a:moveTo>
                <a:cubicBezTo>
                  <a:pt x="2222434" y="3630777"/>
                  <a:pt x="2222434" y="3630777"/>
                  <a:pt x="2222434" y="3630777"/>
                </a:cubicBezTo>
                <a:cubicBezTo>
                  <a:pt x="2222434" y="3637647"/>
                  <a:pt x="2222434" y="3637647"/>
                  <a:pt x="2215564" y="3637647"/>
                </a:cubicBezTo>
                <a:cubicBezTo>
                  <a:pt x="2215564" y="3637647"/>
                  <a:pt x="2215564" y="3637647"/>
                  <a:pt x="2208694" y="3637647"/>
                </a:cubicBezTo>
                <a:cubicBezTo>
                  <a:pt x="2208694" y="3630777"/>
                  <a:pt x="2215564" y="3630777"/>
                  <a:pt x="2215564" y="3630777"/>
                </a:cubicBezTo>
                <a:close/>
                <a:moveTo>
                  <a:pt x="3121540" y="3618969"/>
                </a:moveTo>
                <a:cubicBezTo>
                  <a:pt x="3122399" y="3620042"/>
                  <a:pt x="3122399" y="3622189"/>
                  <a:pt x="3122399" y="3622189"/>
                </a:cubicBezTo>
                <a:cubicBezTo>
                  <a:pt x="3122399" y="3622189"/>
                  <a:pt x="3122399" y="3630777"/>
                  <a:pt x="3122399" y="3630777"/>
                </a:cubicBezTo>
                <a:cubicBezTo>
                  <a:pt x="3115529" y="3630777"/>
                  <a:pt x="3115529" y="3630777"/>
                  <a:pt x="3115529" y="3622189"/>
                </a:cubicBezTo>
                <a:cubicBezTo>
                  <a:pt x="3118964" y="3617895"/>
                  <a:pt x="3120682" y="3617895"/>
                  <a:pt x="3121540" y="3618969"/>
                </a:cubicBezTo>
                <a:close/>
                <a:moveTo>
                  <a:pt x="6330673" y="3613601"/>
                </a:moveTo>
                <a:cubicBezTo>
                  <a:pt x="6332570" y="3613601"/>
                  <a:pt x="6334108" y="3615139"/>
                  <a:pt x="6334108" y="3617036"/>
                </a:cubicBezTo>
                <a:cubicBezTo>
                  <a:pt x="6334108" y="3618933"/>
                  <a:pt x="6332570" y="3620471"/>
                  <a:pt x="6330673" y="3620471"/>
                </a:cubicBezTo>
                <a:cubicBezTo>
                  <a:pt x="6328776" y="3620471"/>
                  <a:pt x="6327238" y="3618933"/>
                  <a:pt x="6327238" y="3617036"/>
                </a:cubicBezTo>
                <a:cubicBezTo>
                  <a:pt x="6327238" y="3615139"/>
                  <a:pt x="6328776" y="3613601"/>
                  <a:pt x="6330673" y="3613601"/>
                </a:cubicBezTo>
                <a:close/>
                <a:moveTo>
                  <a:pt x="5532039" y="3613601"/>
                </a:moveTo>
                <a:cubicBezTo>
                  <a:pt x="5538679" y="3613601"/>
                  <a:pt x="5544062" y="3617446"/>
                  <a:pt x="5544062" y="3622189"/>
                </a:cubicBezTo>
                <a:cubicBezTo>
                  <a:pt x="5544062" y="3626932"/>
                  <a:pt x="5538679" y="3630777"/>
                  <a:pt x="5532039" y="3630777"/>
                </a:cubicBezTo>
                <a:cubicBezTo>
                  <a:pt x="5525399" y="3630777"/>
                  <a:pt x="5520016" y="3626932"/>
                  <a:pt x="5520016" y="3622189"/>
                </a:cubicBezTo>
                <a:cubicBezTo>
                  <a:pt x="5520016" y="3617446"/>
                  <a:pt x="5525399" y="3613601"/>
                  <a:pt x="5532039" y="3613601"/>
                </a:cubicBezTo>
                <a:close/>
                <a:moveTo>
                  <a:pt x="5832600" y="3599861"/>
                </a:moveTo>
                <a:cubicBezTo>
                  <a:pt x="5838291" y="3599861"/>
                  <a:pt x="5842905" y="3604475"/>
                  <a:pt x="5842905" y="3610166"/>
                </a:cubicBezTo>
                <a:cubicBezTo>
                  <a:pt x="5842905" y="3615857"/>
                  <a:pt x="5838291" y="3620471"/>
                  <a:pt x="5832600" y="3620471"/>
                </a:cubicBezTo>
                <a:cubicBezTo>
                  <a:pt x="5826909" y="3620471"/>
                  <a:pt x="5822295" y="3615857"/>
                  <a:pt x="5822295" y="3610166"/>
                </a:cubicBezTo>
                <a:cubicBezTo>
                  <a:pt x="5822295" y="3604475"/>
                  <a:pt x="5826909" y="3599861"/>
                  <a:pt x="5832600" y="3599861"/>
                </a:cubicBezTo>
                <a:close/>
                <a:moveTo>
                  <a:pt x="2078165" y="3586121"/>
                </a:moveTo>
                <a:cubicBezTo>
                  <a:pt x="2078165" y="3586121"/>
                  <a:pt x="2085035" y="3586121"/>
                  <a:pt x="2085035" y="3592991"/>
                </a:cubicBezTo>
                <a:cubicBezTo>
                  <a:pt x="2085035" y="3592991"/>
                  <a:pt x="2085035" y="3599861"/>
                  <a:pt x="2078165" y="3599861"/>
                </a:cubicBezTo>
                <a:cubicBezTo>
                  <a:pt x="2078165" y="3599861"/>
                  <a:pt x="2071295" y="3599861"/>
                  <a:pt x="2071295" y="3592991"/>
                </a:cubicBezTo>
                <a:cubicBezTo>
                  <a:pt x="2071295" y="3592991"/>
                  <a:pt x="2071295" y="3586121"/>
                  <a:pt x="2078165" y="3586121"/>
                </a:cubicBezTo>
                <a:close/>
                <a:moveTo>
                  <a:pt x="6203578" y="3579251"/>
                </a:moveTo>
                <a:cubicBezTo>
                  <a:pt x="6209269" y="3579251"/>
                  <a:pt x="6213883" y="3582327"/>
                  <a:pt x="6213883" y="3586121"/>
                </a:cubicBezTo>
                <a:cubicBezTo>
                  <a:pt x="6213883" y="3589915"/>
                  <a:pt x="6209269" y="3592991"/>
                  <a:pt x="6203578" y="3592991"/>
                </a:cubicBezTo>
                <a:cubicBezTo>
                  <a:pt x="6197887" y="3592991"/>
                  <a:pt x="6193273" y="3589915"/>
                  <a:pt x="6193273" y="3586121"/>
                </a:cubicBezTo>
                <a:cubicBezTo>
                  <a:pt x="6193273" y="3582327"/>
                  <a:pt x="6197887" y="3579251"/>
                  <a:pt x="6203578" y="3579251"/>
                </a:cubicBezTo>
                <a:close/>
                <a:moveTo>
                  <a:pt x="3970839" y="3579251"/>
                </a:moveTo>
                <a:cubicBezTo>
                  <a:pt x="3977709" y="3579251"/>
                  <a:pt x="3977709" y="3579251"/>
                  <a:pt x="3984579" y="3586121"/>
                </a:cubicBezTo>
                <a:cubicBezTo>
                  <a:pt x="3984579" y="3592991"/>
                  <a:pt x="3977709" y="3599861"/>
                  <a:pt x="3970839" y="3599861"/>
                </a:cubicBezTo>
                <a:cubicBezTo>
                  <a:pt x="3963969" y="3599861"/>
                  <a:pt x="3957099" y="3599861"/>
                  <a:pt x="3957099" y="3592991"/>
                </a:cubicBezTo>
                <a:cubicBezTo>
                  <a:pt x="3957099" y="3586121"/>
                  <a:pt x="3963969" y="3579251"/>
                  <a:pt x="3970839" y="3579251"/>
                </a:cubicBezTo>
                <a:close/>
                <a:moveTo>
                  <a:pt x="5714093" y="3572381"/>
                </a:moveTo>
                <a:cubicBezTo>
                  <a:pt x="5718836" y="3572381"/>
                  <a:pt x="5722681" y="3575457"/>
                  <a:pt x="5722681" y="3579251"/>
                </a:cubicBezTo>
                <a:cubicBezTo>
                  <a:pt x="5722681" y="3583045"/>
                  <a:pt x="5718836" y="3586121"/>
                  <a:pt x="5714093" y="3586121"/>
                </a:cubicBezTo>
                <a:cubicBezTo>
                  <a:pt x="5709350" y="3586121"/>
                  <a:pt x="5705505" y="3583045"/>
                  <a:pt x="5705505" y="3579251"/>
                </a:cubicBezTo>
                <a:cubicBezTo>
                  <a:pt x="5705505" y="3575457"/>
                  <a:pt x="5709350" y="3572381"/>
                  <a:pt x="5714093" y="3572381"/>
                </a:cubicBezTo>
                <a:close/>
                <a:moveTo>
                  <a:pt x="4496393" y="3572381"/>
                </a:moveTo>
                <a:cubicBezTo>
                  <a:pt x="4498290" y="3572381"/>
                  <a:pt x="4499828" y="3573919"/>
                  <a:pt x="4499828" y="3575816"/>
                </a:cubicBezTo>
                <a:cubicBezTo>
                  <a:pt x="4499828" y="3577713"/>
                  <a:pt x="4498290" y="3579251"/>
                  <a:pt x="4496393" y="3579251"/>
                </a:cubicBezTo>
                <a:cubicBezTo>
                  <a:pt x="4494496" y="3579251"/>
                  <a:pt x="4492958" y="3577713"/>
                  <a:pt x="4492958" y="3575816"/>
                </a:cubicBezTo>
                <a:cubicBezTo>
                  <a:pt x="4492958" y="3573919"/>
                  <a:pt x="4494496" y="3572381"/>
                  <a:pt x="4496393" y="3572381"/>
                </a:cubicBezTo>
                <a:close/>
                <a:moveTo>
                  <a:pt x="5396358" y="3565511"/>
                </a:moveTo>
                <a:cubicBezTo>
                  <a:pt x="5398255" y="3565511"/>
                  <a:pt x="5399793" y="3567049"/>
                  <a:pt x="5399793" y="3568946"/>
                </a:cubicBezTo>
                <a:cubicBezTo>
                  <a:pt x="5399793" y="3570843"/>
                  <a:pt x="5398255" y="3572381"/>
                  <a:pt x="5396358" y="3572381"/>
                </a:cubicBezTo>
                <a:cubicBezTo>
                  <a:pt x="5394461" y="3572381"/>
                  <a:pt x="5392923" y="3570843"/>
                  <a:pt x="5392923" y="3568946"/>
                </a:cubicBezTo>
                <a:cubicBezTo>
                  <a:pt x="5392923" y="3567049"/>
                  <a:pt x="5394461" y="3565511"/>
                  <a:pt x="5396358" y="3565511"/>
                </a:cubicBezTo>
                <a:close/>
                <a:moveTo>
                  <a:pt x="4661272" y="3565511"/>
                </a:moveTo>
                <a:cubicBezTo>
                  <a:pt x="4663169" y="3565511"/>
                  <a:pt x="4664707" y="3567049"/>
                  <a:pt x="4664707" y="3568946"/>
                </a:cubicBezTo>
                <a:cubicBezTo>
                  <a:pt x="4664707" y="3570843"/>
                  <a:pt x="4663169" y="3572381"/>
                  <a:pt x="4661272" y="3572381"/>
                </a:cubicBezTo>
                <a:cubicBezTo>
                  <a:pt x="4659375" y="3572381"/>
                  <a:pt x="4657837" y="3570843"/>
                  <a:pt x="4657837" y="3568946"/>
                </a:cubicBezTo>
                <a:cubicBezTo>
                  <a:pt x="4657837" y="3567049"/>
                  <a:pt x="4659375" y="3565511"/>
                  <a:pt x="4661272" y="3565511"/>
                </a:cubicBezTo>
                <a:close/>
                <a:moveTo>
                  <a:pt x="6595166" y="3558641"/>
                </a:moveTo>
                <a:cubicBezTo>
                  <a:pt x="6600857" y="3558641"/>
                  <a:pt x="6605471" y="3563255"/>
                  <a:pt x="6605471" y="3568946"/>
                </a:cubicBezTo>
                <a:cubicBezTo>
                  <a:pt x="6605471" y="3574637"/>
                  <a:pt x="6600857" y="3579251"/>
                  <a:pt x="6595166" y="3579251"/>
                </a:cubicBezTo>
                <a:cubicBezTo>
                  <a:pt x="6589475" y="3579251"/>
                  <a:pt x="6584861" y="3574637"/>
                  <a:pt x="6584861" y="3568946"/>
                </a:cubicBezTo>
                <a:cubicBezTo>
                  <a:pt x="6584861" y="3563255"/>
                  <a:pt x="6589475" y="3558641"/>
                  <a:pt x="6595166" y="3558641"/>
                </a:cubicBezTo>
                <a:close/>
                <a:moveTo>
                  <a:pt x="2410499" y="3556065"/>
                </a:moveTo>
                <a:cubicBezTo>
                  <a:pt x="2413075" y="3556923"/>
                  <a:pt x="2414793" y="3558641"/>
                  <a:pt x="2414793" y="3558641"/>
                </a:cubicBezTo>
                <a:cubicBezTo>
                  <a:pt x="2414793" y="3565511"/>
                  <a:pt x="2407923" y="3565511"/>
                  <a:pt x="2407923" y="3565511"/>
                </a:cubicBezTo>
                <a:cubicBezTo>
                  <a:pt x="2401053" y="3572381"/>
                  <a:pt x="2401053" y="3565511"/>
                  <a:pt x="2401053" y="3565511"/>
                </a:cubicBezTo>
                <a:cubicBezTo>
                  <a:pt x="2394183" y="3558641"/>
                  <a:pt x="2401053" y="3558641"/>
                  <a:pt x="2401053" y="3558641"/>
                </a:cubicBezTo>
                <a:cubicBezTo>
                  <a:pt x="2404488" y="3555206"/>
                  <a:pt x="2407923" y="3555206"/>
                  <a:pt x="2410499" y="3556065"/>
                </a:cubicBezTo>
                <a:close/>
                <a:moveTo>
                  <a:pt x="2308308" y="3544901"/>
                </a:moveTo>
                <a:cubicBezTo>
                  <a:pt x="2315178" y="3544901"/>
                  <a:pt x="2315178" y="3544901"/>
                  <a:pt x="2315178" y="3551771"/>
                </a:cubicBezTo>
                <a:cubicBezTo>
                  <a:pt x="2315178" y="3551771"/>
                  <a:pt x="2315178" y="3558641"/>
                  <a:pt x="2308308" y="3558641"/>
                </a:cubicBezTo>
                <a:cubicBezTo>
                  <a:pt x="2308308" y="3558641"/>
                  <a:pt x="2301438" y="3558641"/>
                  <a:pt x="2301438" y="3551771"/>
                </a:cubicBezTo>
                <a:cubicBezTo>
                  <a:pt x="2301438" y="3551771"/>
                  <a:pt x="2301438" y="3544901"/>
                  <a:pt x="2308308" y="3544901"/>
                </a:cubicBezTo>
                <a:close/>
                <a:moveTo>
                  <a:pt x="4608887" y="3533524"/>
                </a:moveTo>
                <a:cubicBezTo>
                  <a:pt x="4611464" y="3535456"/>
                  <a:pt x="4613181" y="3539320"/>
                  <a:pt x="4613181" y="3543185"/>
                </a:cubicBezTo>
                <a:cubicBezTo>
                  <a:pt x="4613181" y="3543185"/>
                  <a:pt x="4613181" y="3550914"/>
                  <a:pt x="4606311" y="3550914"/>
                </a:cubicBezTo>
                <a:cubicBezTo>
                  <a:pt x="4599441" y="3558643"/>
                  <a:pt x="4592571" y="3550914"/>
                  <a:pt x="4592571" y="3543185"/>
                </a:cubicBezTo>
                <a:cubicBezTo>
                  <a:pt x="4592571" y="3543185"/>
                  <a:pt x="4592571" y="3535456"/>
                  <a:pt x="4599441" y="3535456"/>
                </a:cubicBezTo>
                <a:cubicBezTo>
                  <a:pt x="4602876" y="3531591"/>
                  <a:pt x="4606311" y="3531591"/>
                  <a:pt x="4608887" y="3533524"/>
                </a:cubicBezTo>
                <a:close/>
                <a:moveTo>
                  <a:pt x="3294148" y="3527727"/>
                </a:moveTo>
                <a:cubicBezTo>
                  <a:pt x="3301018" y="3527727"/>
                  <a:pt x="3301018" y="3527727"/>
                  <a:pt x="3301018" y="3527727"/>
                </a:cubicBezTo>
                <a:cubicBezTo>
                  <a:pt x="3301018" y="3538033"/>
                  <a:pt x="3301018" y="3538033"/>
                  <a:pt x="3301018" y="3538033"/>
                </a:cubicBezTo>
                <a:cubicBezTo>
                  <a:pt x="3294148" y="3538033"/>
                  <a:pt x="3294148" y="3538033"/>
                  <a:pt x="3294148" y="3538033"/>
                </a:cubicBezTo>
                <a:cubicBezTo>
                  <a:pt x="3294148" y="3527727"/>
                  <a:pt x="3294148" y="3527727"/>
                  <a:pt x="3294148" y="3527727"/>
                </a:cubicBezTo>
                <a:close/>
                <a:moveTo>
                  <a:pt x="5082056" y="3500247"/>
                </a:moveTo>
                <a:cubicBezTo>
                  <a:pt x="5084901" y="3500247"/>
                  <a:pt x="5087209" y="3501785"/>
                  <a:pt x="5087209" y="3503682"/>
                </a:cubicBezTo>
                <a:cubicBezTo>
                  <a:pt x="5087209" y="3505579"/>
                  <a:pt x="5084901" y="3507117"/>
                  <a:pt x="5082056" y="3507117"/>
                </a:cubicBezTo>
                <a:cubicBezTo>
                  <a:pt x="5079211" y="3507117"/>
                  <a:pt x="5076903" y="3505579"/>
                  <a:pt x="5076903" y="3503682"/>
                </a:cubicBezTo>
                <a:cubicBezTo>
                  <a:pt x="5076903" y="3501785"/>
                  <a:pt x="5079211" y="3500247"/>
                  <a:pt x="5082056" y="3500247"/>
                </a:cubicBezTo>
                <a:close/>
                <a:moveTo>
                  <a:pt x="2851035" y="3493377"/>
                </a:moveTo>
                <a:cubicBezTo>
                  <a:pt x="2851035" y="3493377"/>
                  <a:pt x="2851035" y="3500247"/>
                  <a:pt x="2857905" y="3500247"/>
                </a:cubicBezTo>
                <a:cubicBezTo>
                  <a:pt x="2857905" y="3500247"/>
                  <a:pt x="2851035" y="3507117"/>
                  <a:pt x="2851035" y="3507117"/>
                </a:cubicBezTo>
                <a:cubicBezTo>
                  <a:pt x="2844165" y="3507117"/>
                  <a:pt x="2844165" y="3507117"/>
                  <a:pt x="2844165" y="3500247"/>
                </a:cubicBezTo>
                <a:cubicBezTo>
                  <a:pt x="2844165" y="3500247"/>
                  <a:pt x="2844165" y="3493377"/>
                  <a:pt x="2851035" y="3493377"/>
                </a:cubicBezTo>
                <a:close/>
                <a:moveTo>
                  <a:pt x="6055874" y="3486508"/>
                </a:moveTo>
                <a:cubicBezTo>
                  <a:pt x="6059668" y="3486508"/>
                  <a:pt x="6062744" y="3489584"/>
                  <a:pt x="6062744" y="3493378"/>
                </a:cubicBezTo>
                <a:cubicBezTo>
                  <a:pt x="6062744" y="3497172"/>
                  <a:pt x="6059668" y="3500248"/>
                  <a:pt x="6055874" y="3500248"/>
                </a:cubicBezTo>
                <a:cubicBezTo>
                  <a:pt x="6052080" y="3500248"/>
                  <a:pt x="6049004" y="3497172"/>
                  <a:pt x="6049004" y="3493378"/>
                </a:cubicBezTo>
                <a:cubicBezTo>
                  <a:pt x="6049004" y="3489584"/>
                  <a:pt x="6052080" y="3486508"/>
                  <a:pt x="6055874" y="3486508"/>
                </a:cubicBezTo>
                <a:close/>
                <a:moveTo>
                  <a:pt x="4912025" y="3479638"/>
                </a:moveTo>
                <a:cubicBezTo>
                  <a:pt x="4913922" y="3479638"/>
                  <a:pt x="4915460" y="3481176"/>
                  <a:pt x="4915460" y="3483073"/>
                </a:cubicBezTo>
                <a:cubicBezTo>
                  <a:pt x="4915460" y="3484970"/>
                  <a:pt x="4913922" y="3486508"/>
                  <a:pt x="4912025" y="3486508"/>
                </a:cubicBezTo>
                <a:cubicBezTo>
                  <a:pt x="4910128" y="3486508"/>
                  <a:pt x="4908590" y="3484970"/>
                  <a:pt x="4908590" y="3483073"/>
                </a:cubicBezTo>
                <a:cubicBezTo>
                  <a:pt x="4908590" y="3481176"/>
                  <a:pt x="4910128" y="3479638"/>
                  <a:pt x="4912025" y="3479638"/>
                </a:cubicBezTo>
                <a:close/>
                <a:moveTo>
                  <a:pt x="3029654" y="3479638"/>
                </a:moveTo>
                <a:cubicBezTo>
                  <a:pt x="3036524" y="3479638"/>
                  <a:pt x="3036524" y="3479638"/>
                  <a:pt x="3036524" y="3486508"/>
                </a:cubicBezTo>
                <a:cubicBezTo>
                  <a:pt x="3036524" y="3493378"/>
                  <a:pt x="3036524" y="3493378"/>
                  <a:pt x="3029654" y="3493378"/>
                </a:cubicBezTo>
                <a:cubicBezTo>
                  <a:pt x="3029654" y="3493378"/>
                  <a:pt x="3022784" y="3493378"/>
                  <a:pt x="3022784" y="3486508"/>
                </a:cubicBezTo>
                <a:cubicBezTo>
                  <a:pt x="3022784" y="3486508"/>
                  <a:pt x="3022784" y="3479638"/>
                  <a:pt x="3029654" y="3479638"/>
                </a:cubicBezTo>
                <a:close/>
                <a:moveTo>
                  <a:pt x="4771190" y="3465898"/>
                </a:moveTo>
                <a:cubicBezTo>
                  <a:pt x="4778060" y="3465898"/>
                  <a:pt x="4778060" y="3465898"/>
                  <a:pt x="4778060" y="3472768"/>
                </a:cubicBezTo>
                <a:cubicBezTo>
                  <a:pt x="4778060" y="3472768"/>
                  <a:pt x="4778060" y="3479638"/>
                  <a:pt x="4778060" y="3479638"/>
                </a:cubicBezTo>
                <a:cubicBezTo>
                  <a:pt x="4771190" y="3479638"/>
                  <a:pt x="4771190" y="3479638"/>
                  <a:pt x="4771190" y="3472768"/>
                </a:cubicBezTo>
                <a:cubicBezTo>
                  <a:pt x="4771190" y="3472768"/>
                  <a:pt x="4771190" y="3465898"/>
                  <a:pt x="4771190" y="3465898"/>
                </a:cubicBezTo>
                <a:close/>
                <a:moveTo>
                  <a:pt x="3792220" y="3459028"/>
                </a:moveTo>
                <a:cubicBezTo>
                  <a:pt x="3792220" y="3459028"/>
                  <a:pt x="3799090" y="3459028"/>
                  <a:pt x="3799090" y="3465898"/>
                </a:cubicBezTo>
                <a:cubicBezTo>
                  <a:pt x="3799090" y="3465898"/>
                  <a:pt x="3792220" y="3465898"/>
                  <a:pt x="3792220" y="3465898"/>
                </a:cubicBezTo>
                <a:cubicBezTo>
                  <a:pt x="3792220" y="3465898"/>
                  <a:pt x="3785350" y="3465898"/>
                  <a:pt x="3785350" y="3465898"/>
                </a:cubicBezTo>
                <a:cubicBezTo>
                  <a:pt x="3785350" y="3465898"/>
                  <a:pt x="3785350" y="3459028"/>
                  <a:pt x="3792220" y="3459028"/>
                </a:cubicBezTo>
                <a:close/>
                <a:moveTo>
                  <a:pt x="3457309" y="3459028"/>
                </a:moveTo>
                <a:cubicBezTo>
                  <a:pt x="3457309" y="3459028"/>
                  <a:pt x="3465897" y="3459028"/>
                  <a:pt x="3465897" y="3459028"/>
                </a:cubicBezTo>
                <a:cubicBezTo>
                  <a:pt x="3465897" y="3465898"/>
                  <a:pt x="3457309" y="3465898"/>
                  <a:pt x="3457309" y="3465898"/>
                </a:cubicBezTo>
                <a:cubicBezTo>
                  <a:pt x="3457309" y="3465898"/>
                  <a:pt x="3448721" y="3465898"/>
                  <a:pt x="3448721" y="3465898"/>
                </a:cubicBezTo>
                <a:cubicBezTo>
                  <a:pt x="3448721" y="3459028"/>
                  <a:pt x="3448721" y="3459028"/>
                  <a:pt x="3457309" y="3459028"/>
                </a:cubicBezTo>
                <a:close/>
                <a:moveTo>
                  <a:pt x="4492956" y="3434982"/>
                </a:moveTo>
                <a:cubicBezTo>
                  <a:pt x="4492956" y="3434982"/>
                  <a:pt x="4499826" y="3434982"/>
                  <a:pt x="4499826" y="3443570"/>
                </a:cubicBezTo>
                <a:cubicBezTo>
                  <a:pt x="4499826" y="3443570"/>
                  <a:pt x="4499826" y="3443570"/>
                  <a:pt x="4492956" y="3443570"/>
                </a:cubicBezTo>
                <a:cubicBezTo>
                  <a:pt x="4492956" y="3452158"/>
                  <a:pt x="4486086" y="3443570"/>
                  <a:pt x="4486086" y="3443570"/>
                </a:cubicBezTo>
                <a:cubicBezTo>
                  <a:pt x="4486086" y="3443570"/>
                  <a:pt x="4492956" y="3434982"/>
                  <a:pt x="4492956" y="3434982"/>
                </a:cubicBezTo>
                <a:close/>
                <a:moveTo>
                  <a:pt x="4410517" y="3434982"/>
                </a:moveTo>
                <a:cubicBezTo>
                  <a:pt x="4412414" y="3434982"/>
                  <a:pt x="4413952" y="3436520"/>
                  <a:pt x="4413952" y="3438417"/>
                </a:cubicBezTo>
                <a:cubicBezTo>
                  <a:pt x="4413952" y="3440314"/>
                  <a:pt x="4412414" y="3441852"/>
                  <a:pt x="4410517" y="3441852"/>
                </a:cubicBezTo>
                <a:cubicBezTo>
                  <a:pt x="4408620" y="3441852"/>
                  <a:pt x="4407082" y="3440314"/>
                  <a:pt x="4407082" y="3438417"/>
                </a:cubicBezTo>
                <a:cubicBezTo>
                  <a:pt x="4407082" y="3436520"/>
                  <a:pt x="4408620" y="3434982"/>
                  <a:pt x="4410517" y="3434982"/>
                </a:cubicBezTo>
                <a:close/>
                <a:moveTo>
                  <a:pt x="6316933" y="3428112"/>
                </a:moveTo>
                <a:cubicBezTo>
                  <a:pt x="6318830" y="3428112"/>
                  <a:pt x="6320368" y="3429650"/>
                  <a:pt x="6320368" y="3431547"/>
                </a:cubicBezTo>
                <a:cubicBezTo>
                  <a:pt x="6320368" y="3433444"/>
                  <a:pt x="6318830" y="3434982"/>
                  <a:pt x="6316933" y="3434982"/>
                </a:cubicBezTo>
                <a:cubicBezTo>
                  <a:pt x="6315036" y="3434982"/>
                  <a:pt x="6313498" y="3433444"/>
                  <a:pt x="6313498" y="3431547"/>
                </a:cubicBezTo>
                <a:cubicBezTo>
                  <a:pt x="6313498" y="3429650"/>
                  <a:pt x="6315036" y="3428112"/>
                  <a:pt x="6316933" y="3428112"/>
                </a:cubicBezTo>
                <a:close/>
                <a:moveTo>
                  <a:pt x="5138733" y="3414372"/>
                </a:moveTo>
                <a:lnTo>
                  <a:pt x="5139878" y="3415517"/>
                </a:lnTo>
                <a:lnTo>
                  <a:pt x="5142168" y="3414372"/>
                </a:lnTo>
                <a:cubicBezTo>
                  <a:pt x="5145962" y="3414372"/>
                  <a:pt x="5149038" y="3415910"/>
                  <a:pt x="5149038" y="3417807"/>
                </a:cubicBezTo>
                <a:cubicBezTo>
                  <a:pt x="5149038" y="3419704"/>
                  <a:pt x="5145962" y="3421242"/>
                  <a:pt x="5142168" y="3421242"/>
                </a:cubicBezTo>
                <a:lnTo>
                  <a:pt x="5139878" y="3420097"/>
                </a:lnTo>
                <a:lnTo>
                  <a:pt x="5138733" y="3421242"/>
                </a:lnTo>
                <a:cubicBezTo>
                  <a:pt x="5136836" y="3421242"/>
                  <a:pt x="5135298" y="3419704"/>
                  <a:pt x="5135298" y="3417807"/>
                </a:cubicBezTo>
                <a:cubicBezTo>
                  <a:pt x="5135298" y="3415910"/>
                  <a:pt x="5136836" y="3414372"/>
                  <a:pt x="5138733" y="3414372"/>
                </a:cubicBezTo>
                <a:close/>
                <a:moveTo>
                  <a:pt x="6416547" y="3407502"/>
                </a:moveTo>
                <a:cubicBezTo>
                  <a:pt x="6422238" y="3407502"/>
                  <a:pt x="6426852" y="3410578"/>
                  <a:pt x="6426852" y="3414372"/>
                </a:cubicBezTo>
                <a:cubicBezTo>
                  <a:pt x="6426852" y="3418166"/>
                  <a:pt x="6422238" y="3421242"/>
                  <a:pt x="6416547" y="3421242"/>
                </a:cubicBezTo>
                <a:cubicBezTo>
                  <a:pt x="6410856" y="3421242"/>
                  <a:pt x="6406242" y="3418166"/>
                  <a:pt x="6406242" y="3414372"/>
                </a:cubicBezTo>
                <a:cubicBezTo>
                  <a:pt x="6406242" y="3410578"/>
                  <a:pt x="6410856" y="3407502"/>
                  <a:pt x="6416547" y="3407502"/>
                </a:cubicBezTo>
                <a:close/>
                <a:moveTo>
                  <a:pt x="2985000" y="3407502"/>
                </a:moveTo>
                <a:cubicBezTo>
                  <a:pt x="2991870" y="3407502"/>
                  <a:pt x="2991870" y="3407502"/>
                  <a:pt x="2991870" y="3407502"/>
                </a:cubicBezTo>
                <a:cubicBezTo>
                  <a:pt x="2991870" y="3414372"/>
                  <a:pt x="2991870" y="3414372"/>
                  <a:pt x="2991870" y="3414372"/>
                </a:cubicBezTo>
                <a:cubicBezTo>
                  <a:pt x="2985000" y="3414372"/>
                  <a:pt x="2985000" y="3414372"/>
                  <a:pt x="2985000" y="3407502"/>
                </a:cubicBezTo>
                <a:close/>
                <a:moveTo>
                  <a:pt x="5975153" y="3400632"/>
                </a:moveTo>
                <a:cubicBezTo>
                  <a:pt x="5981793" y="3400632"/>
                  <a:pt x="5987176" y="3405246"/>
                  <a:pt x="5987176" y="3410937"/>
                </a:cubicBezTo>
                <a:cubicBezTo>
                  <a:pt x="5987176" y="3416628"/>
                  <a:pt x="5981793" y="3421242"/>
                  <a:pt x="5975153" y="3421242"/>
                </a:cubicBezTo>
                <a:cubicBezTo>
                  <a:pt x="5968513" y="3421242"/>
                  <a:pt x="5963130" y="3416628"/>
                  <a:pt x="5963130" y="3410937"/>
                </a:cubicBezTo>
                <a:cubicBezTo>
                  <a:pt x="5963130" y="3405246"/>
                  <a:pt x="5968513" y="3400632"/>
                  <a:pt x="5975153" y="3400632"/>
                </a:cubicBezTo>
                <a:close/>
                <a:moveTo>
                  <a:pt x="5557802" y="3400632"/>
                </a:moveTo>
                <a:cubicBezTo>
                  <a:pt x="5561596" y="3400632"/>
                  <a:pt x="5564672" y="3403708"/>
                  <a:pt x="5564672" y="3407502"/>
                </a:cubicBezTo>
                <a:cubicBezTo>
                  <a:pt x="5564672" y="3411296"/>
                  <a:pt x="5561596" y="3414372"/>
                  <a:pt x="5557802" y="3414372"/>
                </a:cubicBezTo>
                <a:cubicBezTo>
                  <a:pt x="5554008" y="3414372"/>
                  <a:pt x="5550932" y="3411296"/>
                  <a:pt x="5550932" y="3407502"/>
                </a:cubicBezTo>
                <a:cubicBezTo>
                  <a:pt x="5550932" y="3403708"/>
                  <a:pt x="5554008" y="3400632"/>
                  <a:pt x="5557802" y="3400632"/>
                </a:cubicBezTo>
                <a:close/>
                <a:moveTo>
                  <a:pt x="3201403" y="3393762"/>
                </a:moveTo>
                <a:cubicBezTo>
                  <a:pt x="3208273" y="3393762"/>
                  <a:pt x="3208273" y="3393762"/>
                  <a:pt x="3208273" y="3400632"/>
                </a:cubicBezTo>
                <a:cubicBezTo>
                  <a:pt x="3208273" y="3400632"/>
                  <a:pt x="3208273" y="3407502"/>
                  <a:pt x="3201403" y="3407502"/>
                </a:cubicBezTo>
                <a:cubicBezTo>
                  <a:pt x="3201403" y="3407502"/>
                  <a:pt x="3194533" y="3407502"/>
                  <a:pt x="3194533" y="3400632"/>
                </a:cubicBezTo>
                <a:cubicBezTo>
                  <a:pt x="3194533" y="3400632"/>
                  <a:pt x="3194533" y="3393762"/>
                  <a:pt x="3201403" y="3393762"/>
                </a:cubicBezTo>
                <a:close/>
                <a:moveTo>
                  <a:pt x="6536771" y="3386892"/>
                </a:moveTo>
                <a:cubicBezTo>
                  <a:pt x="6540565" y="3386892"/>
                  <a:pt x="6543641" y="3389968"/>
                  <a:pt x="6543641" y="3393762"/>
                </a:cubicBezTo>
                <a:cubicBezTo>
                  <a:pt x="6543641" y="3397556"/>
                  <a:pt x="6540565" y="3400632"/>
                  <a:pt x="6536771" y="3400632"/>
                </a:cubicBezTo>
                <a:cubicBezTo>
                  <a:pt x="6532977" y="3400632"/>
                  <a:pt x="6529901" y="3397556"/>
                  <a:pt x="6529901" y="3393762"/>
                </a:cubicBezTo>
                <a:cubicBezTo>
                  <a:pt x="6529901" y="3389968"/>
                  <a:pt x="6532977" y="3386892"/>
                  <a:pt x="6536771" y="3386892"/>
                </a:cubicBezTo>
                <a:close/>
                <a:moveTo>
                  <a:pt x="4939505" y="3386892"/>
                </a:moveTo>
                <a:cubicBezTo>
                  <a:pt x="4941402" y="3386892"/>
                  <a:pt x="4942940" y="3388430"/>
                  <a:pt x="4942940" y="3390327"/>
                </a:cubicBezTo>
                <a:cubicBezTo>
                  <a:pt x="4942940" y="3392224"/>
                  <a:pt x="4941402" y="3393762"/>
                  <a:pt x="4939505" y="3393762"/>
                </a:cubicBezTo>
                <a:cubicBezTo>
                  <a:pt x="4937608" y="3393762"/>
                  <a:pt x="4936070" y="3392224"/>
                  <a:pt x="4936070" y="3390327"/>
                </a:cubicBezTo>
                <a:cubicBezTo>
                  <a:pt x="4936070" y="3388430"/>
                  <a:pt x="4937608" y="3386892"/>
                  <a:pt x="4939505" y="3386892"/>
                </a:cubicBezTo>
                <a:close/>
                <a:moveTo>
                  <a:pt x="4798670" y="3380022"/>
                </a:moveTo>
                <a:cubicBezTo>
                  <a:pt x="4802464" y="3380022"/>
                  <a:pt x="4805540" y="3383098"/>
                  <a:pt x="4805540" y="3386892"/>
                </a:cubicBezTo>
                <a:cubicBezTo>
                  <a:pt x="4805540" y="3390686"/>
                  <a:pt x="4802464" y="3393762"/>
                  <a:pt x="4798670" y="3393762"/>
                </a:cubicBezTo>
                <a:cubicBezTo>
                  <a:pt x="4794876" y="3393762"/>
                  <a:pt x="4791800" y="3390686"/>
                  <a:pt x="4791800" y="3386892"/>
                </a:cubicBezTo>
                <a:cubicBezTo>
                  <a:pt x="4791800" y="3383098"/>
                  <a:pt x="4794876" y="3380022"/>
                  <a:pt x="4798670" y="3380022"/>
                </a:cubicBezTo>
                <a:close/>
                <a:moveTo>
                  <a:pt x="3665126" y="3380022"/>
                </a:moveTo>
                <a:cubicBezTo>
                  <a:pt x="3671996" y="3380022"/>
                  <a:pt x="3671996" y="3380022"/>
                  <a:pt x="3671996" y="3380022"/>
                </a:cubicBezTo>
                <a:cubicBezTo>
                  <a:pt x="3671996" y="3386892"/>
                  <a:pt x="3671996" y="3386892"/>
                  <a:pt x="3665126" y="3386892"/>
                </a:cubicBezTo>
                <a:cubicBezTo>
                  <a:pt x="3665126" y="3386892"/>
                  <a:pt x="3665126" y="3386892"/>
                  <a:pt x="3658256" y="3386892"/>
                </a:cubicBezTo>
                <a:cubicBezTo>
                  <a:pt x="3658256" y="3380022"/>
                  <a:pt x="3665126" y="3380022"/>
                  <a:pt x="3665126" y="3380022"/>
                </a:cubicBezTo>
                <a:close/>
                <a:moveTo>
                  <a:pt x="4365863" y="3366282"/>
                </a:moveTo>
                <a:cubicBezTo>
                  <a:pt x="4372733" y="3366282"/>
                  <a:pt x="4372733" y="3366282"/>
                  <a:pt x="4372733" y="3366282"/>
                </a:cubicBezTo>
                <a:cubicBezTo>
                  <a:pt x="4372733" y="3373152"/>
                  <a:pt x="4372733" y="3373152"/>
                  <a:pt x="4372733" y="3373152"/>
                </a:cubicBezTo>
                <a:cubicBezTo>
                  <a:pt x="4365863" y="3373152"/>
                  <a:pt x="4365863" y="3373152"/>
                  <a:pt x="4365863" y="3373152"/>
                </a:cubicBezTo>
                <a:cubicBezTo>
                  <a:pt x="4365863" y="3366282"/>
                  <a:pt x="4365863" y="3366282"/>
                  <a:pt x="4365863" y="3366282"/>
                </a:cubicBezTo>
                <a:close/>
                <a:moveTo>
                  <a:pt x="1071714" y="3366282"/>
                </a:moveTo>
                <a:cubicBezTo>
                  <a:pt x="1071714" y="3373152"/>
                  <a:pt x="1071714" y="3373152"/>
                  <a:pt x="1071714" y="3373152"/>
                </a:cubicBezTo>
                <a:cubicBezTo>
                  <a:pt x="1071714" y="3373152"/>
                  <a:pt x="1064844" y="3373152"/>
                  <a:pt x="1064844" y="3373152"/>
                </a:cubicBezTo>
                <a:cubicBezTo>
                  <a:pt x="1064844" y="3366282"/>
                  <a:pt x="1064844" y="3366282"/>
                  <a:pt x="1071714" y="3366282"/>
                </a:cubicBezTo>
                <a:close/>
                <a:moveTo>
                  <a:pt x="6018089" y="3342238"/>
                </a:moveTo>
                <a:cubicBezTo>
                  <a:pt x="6023780" y="3342238"/>
                  <a:pt x="6028394" y="3346083"/>
                  <a:pt x="6028394" y="3350826"/>
                </a:cubicBezTo>
                <a:cubicBezTo>
                  <a:pt x="6028394" y="3355569"/>
                  <a:pt x="6023780" y="3359414"/>
                  <a:pt x="6018089" y="3359414"/>
                </a:cubicBezTo>
                <a:cubicBezTo>
                  <a:pt x="6012398" y="3359414"/>
                  <a:pt x="6007784" y="3355569"/>
                  <a:pt x="6007784" y="3350826"/>
                </a:cubicBezTo>
                <a:cubicBezTo>
                  <a:pt x="6007784" y="3346083"/>
                  <a:pt x="6012398" y="3342238"/>
                  <a:pt x="6018089" y="3342238"/>
                </a:cubicBezTo>
                <a:close/>
                <a:moveTo>
                  <a:pt x="4279987" y="3342238"/>
                </a:moveTo>
                <a:cubicBezTo>
                  <a:pt x="4286857" y="3342238"/>
                  <a:pt x="4286857" y="3342238"/>
                  <a:pt x="4286857" y="3342238"/>
                </a:cubicBezTo>
                <a:cubicBezTo>
                  <a:pt x="4286857" y="3342238"/>
                  <a:pt x="4286857" y="3349108"/>
                  <a:pt x="4286857" y="3349108"/>
                </a:cubicBezTo>
                <a:cubicBezTo>
                  <a:pt x="4279987" y="3349108"/>
                  <a:pt x="4279987" y="3349108"/>
                  <a:pt x="4279987" y="3342238"/>
                </a:cubicBezTo>
                <a:close/>
                <a:moveTo>
                  <a:pt x="3421242" y="3342238"/>
                </a:moveTo>
                <a:cubicBezTo>
                  <a:pt x="3428112" y="3342238"/>
                  <a:pt x="3428112" y="3350253"/>
                  <a:pt x="3434982" y="3350253"/>
                </a:cubicBezTo>
                <a:cubicBezTo>
                  <a:pt x="3434982" y="3358268"/>
                  <a:pt x="3428112" y="3366284"/>
                  <a:pt x="3421242" y="3366284"/>
                </a:cubicBezTo>
                <a:cubicBezTo>
                  <a:pt x="3414372" y="3366284"/>
                  <a:pt x="3407502" y="3366284"/>
                  <a:pt x="3407502" y="3358268"/>
                </a:cubicBezTo>
                <a:cubicBezTo>
                  <a:pt x="3407502" y="3350253"/>
                  <a:pt x="3414372" y="3342238"/>
                  <a:pt x="3421242" y="3342238"/>
                </a:cubicBezTo>
                <a:close/>
                <a:moveTo>
                  <a:pt x="3139574" y="3339662"/>
                </a:moveTo>
                <a:cubicBezTo>
                  <a:pt x="3141292" y="3340520"/>
                  <a:pt x="3143009" y="3342238"/>
                  <a:pt x="3143009" y="3342238"/>
                </a:cubicBezTo>
                <a:cubicBezTo>
                  <a:pt x="3143009" y="3342238"/>
                  <a:pt x="3143009" y="3349108"/>
                  <a:pt x="3136139" y="3349108"/>
                </a:cubicBezTo>
                <a:cubicBezTo>
                  <a:pt x="3136139" y="3349108"/>
                  <a:pt x="3129269" y="3349108"/>
                  <a:pt x="3129269" y="3342238"/>
                </a:cubicBezTo>
                <a:cubicBezTo>
                  <a:pt x="3129269" y="3342238"/>
                  <a:pt x="3136139" y="3342238"/>
                  <a:pt x="3136139" y="3342238"/>
                </a:cubicBezTo>
                <a:cubicBezTo>
                  <a:pt x="3136139" y="3338803"/>
                  <a:pt x="3137857" y="3338803"/>
                  <a:pt x="3139574" y="3339662"/>
                </a:cubicBezTo>
                <a:close/>
                <a:moveTo>
                  <a:pt x="6131444" y="3321628"/>
                </a:moveTo>
                <a:cubicBezTo>
                  <a:pt x="6137135" y="3321628"/>
                  <a:pt x="6141749" y="3324704"/>
                  <a:pt x="6141749" y="3328498"/>
                </a:cubicBezTo>
                <a:cubicBezTo>
                  <a:pt x="6141749" y="3332292"/>
                  <a:pt x="6137135" y="3335368"/>
                  <a:pt x="6131444" y="3335368"/>
                </a:cubicBezTo>
                <a:cubicBezTo>
                  <a:pt x="6125753" y="3335368"/>
                  <a:pt x="6121139" y="3332292"/>
                  <a:pt x="6121139" y="3328498"/>
                </a:cubicBezTo>
                <a:cubicBezTo>
                  <a:pt x="6121139" y="3324704"/>
                  <a:pt x="6125753" y="3321628"/>
                  <a:pt x="6131444" y="3321628"/>
                </a:cubicBezTo>
                <a:close/>
                <a:moveTo>
                  <a:pt x="5698635" y="3321628"/>
                </a:moveTo>
                <a:cubicBezTo>
                  <a:pt x="5702429" y="3321628"/>
                  <a:pt x="5705505" y="3324704"/>
                  <a:pt x="5705505" y="3328498"/>
                </a:cubicBezTo>
                <a:cubicBezTo>
                  <a:pt x="5705505" y="3332292"/>
                  <a:pt x="5702429" y="3335368"/>
                  <a:pt x="5698635" y="3335368"/>
                </a:cubicBezTo>
                <a:cubicBezTo>
                  <a:pt x="5694841" y="3335368"/>
                  <a:pt x="5691765" y="3332292"/>
                  <a:pt x="5691765" y="3328498"/>
                </a:cubicBezTo>
                <a:cubicBezTo>
                  <a:pt x="5691765" y="3324704"/>
                  <a:pt x="5694841" y="3321628"/>
                  <a:pt x="5698635" y="3321628"/>
                </a:cubicBezTo>
                <a:close/>
                <a:moveTo>
                  <a:pt x="1586962" y="3321628"/>
                </a:moveTo>
                <a:cubicBezTo>
                  <a:pt x="1593832" y="3328498"/>
                  <a:pt x="1586962" y="3328498"/>
                  <a:pt x="1586962" y="3328498"/>
                </a:cubicBezTo>
                <a:cubicBezTo>
                  <a:pt x="1586962" y="3328498"/>
                  <a:pt x="1580092" y="3328498"/>
                  <a:pt x="1580092" y="3328498"/>
                </a:cubicBezTo>
                <a:cubicBezTo>
                  <a:pt x="1580092" y="3321628"/>
                  <a:pt x="1580092" y="3321628"/>
                  <a:pt x="1586962" y="3321628"/>
                </a:cubicBezTo>
                <a:close/>
                <a:moveTo>
                  <a:pt x="1779320" y="3307888"/>
                </a:moveTo>
                <a:cubicBezTo>
                  <a:pt x="1779320" y="3307888"/>
                  <a:pt x="1779320" y="3307888"/>
                  <a:pt x="1786190" y="3307888"/>
                </a:cubicBezTo>
                <a:cubicBezTo>
                  <a:pt x="1786190" y="3307888"/>
                  <a:pt x="1793060" y="3307888"/>
                  <a:pt x="1793060" y="3307888"/>
                </a:cubicBezTo>
                <a:cubicBezTo>
                  <a:pt x="1793060" y="3307888"/>
                  <a:pt x="1786190" y="3314758"/>
                  <a:pt x="1786190" y="3314758"/>
                </a:cubicBezTo>
                <a:cubicBezTo>
                  <a:pt x="1786190" y="3314758"/>
                  <a:pt x="1779320" y="3314758"/>
                  <a:pt x="1779320" y="3307888"/>
                </a:cubicBezTo>
                <a:close/>
                <a:moveTo>
                  <a:pt x="1297565" y="3298443"/>
                </a:moveTo>
                <a:cubicBezTo>
                  <a:pt x="1299712" y="3299301"/>
                  <a:pt x="1301859" y="3301019"/>
                  <a:pt x="1301859" y="3301019"/>
                </a:cubicBezTo>
                <a:cubicBezTo>
                  <a:pt x="1301859" y="3301019"/>
                  <a:pt x="1293271" y="3307889"/>
                  <a:pt x="1293271" y="3307889"/>
                </a:cubicBezTo>
                <a:cubicBezTo>
                  <a:pt x="1293271" y="3307889"/>
                  <a:pt x="1284683" y="3307889"/>
                  <a:pt x="1284683" y="3301019"/>
                </a:cubicBezTo>
                <a:cubicBezTo>
                  <a:pt x="1284683" y="3301019"/>
                  <a:pt x="1284683" y="3301019"/>
                  <a:pt x="1293271" y="3301019"/>
                </a:cubicBezTo>
                <a:cubicBezTo>
                  <a:pt x="1293271" y="3297584"/>
                  <a:pt x="1295418" y="3297584"/>
                  <a:pt x="1297565" y="3298443"/>
                </a:cubicBezTo>
                <a:close/>
                <a:moveTo>
                  <a:pt x="5657416" y="3294149"/>
                </a:moveTo>
                <a:cubicBezTo>
                  <a:pt x="5661210" y="3294149"/>
                  <a:pt x="5664286" y="3295687"/>
                  <a:pt x="5664286" y="3297584"/>
                </a:cubicBezTo>
                <a:cubicBezTo>
                  <a:pt x="5664286" y="3299481"/>
                  <a:pt x="5661210" y="3301019"/>
                  <a:pt x="5657416" y="3301019"/>
                </a:cubicBezTo>
                <a:cubicBezTo>
                  <a:pt x="5653622" y="3301019"/>
                  <a:pt x="5650546" y="3299481"/>
                  <a:pt x="5650546" y="3297584"/>
                </a:cubicBezTo>
                <a:cubicBezTo>
                  <a:pt x="5650546" y="3295687"/>
                  <a:pt x="5653622" y="3294149"/>
                  <a:pt x="5657416" y="3294149"/>
                </a:cubicBezTo>
                <a:close/>
                <a:moveTo>
                  <a:pt x="6279148" y="3287279"/>
                </a:moveTo>
                <a:cubicBezTo>
                  <a:pt x="6282942" y="3287279"/>
                  <a:pt x="6286018" y="3290355"/>
                  <a:pt x="6286018" y="3294149"/>
                </a:cubicBezTo>
                <a:cubicBezTo>
                  <a:pt x="6286018" y="3297943"/>
                  <a:pt x="6282942" y="3301019"/>
                  <a:pt x="6279148" y="3301019"/>
                </a:cubicBezTo>
                <a:cubicBezTo>
                  <a:pt x="6275354" y="3301019"/>
                  <a:pt x="6272278" y="3297943"/>
                  <a:pt x="6272278" y="3294149"/>
                </a:cubicBezTo>
                <a:cubicBezTo>
                  <a:pt x="6272278" y="3290355"/>
                  <a:pt x="6275354" y="3287279"/>
                  <a:pt x="6279148" y="3287279"/>
                </a:cubicBezTo>
                <a:close/>
                <a:moveTo>
                  <a:pt x="5090644" y="3280409"/>
                </a:moveTo>
                <a:cubicBezTo>
                  <a:pt x="5092541" y="3280409"/>
                  <a:pt x="5094079" y="3281947"/>
                  <a:pt x="5094079" y="3283844"/>
                </a:cubicBezTo>
                <a:cubicBezTo>
                  <a:pt x="5094079" y="3285741"/>
                  <a:pt x="5092541" y="3287279"/>
                  <a:pt x="5090644" y="3287279"/>
                </a:cubicBezTo>
                <a:cubicBezTo>
                  <a:pt x="5088747" y="3287279"/>
                  <a:pt x="5087209" y="3285741"/>
                  <a:pt x="5087209" y="3283844"/>
                </a:cubicBezTo>
                <a:cubicBezTo>
                  <a:pt x="5087209" y="3281947"/>
                  <a:pt x="5088747" y="3280409"/>
                  <a:pt x="5090644" y="3280409"/>
                </a:cubicBezTo>
                <a:close/>
                <a:moveTo>
                  <a:pt x="4340958" y="3261730"/>
                </a:moveTo>
                <a:cubicBezTo>
                  <a:pt x="4341817" y="3262804"/>
                  <a:pt x="4341817" y="3264951"/>
                  <a:pt x="4341817" y="3264951"/>
                </a:cubicBezTo>
                <a:cubicBezTo>
                  <a:pt x="4341817" y="3264951"/>
                  <a:pt x="4341817" y="3273539"/>
                  <a:pt x="4334947" y="3273539"/>
                </a:cubicBezTo>
                <a:cubicBezTo>
                  <a:pt x="4334947" y="3273539"/>
                  <a:pt x="4334947" y="3273539"/>
                  <a:pt x="4334947" y="3264951"/>
                </a:cubicBezTo>
                <a:cubicBezTo>
                  <a:pt x="4338382" y="3260657"/>
                  <a:pt x="4340100" y="3260657"/>
                  <a:pt x="4340958" y="3261730"/>
                </a:cubicBezTo>
                <a:close/>
                <a:moveTo>
                  <a:pt x="5396358" y="3256363"/>
                </a:moveTo>
                <a:cubicBezTo>
                  <a:pt x="5398255" y="3256363"/>
                  <a:pt x="5399793" y="3257901"/>
                  <a:pt x="5399793" y="3259798"/>
                </a:cubicBezTo>
                <a:cubicBezTo>
                  <a:pt x="5399793" y="3261695"/>
                  <a:pt x="5398255" y="3263233"/>
                  <a:pt x="5396358" y="3263233"/>
                </a:cubicBezTo>
                <a:cubicBezTo>
                  <a:pt x="5394461" y="3263233"/>
                  <a:pt x="5392923" y="3261695"/>
                  <a:pt x="5392923" y="3259798"/>
                </a:cubicBezTo>
                <a:cubicBezTo>
                  <a:pt x="5392923" y="3257901"/>
                  <a:pt x="5394461" y="3256363"/>
                  <a:pt x="5396358" y="3256363"/>
                </a:cubicBezTo>
                <a:close/>
                <a:moveTo>
                  <a:pt x="1401472" y="3256363"/>
                </a:moveTo>
                <a:cubicBezTo>
                  <a:pt x="1401472" y="3256363"/>
                  <a:pt x="1408342" y="3256363"/>
                  <a:pt x="1408342" y="3256363"/>
                </a:cubicBezTo>
                <a:cubicBezTo>
                  <a:pt x="1408342" y="3256363"/>
                  <a:pt x="1408342" y="3256363"/>
                  <a:pt x="1415212" y="3256363"/>
                </a:cubicBezTo>
                <a:cubicBezTo>
                  <a:pt x="1415212" y="3256363"/>
                  <a:pt x="1408342" y="3263233"/>
                  <a:pt x="1408342" y="3263233"/>
                </a:cubicBezTo>
                <a:cubicBezTo>
                  <a:pt x="1408342" y="3263233"/>
                  <a:pt x="1401472" y="3263233"/>
                  <a:pt x="1401472" y="3256363"/>
                </a:cubicBezTo>
                <a:close/>
                <a:moveTo>
                  <a:pt x="1222853" y="3256363"/>
                </a:moveTo>
                <a:cubicBezTo>
                  <a:pt x="1222853" y="3256363"/>
                  <a:pt x="1222853" y="3256363"/>
                  <a:pt x="1222853" y="3264951"/>
                </a:cubicBezTo>
                <a:cubicBezTo>
                  <a:pt x="1229723" y="3264951"/>
                  <a:pt x="1222853" y="3264951"/>
                  <a:pt x="1222853" y="3273539"/>
                </a:cubicBezTo>
                <a:cubicBezTo>
                  <a:pt x="1215983" y="3273539"/>
                  <a:pt x="1215983" y="3264951"/>
                  <a:pt x="1215983" y="3264951"/>
                </a:cubicBezTo>
                <a:cubicBezTo>
                  <a:pt x="1215983" y="3264951"/>
                  <a:pt x="1215983" y="3256363"/>
                  <a:pt x="1222853" y="3256363"/>
                </a:cubicBezTo>
                <a:close/>
                <a:moveTo>
                  <a:pt x="3970839" y="3242623"/>
                </a:moveTo>
                <a:cubicBezTo>
                  <a:pt x="3970839" y="3242623"/>
                  <a:pt x="3977709" y="3242623"/>
                  <a:pt x="3977709" y="3242623"/>
                </a:cubicBezTo>
                <a:cubicBezTo>
                  <a:pt x="3977709" y="3249493"/>
                  <a:pt x="3977709" y="3249493"/>
                  <a:pt x="3970839" y="3249493"/>
                </a:cubicBezTo>
                <a:cubicBezTo>
                  <a:pt x="3970839" y="3249493"/>
                  <a:pt x="3963969" y="3249493"/>
                  <a:pt x="3963969" y="3249493"/>
                </a:cubicBezTo>
                <a:cubicBezTo>
                  <a:pt x="3963969" y="3242623"/>
                  <a:pt x="3970839" y="3242623"/>
                  <a:pt x="3970839" y="3242623"/>
                </a:cubicBezTo>
                <a:close/>
                <a:moveTo>
                  <a:pt x="1665967" y="3228883"/>
                </a:moveTo>
                <a:cubicBezTo>
                  <a:pt x="1665967" y="3228883"/>
                  <a:pt x="1665967" y="3228883"/>
                  <a:pt x="1672837" y="3228883"/>
                </a:cubicBezTo>
                <a:cubicBezTo>
                  <a:pt x="1672837" y="3228883"/>
                  <a:pt x="1679707" y="3228883"/>
                  <a:pt x="1679707" y="3228883"/>
                </a:cubicBezTo>
                <a:cubicBezTo>
                  <a:pt x="1679707" y="3228883"/>
                  <a:pt x="1679707" y="3235753"/>
                  <a:pt x="1672837" y="3235753"/>
                </a:cubicBezTo>
                <a:cubicBezTo>
                  <a:pt x="1672837" y="3235753"/>
                  <a:pt x="1665967" y="3235753"/>
                  <a:pt x="1665967" y="3228883"/>
                </a:cubicBezTo>
                <a:close/>
                <a:moveTo>
                  <a:pt x="6540206" y="3222013"/>
                </a:moveTo>
                <a:cubicBezTo>
                  <a:pt x="6545897" y="3222013"/>
                  <a:pt x="6550511" y="3225089"/>
                  <a:pt x="6550511" y="3228883"/>
                </a:cubicBezTo>
                <a:cubicBezTo>
                  <a:pt x="6550511" y="3232677"/>
                  <a:pt x="6545897" y="3235753"/>
                  <a:pt x="6540206" y="3235753"/>
                </a:cubicBezTo>
                <a:cubicBezTo>
                  <a:pt x="6534515" y="3235753"/>
                  <a:pt x="6529901" y="3232677"/>
                  <a:pt x="6529901" y="3228883"/>
                </a:cubicBezTo>
                <a:cubicBezTo>
                  <a:pt x="6529901" y="3225089"/>
                  <a:pt x="6534515" y="3222013"/>
                  <a:pt x="6540206" y="3222013"/>
                </a:cubicBezTo>
                <a:close/>
                <a:moveTo>
                  <a:pt x="4547917" y="3208273"/>
                </a:moveTo>
                <a:cubicBezTo>
                  <a:pt x="4549814" y="3208273"/>
                  <a:pt x="4551352" y="3209811"/>
                  <a:pt x="4551352" y="3211708"/>
                </a:cubicBezTo>
                <a:cubicBezTo>
                  <a:pt x="4551352" y="3213605"/>
                  <a:pt x="4549814" y="3215143"/>
                  <a:pt x="4547917" y="3215143"/>
                </a:cubicBezTo>
                <a:cubicBezTo>
                  <a:pt x="4546020" y="3215143"/>
                  <a:pt x="4544482" y="3213605"/>
                  <a:pt x="4544482" y="3211708"/>
                </a:cubicBezTo>
                <a:cubicBezTo>
                  <a:pt x="4544482" y="3209811"/>
                  <a:pt x="4546020" y="3208273"/>
                  <a:pt x="4547917" y="3208273"/>
                </a:cubicBezTo>
                <a:close/>
                <a:moveTo>
                  <a:pt x="4479216" y="3208273"/>
                </a:moveTo>
                <a:cubicBezTo>
                  <a:pt x="4486086" y="3208273"/>
                  <a:pt x="4486086" y="3208273"/>
                  <a:pt x="4492956" y="3215143"/>
                </a:cubicBezTo>
                <a:cubicBezTo>
                  <a:pt x="4492956" y="3222013"/>
                  <a:pt x="4486086" y="3228883"/>
                  <a:pt x="4479216" y="3228883"/>
                </a:cubicBezTo>
                <a:cubicBezTo>
                  <a:pt x="4472346" y="3228883"/>
                  <a:pt x="4465476" y="3228883"/>
                  <a:pt x="4465476" y="3222013"/>
                </a:cubicBezTo>
                <a:cubicBezTo>
                  <a:pt x="4465476" y="3215143"/>
                  <a:pt x="4472346" y="3208273"/>
                  <a:pt x="4479216" y="3208273"/>
                </a:cubicBezTo>
                <a:close/>
                <a:moveTo>
                  <a:pt x="1463302" y="3201403"/>
                </a:moveTo>
                <a:cubicBezTo>
                  <a:pt x="1463302" y="3201403"/>
                  <a:pt x="1471890" y="3201403"/>
                  <a:pt x="1471890" y="3201403"/>
                </a:cubicBezTo>
                <a:cubicBezTo>
                  <a:pt x="1471890" y="3201403"/>
                  <a:pt x="1480478" y="3201403"/>
                  <a:pt x="1480478" y="3201403"/>
                </a:cubicBezTo>
                <a:cubicBezTo>
                  <a:pt x="1480478" y="3201403"/>
                  <a:pt x="1480478" y="3208273"/>
                  <a:pt x="1471890" y="3208273"/>
                </a:cubicBezTo>
                <a:cubicBezTo>
                  <a:pt x="1471890" y="3208273"/>
                  <a:pt x="1463302" y="3208273"/>
                  <a:pt x="1463302" y="3201403"/>
                </a:cubicBezTo>
                <a:close/>
                <a:moveTo>
                  <a:pt x="5860080" y="3187663"/>
                </a:moveTo>
                <a:cubicBezTo>
                  <a:pt x="5865771" y="3187663"/>
                  <a:pt x="5870385" y="3190739"/>
                  <a:pt x="5870385" y="3194533"/>
                </a:cubicBezTo>
                <a:cubicBezTo>
                  <a:pt x="5870385" y="3198327"/>
                  <a:pt x="5865771" y="3201403"/>
                  <a:pt x="5860080" y="3201403"/>
                </a:cubicBezTo>
                <a:cubicBezTo>
                  <a:pt x="5854389" y="3201403"/>
                  <a:pt x="5849775" y="3198327"/>
                  <a:pt x="5849775" y="3194533"/>
                </a:cubicBezTo>
                <a:cubicBezTo>
                  <a:pt x="5849775" y="3190739"/>
                  <a:pt x="5854389" y="3187663"/>
                  <a:pt x="5860080" y="3187663"/>
                </a:cubicBezTo>
                <a:close/>
                <a:moveTo>
                  <a:pt x="4170068" y="3180793"/>
                </a:moveTo>
                <a:cubicBezTo>
                  <a:pt x="4170068" y="3180793"/>
                  <a:pt x="4176938" y="3180793"/>
                  <a:pt x="4176938" y="3187663"/>
                </a:cubicBezTo>
                <a:cubicBezTo>
                  <a:pt x="4176938" y="3187663"/>
                  <a:pt x="4170068" y="3194533"/>
                  <a:pt x="4170068" y="3194533"/>
                </a:cubicBezTo>
                <a:cubicBezTo>
                  <a:pt x="4170068" y="3194533"/>
                  <a:pt x="4163198" y="3194533"/>
                  <a:pt x="4163198" y="3187663"/>
                </a:cubicBezTo>
                <a:cubicBezTo>
                  <a:pt x="4163198" y="3187663"/>
                  <a:pt x="4163198" y="3180793"/>
                  <a:pt x="4170068" y="3180793"/>
                </a:cubicBezTo>
                <a:close/>
                <a:moveTo>
                  <a:pt x="5650546" y="3170489"/>
                </a:moveTo>
                <a:cubicBezTo>
                  <a:pt x="5654340" y="3170489"/>
                  <a:pt x="5657416" y="3174334"/>
                  <a:pt x="5657416" y="3179077"/>
                </a:cubicBezTo>
                <a:cubicBezTo>
                  <a:pt x="5657416" y="3183820"/>
                  <a:pt x="5654340" y="3187665"/>
                  <a:pt x="5650546" y="3187665"/>
                </a:cubicBezTo>
                <a:cubicBezTo>
                  <a:pt x="5646752" y="3187665"/>
                  <a:pt x="5643676" y="3183820"/>
                  <a:pt x="5643676" y="3179077"/>
                </a:cubicBezTo>
                <a:cubicBezTo>
                  <a:pt x="5643676" y="3174334"/>
                  <a:pt x="5646752" y="3170489"/>
                  <a:pt x="5650546" y="3170489"/>
                </a:cubicBezTo>
                <a:close/>
                <a:moveTo>
                  <a:pt x="6196708" y="3122399"/>
                </a:moveTo>
                <a:cubicBezTo>
                  <a:pt x="6202399" y="3122399"/>
                  <a:pt x="6207013" y="3125475"/>
                  <a:pt x="6207013" y="3129269"/>
                </a:cubicBezTo>
                <a:cubicBezTo>
                  <a:pt x="6207013" y="3133063"/>
                  <a:pt x="6202399" y="3136139"/>
                  <a:pt x="6196708" y="3136139"/>
                </a:cubicBezTo>
                <a:cubicBezTo>
                  <a:pt x="6191017" y="3136139"/>
                  <a:pt x="6186403" y="3133063"/>
                  <a:pt x="6186403" y="3129269"/>
                </a:cubicBezTo>
                <a:cubicBezTo>
                  <a:pt x="6186403" y="3125475"/>
                  <a:pt x="6191017" y="3122399"/>
                  <a:pt x="6196708" y="3122399"/>
                </a:cubicBezTo>
                <a:close/>
                <a:moveTo>
                  <a:pt x="5307048" y="3108660"/>
                </a:moveTo>
                <a:cubicBezTo>
                  <a:pt x="5310842" y="3108660"/>
                  <a:pt x="5313918" y="3111736"/>
                  <a:pt x="5313918" y="3115530"/>
                </a:cubicBezTo>
                <a:cubicBezTo>
                  <a:pt x="5313918" y="3119324"/>
                  <a:pt x="5310842" y="3122400"/>
                  <a:pt x="5307048" y="3122400"/>
                </a:cubicBezTo>
                <a:cubicBezTo>
                  <a:pt x="5303254" y="3122400"/>
                  <a:pt x="5300178" y="3119324"/>
                  <a:pt x="5300178" y="3115530"/>
                </a:cubicBezTo>
                <a:cubicBezTo>
                  <a:pt x="5300178" y="3111736"/>
                  <a:pt x="5303254" y="3108660"/>
                  <a:pt x="5307048" y="3108660"/>
                </a:cubicBezTo>
                <a:close/>
                <a:moveTo>
                  <a:pt x="5403228" y="3094920"/>
                </a:moveTo>
                <a:cubicBezTo>
                  <a:pt x="5405125" y="3094920"/>
                  <a:pt x="5406663" y="3096458"/>
                  <a:pt x="5406663" y="3098355"/>
                </a:cubicBezTo>
                <a:cubicBezTo>
                  <a:pt x="5406663" y="3100252"/>
                  <a:pt x="5405125" y="3101790"/>
                  <a:pt x="5403228" y="3101790"/>
                </a:cubicBezTo>
                <a:cubicBezTo>
                  <a:pt x="5401331" y="3101790"/>
                  <a:pt x="5399793" y="3100252"/>
                  <a:pt x="5399793" y="3098355"/>
                </a:cubicBezTo>
                <a:cubicBezTo>
                  <a:pt x="5399793" y="3096458"/>
                  <a:pt x="5401331" y="3094920"/>
                  <a:pt x="5403228" y="3094920"/>
                </a:cubicBezTo>
                <a:close/>
                <a:moveTo>
                  <a:pt x="5516581" y="3084614"/>
                </a:moveTo>
                <a:cubicBezTo>
                  <a:pt x="5522272" y="3084614"/>
                  <a:pt x="5526886" y="3089997"/>
                  <a:pt x="5526886" y="3096637"/>
                </a:cubicBezTo>
                <a:cubicBezTo>
                  <a:pt x="5526886" y="3103277"/>
                  <a:pt x="5522272" y="3108660"/>
                  <a:pt x="5516581" y="3108660"/>
                </a:cubicBezTo>
                <a:cubicBezTo>
                  <a:pt x="5510890" y="3108660"/>
                  <a:pt x="5506276" y="3103277"/>
                  <a:pt x="5506276" y="3096637"/>
                </a:cubicBezTo>
                <a:cubicBezTo>
                  <a:pt x="5506276" y="3089997"/>
                  <a:pt x="5510890" y="3084614"/>
                  <a:pt x="5516581" y="3084614"/>
                </a:cubicBezTo>
                <a:close/>
                <a:moveTo>
                  <a:pt x="6279148" y="3057134"/>
                </a:moveTo>
                <a:cubicBezTo>
                  <a:pt x="6282942" y="3057134"/>
                  <a:pt x="6286018" y="3058672"/>
                  <a:pt x="6286018" y="3060569"/>
                </a:cubicBezTo>
                <a:cubicBezTo>
                  <a:pt x="6286018" y="3062466"/>
                  <a:pt x="6282942" y="3064004"/>
                  <a:pt x="6279148" y="3064004"/>
                </a:cubicBezTo>
                <a:cubicBezTo>
                  <a:pt x="6275354" y="3064004"/>
                  <a:pt x="6272278" y="3062466"/>
                  <a:pt x="6272278" y="3060569"/>
                </a:cubicBezTo>
                <a:cubicBezTo>
                  <a:pt x="6272278" y="3058672"/>
                  <a:pt x="6275354" y="3057134"/>
                  <a:pt x="6279148" y="3057134"/>
                </a:cubicBezTo>
                <a:close/>
                <a:moveTo>
                  <a:pt x="4365863" y="3036524"/>
                </a:moveTo>
                <a:cubicBezTo>
                  <a:pt x="4365863" y="3036524"/>
                  <a:pt x="4365863" y="3036524"/>
                  <a:pt x="4372733" y="3036524"/>
                </a:cubicBezTo>
                <a:cubicBezTo>
                  <a:pt x="4372733" y="3036524"/>
                  <a:pt x="4372733" y="3036524"/>
                  <a:pt x="4379603" y="3036524"/>
                </a:cubicBezTo>
                <a:cubicBezTo>
                  <a:pt x="4379603" y="3036524"/>
                  <a:pt x="4372733" y="3043394"/>
                  <a:pt x="4372733" y="3043394"/>
                </a:cubicBezTo>
                <a:cubicBezTo>
                  <a:pt x="4365863" y="3043394"/>
                  <a:pt x="4365863" y="3043394"/>
                  <a:pt x="4365863" y="3036524"/>
                </a:cubicBezTo>
                <a:close/>
                <a:moveTo>
                  <a:pt x="4242203" y="3029654"/>
                </a:moveTo>
                <a:cubicBezTo>
                  <a:pt x="4245997" y="3029654"/>
                  <a:pt x="4249073" y="3031192"/>
                  <a:pt x="4249073" y="3033089"/>
                </a:cubicBezTo>
                <a:cubicBezTo>
                  <a:pt x="4249073" y="3034986"/>
                  <a:pt x="4245997" y="3036524"/>
                  <a:pt x="4242203" y="3036524"/>
                </a:cubicBezTo>
                <a:cubicBezTo>
                  <a:pt x="4238409" y="3036524"/>
                  <a:pt x="4235333" y="3034986"/>
                  <a:pt x="4235333" y="3033089"/>
                </a:cubicBezTo>
                <a:cubicBezTo>
                  <a:pt x="4235333" y="3031192"/>
                  <a:pt x="4238409" y="3029654"/>
                  <a:pt x="4242203" y="3029654"/>
                </a:cubicBezTo>
                <a:close/>
                <a:moveTo>
                  <a:pt x="6619212" y="3015914"/>
                </a:moveTo>
                <a:cubicBezTo>
                  <a:pt x="6621109" y="3015914"/>
                  <a:pt x="6622647" y="3017452"/>
                  <a:pt x="6622647" y="3019349"/>
                </a:cubicBezTo>
                <a:cubicBezTo>
                  <a:pt x="6622647" y="3021246"/>
                  <a:pt x="6621109" y="3022784"/>
                  <a:pt x="6619212" y="3022784"/>
                </a:cubicBezTo>
                <a:cubicBezTo>
                  <a:pt x="6617315" y="3022784"/>
                  <a:pt x="6615777" y="3021246"/>
                  <a:pt x="6615777" y="3019349"/>
                </a:cubicBezTo>
                <a:cubicBezTo>
                  <a:pt x="6615777" y="3017452"/>
                  <a:pt x="6617315" y="3015914"/>
                  <a:pt x="6619212" y="3015914"/>
                </a:cubicBezTo>
                <a:close/>
                <a:moveTo>
                  <a:pt x="6416547" y="3015914"/>
                </a:moveTo>
                <a:cubicBezTo>
                  <a:pt x="6418444" y="3015914"/>
                  <a:pt x="6419982" y="3017452"/>
                  <a:pt x="6419982" y="3019349"/>
                </a:cubicBezTo>
                <a:cubicBezTo>
                  <a:pt x="6419982" y="3021246"/>
                  <a:pt x="6418444" y="3022784"/>
                  <a:pt x="6416547" y="3022784"/>
                </a:cubicBezTo>
                <a:cubicBezTo>
                  <a:pt x="6414650" y="3022784"/>
                  <a:pt x="6413112" y="3021246"/>
                  <a:pt x="6413112" y="3019349"/>
                </a:cubicBezTo>
                <a:cubicBezTo>
                  <a:pt x="6413112" y="3017452"/>
                  <a:pt x="6414650" y="3015914"/>
                  <a:pt x="6416547" y="3015914"/>
                </a:cubicBezTo>
                <a:close/>
                <a:moveTo>
                  <a:pt x="6172663" y="3009044"/>
                </a:moveTo>
                <a:cubicBezTo>
                  <a:pt x="6176457" y="3009044"/>
                  <a:pt x="6179533" y="3012120"/>
                  <a:pt x="6179533" y="3015914"/>
                </a:cubicBezTo>
                <a:cubicBezTo>
                  <a:pt x="6179533" y="3019708"/>
                  <a:pt x="6176457" y="3022784"/>
                  <a:pt x="6172663" y="3022784"/>
                </a:cubicBezTo>
                <a:cubicBezTo>
                  <a:pt x="6168869" y="3022784"/>
                  <a:pt x="6165793" y="3019708"/>
                  <a:pt x="6165793" y="3015914"/>
                </a:cubicBezTo>
                <a:cubicBezTo>
                  <a:pt x="6165793" y="3012120"/>
                  <a:pt x="6168869" y="3009044"/>
                  <a:pt x="6172663" y="3009044"/>
                </a:cubicBezTo>
                <a:close/>
                <a:moveTo>
                  <a:pt x="5763901" y="2991870"/>
                </a:moveTo>
                <a:cubicBezTo>
                  <a:pt x="5767695" y="2991870"/>
                  <a:pt x="5770771" y="2994177"/>
                  <a:pt x="5770771" y="2997023"/>
                </a:cubicBezTo>
                <a:cubicBezTo>
                  <a:pt x="5770771" y="2999869"/>
                  <a:pt x="5767695" y="3002176"/>
                  <a:pt x="5763901" y="3002176"/>
                </a:cubicBezTo>
                <a:cubicBezTo>
                  <a:pt x="5760107" y="3002176"/>
                  <a:pt x="5757031" y="2999869"/>
                  <a:pt x="5757031" y="2997023"/>
                </a:cubicBezTo>
                <a:cubicBezTo>
                  <a:pt x="5757031" y="2994177"/>
                  <a:pt x="5760107" y="2991870"/>
                  <a:pt x="5763901" y="2991870"/>
                </a:cubicBezTo>
                <a:close/>
                <a:moveTo>
                  <a:pt x="5945955" y="2985000"/>
                </a:moveTo>
                <a:cubicBezTo>
                  <a:pt x="5951646" y="2985000"/>
                  <a:pt x="5956260" y="2990383"/>
                  <a:pt x="5956260" y="2997023"/>
                </a:cubicBezTo>
                <a:cubicBezTo>
                  <a:pt x="5956260" y="3003663"/>
                  <a:pt x="5951646" y="3009046"/>
                  <a:pt x="5945955" y="3009046"/>
                </a:cubicBezTo>
                <a:cubicBezTo>
                  <a:pt x="5940264" y="3009046"/>
                  <a:pt x="5935650" y="3003663"/>
                  <a:pt x="5935650" y="2997023"/>
                </a:cubicBezTo>
                <a:cubicBezTo>
                  <a:pt x="5935650" y="2990383"/>
                  <a:pt x="5940264" y="2985000"/>
                  <a:pt x="5945955" y="2985000"/>
                </a:cubicBezTo>
                <a:close/>
                <a:moveTo>
                  <a:pt x="6382197" y="2957520"/>
                </a:moveTo>
                <a:cubicBezTo>
                  <a:pt x="6387888" y="2957520"/>
                  <a:pt x="6392502" y="2962134"/>
                  <a:pt x="6392502" y="2967825"/>
                </a:cubicBezTo>
                <a:cubicBezTo>
                  <a:pt x="6392502" y="2973516"/>
                  <a:pt x="6387888" y="2978130"/>
                  <a:pt x="6382197" y="2978130"/>
                </a:cubicBezTo>
                <a:cubicBezTo>
                  <a:pt x="6376506" y="2978130"/>
                  <a:pt x="6371892" y="2973516"/>
                  <a:pt x="6371892" y="2967825"/>
                </a:cubicBezTo>
                <a:cubicBezTo>
                  <a:pt x="6371892" y="2962134"/>
                  <a:pt x="6376506" y="2957520"/>
                  <a:pt x="6382197" y="2957520"/>
                </a:cubicBezTo>
                <a:close/>
                <a:moveTo>
                  <a:pt x="4582266" y="2943780"/>
                </a:moveTo>
                <a:cubicBezTo>
                  <a:pt x="4584163" y="2943780"/>
                  <a:pt x="4585701" y="2945318"/>
                  <a:pt x="4585701" y="2947215"/>
                </a:cubicBezTo>
                <a:cubicBezTo>
                  <a:pt x="4585701" y="2949112"/>
                  <a:pt x="4584163" y="2950650"/>
                  <a:pt x="4582266" y="2950650"/>
                </a:cubicBezTo>
                <a:cubicBezTo>
                  <a:pt x="4580369" y="2950650"/>
                  <a:pt x="4578831" y="2949112"/>
                  <a:pt x="4578831" y="2947215"/>
                </a:cubicBezTo>
                <a:cubicBezTo>
                  <a:pt x="4578831" y="2945318"/>
                  <a:pt x="4580369" y="2943780"/>
                  <a:pt x="4582266" y="2943780"/>
                </a:cubicBezTo>
                <a:close/>
                <a:moveTo>
                  <a:pt x="5039118" y="2936910"/>
                </a:moveTo>
                <a:cubicBezTo>
                  <a:pt x="5048603" y="2936910"/>
                  <a:pt x="5056293" y="2943062"/>
                  <a:pt x="5056293" y="2950650"/>
                </a:cubicBezTo>
                <a:cubicBezTo>
                  <a:pt x="5056293" y="2958238"/>
                  <a:pt x="5048603" y="2964390"/>
                  <a:pt x="5039118" y="2964390"/>
                </a:cubicBezTo>
                <a:cubicBezTo>
                  <a:pt x="5029633" y="2964390"/>
                  <a:pt x="5021943" y="2958238"/>
                  <a:pt x="5021943" y="2950650"/>
                </a:cubicBezTo>
                <a:cubicBezTo>
                  <a:pt x="5021943" y="2943062"/>
                  <a:pt x="5029633" y="2936910"/>
                  <a:pt x="5039118" y="2936910"/>
                </a:cubicBezTo>
                <a:close/>
                <a:moveTo>
                  <a:pt x="4802105" y="2936910"/>
                </a:moveTo>
                <a:cubicBezTo>
                  <a:pt x="4804002" y="2936910"/>
                  <a:pt x="4805540" y="2938448"/>
                  <a:pt x="4805540" y="2940345"/>
                </a:cubicBezTo>
                <a:cubicBezTo>
                  <a:pt x="4805540" y="2942242"/>
                  <a:pt x="4804002" y="2943780"/>
                  <a:pt x="4802105" y="2943780"/>
                </a:cubicBezTo>
                <a:cubicBezTo>
                  <a:pt x="4800208" y="2943780"/>
                  <a:pt x="4798670" y="2942242"/>
                  <a:pt x="4798670" y="2940345"/>
                </a:cubicBezTo>
                <a:cubicBezTo>
                  <a:pt x="4798670" y="2938448"/>
                  <a:pt x="4800208" y="2936910"/>
                  <a:pt x="4802105" y="2936910"/>
                </a:cubicBezTo>
                <a:close/>
                <a:moveTo>
                  <a:pt x="6260256" y="2923171"/>
                </a:moveTo>
                <a:cubicBezTo>
                  <a:pt x="6266896" y="2923171"/>
                  <a:pt x="6272279" y="2927785"/>
                  <a:pt x="6272279" y="2933476"/>
                </a:cubicBezTo>
                <a:cubicBezTo>
                  <a:pt x="6272279" y="2939167"/>
                  <a:pt x="6266896" y="2943781"/>
                  <a:pt x="6260256" y="2943781"/>
                </a:cubicBezTo>
                <a:cubicBezTo>
                  <a:pt x="6253616" y="2943781"/>
                  <a:pt x="6248233" y="2939167"/>
                  <a:pt x="6248233" y="2933476"/>
                </a:cubicBezTo>
                <a:cubicBezTo>
                  <a:pt x="6248233" y="2927785"/>
                  <a:pt x="6253616" y="2923171"/>
                  <a:pt x="6260256" y="2923171"/>
                </a:cubicBezTo>
                <a:close/>
                <a:moveTo>
                  <a:pt x="6650126" y="2885385"/>
                </a:moveTo>
                <a:cubicBezTo>
                  <a:pt x="6653920" y="2885385"/>
                  <a:pt x="6656996" y="2888461"/>
                  <a:pt x="6656996" y="2892255"/>
                </a:cubicBezTo>
                <a:cubicBezTo>
                  <a:pt x="6656996" y="2896049"/>
                  <a:pt x="6653920" y="2899125"/>
                  <a:pt x="6650126" y="2899125"/>
                </a:cubicBezTo>
                <a:cubicBezTo>
                  <a:pt x="6646332" y="2899125"/>
                  <a:pt x="6643256" y="2896049"/>
                  <a:pt x="6643256" y="2892255"/>
                </a:cubicBezTo>
                <a:cubicBezTo>
                  <a:pt x="6643256" y="2888461"/>
                  <a:pt x="6646332" y="2885385"/>
                  <a:pt x="6650126" y="2885385"/>
                </a:cubicBezTo>
                <a:close/>
                <a:moveTo>
                  <a:pt x="1731232" y="2878515"/>
                </a:moveTo>
                <a:cubicBezTo>
                  <a:pt x="1736923" y="2878515"/>
                  <a:pt x="1741537" y="2883129"/>
                  <a:pt x="1741537" y="2888820"/>
                </a:cubicBezTo>
                <a:cubicBezTo>
                  <a:pt x="1741537" y="2894511"/>
                  <a:pt x="1736923" y="2899125"/>
                  <a:pt x="1731232" y="2899125"/>
                </a:cubicBezTo>
                <a:cubicBezTo>
                  <a:pt x="1725541" y="2899125"/>
                  <a:pt x="1720927" y="2894511"/>
                  <a:pt x="1720927" y="2888820"/>
                </a:cubicBezTo>
                <a:cubicBezTo>
                  <a:pt x="1720927" y="2883129"/>
                  <a:pt x="1725541" y="2878515"/>
                  <a:pt x="1731232" y="2878515"/>
                </a:cubicBezTo>
                <a:close/>
                <a:moveTo>
                  <a:pt x="5885842" y="2851035"/>
                </a:moveTo>
                <a:cubicBezTo>
                  <a:pt x="5890584" y="2851035"/>
                  <a:pt x="5894430" y="2852573"/>
                  <a:pt x="5894430" y="2854470"/>
                </a:cubicBezTo>
                <a:cubicBezTo>
                  <a:pt x="5894430" y="2856367"/>
                  <a:pt x="5890584" y="2857905"/>
                  <a:pt x="5885842" y="2857905"/>
                </a:cubicBezTo>
                <a:cubicBezTo>
                  <a:pt x="5881100" y="2857905"/>
                  <a:pt x="5877254" y="2856367"/>
                  <a:pt x="5877254" y="2854470"/>
                </a:cubicBezTo>
                <a:cubicBezTo>
                  <a:pt x="5877254" y="2852573"/>
                  <a:pt x="5881100" y="2851035"/>
                  <a:pt x="5885842" y="2851035"/>
                </a:cubicBezTo>
                <a:close/>
                <a:moveTo>
                  <a:pt x="4417387" y="2844165"/>
                </a:moveTo>
                <a:cubicBezTo>
                  <a:pt x="4419284" y="2844165"/>
                  <a:pt x="4420822" y="2845703"/>
                  <a:pt x="4420822" y="2847600"/>
                </a:cubicBezTo>
                <a:cubicBezTo>
                  <a:pt x="4420822" y="2849497"/>
                  <a:pt x="4419284" y="2851035"/>
                  <a:pt x="4417387" y="2851035"/>
                </a:cubicBezTo>
                <a:cubicBezTo>
                  <a:pt x="4415490" y="2851035"/>
                  <a:pt x="4413952" y="2849497"/>
                  <a:pt x="4413952" y="2847600"/>
                </a:cubicBezTo>
                <a:cubicBezTo>
                  <a:pt x="4413952" y="2845703"/>
                  <a:pt x="4415490" y="2844165"/>
                  <a:pt x="4417387" y="2844165"/>
                </a:cubicBezTo>
                <a:close/>
                <a:moveTo>
                  <a:pt x="6610624" y="2830425"/>
                </a:moveTo>
                <a:cubicBezTo>
                  <a:pt x="6613469" y="2830425"/>
                  <a:pt x="6615777" y="2831963"/>
                  <a:pt x="6615777" y="2833860"/>
                </a:cubicBezTo>
                <a:cubicBezTo>
                  <a:pt x="6615777" y="2835757"/>
                  <a:pt x="6613469" y="2837295"/>
                  <a:pt x="6610624" y="2837295"/>
                </a:cubicBezTo>
                <a:cubicBezTo>
                  <a:pt x="6607779" y="2837295"/>
                  <a:pt x="6605471" y="2835757"/>
                  <a:pt x="6605471" y="2833860"/>
                </a:cubicBezTo>
                <a:cubicBezTo>
                  <a:pt x="6605471" y="2831963"/>
                  <a:pt x="6607779" y="2830425"/>
                  <a:pt x="6610624" y="2830425"/>
                </a:cubicBezTo>
                <a:close/>
                <a:moveTo>
                  <a:pt x="5681461" y="2823555"/>
                </a:moveTo>
                <a:cubicBezTo>
                  <a:pt x="5683358" y="2823555"/>
                  <a:pt x="5684896" y="2825093"/>
                  <a:pt x="5684896" y="2826990"/>
                </a:cubicBezTo>
                <a:cubicBezTo>
                  <a:pt x="5684896" y="2828887"/>
                  <a:pt x="5683358" y="2830425"/>
                  <a:pt x="5681461" y="2830425"/>
                </a:cubicBezTo>
                <a:cubicBezTo>
                  <a:pt x="5679564" y="2830425"/>
                  <a:pt x="5678026" y="2828887"/>
                  <a:pt x="5678026" y="2826990"/>
                </a:cubicBezTo>
                <a:cubicBezTo>
                  <a:pt x="5678026" y="2825093"/>
                  <a:pt x="5679564" y="2823555"/>
                  <a:pt x="5681461" y="2823555"/>
                </a:cubicBezTo>
                <a:close/>
                <a:moveTo>
                  <a:pt x="6392502" y="2792641"/>
                </a:moveTo>
                <a:cubicBezTo>
                  <a:pt x="6396296" y="2792641"/>
                  <a:pt x="6399372" y="2795717"/>
                  <a:pt x="6399372" y="2799511"/>
                </a:cubicBezTo>
                <a:cubicBezTo>
                  <a:pt x="6399372" y="2803305"/>
                  <a:pt x="6396296" y="2806381"/>
                  <a:pt x="6392502" y="2806381"/>
                </a:cubicBezTo>
                <a:cubicBezTo>
                  <a:pt x="6388708" y="2806381"/>
                  <a:pt x="6385632" y="2803305"/>
                  <a:pt x="6385632" y="2799511"/>
                </a:cubicBezTo>
                <a:cubicBezTo>
                  <a:pt x="6385632" y="2795717"/>
                  <a:pt x="6388708" y="2792641"/>
                  <a:pt x="6392502" y="2792641"/>
                </a:cubicBezTo>
                <a:close/>
                <a:moveTo>
                  <a:pt x="6172663" y="2778901"/>
                </a:moveTo>
                <a:cubicBezTo>
                  <a:pt x="6176457" y="2778901"/>
                  <a:pt x="6179533" y="2781977"/>
                  <a:pt x="6179533" y="2785771"/>
                </a:cubicBezTo>
                <a:cubicBezTo>
                  <a:pt x="6179533" y="2789565"/>
                  <a:pt x="6176457" y="2792641"/>
                  <a:pt x="6172663" y="2792641"/>
                </a:cubicBezTo>
                <a:cubicBezTo>
                  <a:pt x="6168869" y="2792641"/>
                  <a:pt x="6165793" y="2789565"/>
                  <a:pt x="6165793" y="2785771"/>
                </a:cubicBezTo>
                <a:cubicBezTo>
                  <a:pt x="6165793" y="2781977"/>
                  <a:pt x="6168869" y="2778901"/>
                  <a:pt x="6172663" y="2778901"/>
                </a:cubicBezTo>
                <a:close/>
                <a:moveTo>
                  <a:pt x="5166213" y="2758291"/>
                </a:moveTo>
                <a:cubicBezTo>
                  <a:pt x="5168110" y="2758291"/>
                  <a:pt x="5169648" y="2759829"/>
                  <a:pt x="5169648" y="2761726"/>
                </a:cubicBezTo>
                <a:cubicBezTo>
                  <a:pt x="5169648" y="2763623"/>
                  <a:pt x="5168110" y="2765161"/>
                  <a:pt x="5166213" y="2765161"/>
                </a:cubicBezTo>
                <a:cubicBezTo>
                  <a:pt x="5164316" y="2765161"/>
                  <a:pt x="5162778" y="2763623"/>
                  <a:pt x="5162778" y="2761726"/>
                </a:cubicBezTo>
                <a:cubicBezTo>
                  <a:pt x="5162778" y="2759829"/>
                  <a:pt x="5164316" y="2758291"/>
                  <a:pt x="5166213" y="2758291"/>
                </a:cubicBezTo>
                <a:close/>
                <a:moveTo>
                  <a:pt x="2088470" y="2751421"/>
                </a:moveTo>
                <a:cubicBezTo>
                  <a:pt x="2090367" y="2751421"/>
                  <a:pt x="2091905" y="2754497"/>
                  <a:pt x="2091905" y="2758291"/>
                </a:cubicBezTo>
                <a:cubicBezTo>
                  <a:pt x="2091905" y="2762084"/>
                  <a:pt x="2090367" y="2765161"/>
                  <a:pt x="2088470" y="2765161"/>
                </a:cubicBezTo>
                <a:cubicBezTo>
                  <a:pt x="2086573" y="2765161"/>
                  <a:pt x="2085035" y="2762084"/>
                  <a:pt x="2085035" y="2758291"/>
                </a:cubicBezTo>
                <a:cubicBezTo>
                  <a:pt x="2085035" y="2754497"/>
                  <a:pt x="2086573" y="2751421"/>
                  <a:pt x="2088470" y="2751421"/>
                </a:cubicBezTo>
                <a:close/>
                <a:moveTo>
                  <a:pt x="5787946" y="2744551"/>
                </a:moveTo>
                <a:cubicBezTo>
                  <a:pt x="5789843" y="2744551"/>
                  <a:pt x="5791381" y="2747628"/>
                  <a:pt x="5791381" y="2751421"/>
                </a:cubicBezTo>
                <a:cubicBezTo>
                  <a:pt x="5791381" y="2755214"/>
                  <a:pt x="5789843" y="2758291"/>
                  <a:pt x="5787946" y="2758291"/>
                </a:cubicBezTo>
                <a:cubicBezTo>
                  <a:pt x="5786049" y="2758291"/>
                  <a:pt x="5784511" y="2755214"/>
                  <a:pt x="5784511" y="2751421"/>
                </a:cubicBezTo>
                <a:cubicBezTo>
                  <a:pt x="5784511" y="2747628"/>
                  <a:pt x="5786049" y="2744551"/>
                  <a:pt x="5787946" y="2744551"/>
                </a:cubicBezTo>
                <a:close/>
                <a:moveTo>
                  <a:pt x="5403228" y="2737682"/>
                </a:moveTo>
                <a:cubicBezTo>
                  <a:pt x="5405125" y="2737682"/>
                  <a:pt x="5406663" y="2739220"/>
                  <a:pt x="5406663" y="2741117"/>
                </a:cubicBezTo>
                <a:cubicBezTo>
                  <a:pt x="5406663" y="2743014"/>
                  <a:pt x="5405125" y="2744552"/>
                  <a:pt x="5403228" y="2744552"/>
                </a:cubicBezTo>
                <a:cubicBezTo>
                  <a:pt x="5401331" y="2744552"/>
                  <a:pt x="5399793" y="2743014"/>
                  <a:pt x="5399793" y="2741117"/>
                </a:cubicBezTo>
                <a:cubicBezTo>
                  <a:pt x="5399793" y="2739220"/>
                  <a:pt x="5401331" y="2737682"/>
                  <a:pt x="5403228" y="2737682"/>
                </a:cubicBezTo>
                <a:close/>
                <a:moveTo>
                  <a:pt x="5523451" y="2720506"/>
                </a:moveTo>
                <a:cubicBezTo>
                  <a:pt x="5525348" y="2720506"/>
                  <a:pt x="5526886" y="2722813"/>
                  <a:pt x="5526886" y="2725659"/>
                </a:cubicBezTo>
                <a:cubicBezTo>
                  <a:pt x="5526886" y="2728504"/>
                  <a:pt x="5525348" y="2730812"/>
                  <a:pt x="5523451" y="2730812"/>
                </a:cubicBezTo>
                <a:cubicBezTo>
                  <a:pt x="5521554" y="2730812"/>
                  <a:pt x="5520016" y="2728504"/>
                  <a:pt x="5520016" y="2725659"/>
                </a:cubicBezTo>
                <a:cubicBezTo>
                  <a:pt x="5520016" y="2722813"/>
                  <a:pt x="5521554" y="2720506"/>
                  <a:pt x="5523451" y="2720506"/>
                </a:cubicBezTo>
                <a:close/>
                <a:moveTo>
                  <a:pt x="4860499" y="2713636"/>
                </a:moveTo>
                <a:cubicBezTo>
                  <a:pt x="4869984" y="2713636"/>
                  <a:pt x="4877674" y="2720557"/>
                  <a:pt x="4877674" y="2729094"/>
                </a:cubicBezTo>
                <a:cubicBezTo>
                  <a:pt x="4877674" y="2737631"/>
                  <a:pt x="4869984" y="2744552"/>
                  <a:pt x="4860499" y="2744552"/>
                </a:cubicBezTo>
                <a:cubicBezTo>
                  <a:pt x="4851014" y="2744552"/>
                  <a:pt x="4843324" y="2737631"/>
                  <a:pt x="4843324" y="2729094"/>
                </a:cubicBezTo>
                <a:cubicBezTo>
                  <a:pt x="4843324" y="2720557"/>
                  <a:pt x="4851014" y="2713636"/>
                  <a:pt x="4860499" y="2713636"/>
                </a:cubicBezTo>
                <a:close/>
                <a:moveTo>
                  <a:pt x="6543641" y="2686156"/>
                </a:moveTo>
                <a:cubicBezTo>
                  <a:pt x="6547435" y="2686156"/>
                  <a:pt x="6550511" y="2689232"/>
                  <a:pt x="6550511" y="2693026"/>
                </a:cubicBezTo>
                <a:cubicBezTo>
                  <a:pt x="6550511" y="2696820"/>
                  <a:pt x="6547435" y="2699896"/>
                  <a:pt x="6543641" y="2699896"/>
                </a:cubicBezTo>
                <a:cubicBezTo>
                  <a:pt x="6539847" y="2699896"/>
                  <a:pt x="6536771" y="2696820"/>
                  <a:pt x="6536771" y="2693026"/>
                </a:cubicBezTo>
                <a:cubicBezTo>
                  <a:pt x="6536771" y="2689232"/>
                  <a:pt x="6539847" y="2686156"/>
                  <a:pt x="6543641" y="2686156"/>
                </a:cubicBezTo>
                <a:close/>
                <a:moveTo>
                  <a:pt x="6389067" y="2679286"/>
                </a:moveTo>
                <a:cubicBezTo>
                  <a:pt x="6390964" y="2679286"/>
                  <a:pt x="6392502" y="2680824"/>
                  <a:pt x="6392502" y="2682721"/>
                </a:cubicBezTo>
                <a:cubicBezTo>
                  <a:pt x="6392502" y="2684618"/>
                  <a:pt x="6390964" y="2686156"/>
                  <a:pt x="6389067" y="2686156"/>
                </a:cubicBezTo>
                <a:cubicBezTo>
                  <a:pt x="6387170" y="2686156"/>
                  <a:pt x="6385632" y="2684618"/>
                  <a:pt x="6385632" y="2682721"/>
                </a:cubicBezTo>
                <a:cubicBezTo>
                  <a:pt x="6385632" y="2680824"/>
                  <a:pt x="6387170" y="2679286"/>
                  <a:pt x="6389067" y="2679286"/>
                </a:cubicBezTo>
                <a:close/>
                <a:moveTo>
                  <a:pt x="5337962" y="2679286"/>
                </a:moveTo>
                <a:cubicBezTo>
                  <a:pt x="5339859" y="2679286"/>
                  <a:pt x="5341397" y="2682362"/>
                  <a:pt x="5341397" y="2686156"/>
                </a:cubicBezTo>
                <a:cubicBezTo>
                  <a:pt x="5341397" y="2689949"/>
                  <a:pt x="5339859" y="2693026"/>
                  <a:pt x="5337962" y="2693026"/>
                </a:cubicBezTo>
                <a:cubicBezTo>
                  <a:pt x="5336065" y="2693026"/>
                  <a:pt x="5334527" y="2689949"/>
                  <a:pt x="5334527" y="2686156"/>
                </a:cubicBezTo>
                <a:cubicBezTo>
                  <a:pt x="5334527" y="2682362"/>
                  <a:pt x="5336065" y="2679286"/>
                  <a:pt x="5337962" y="2679286"/>
                </a:cubicBezTo>
                <a:close/>
                <a:moveTo>
                  <a:pt x="5107819" y="2679286"/>
                </a:moveTo>
                <a:cubicBezTo>
                  <a:pt x="5111613" y="2679286"/>
                  <a:pt x="5114689" y="2682362"/>
                  <a:pt x="5114689" y="2686156"/>
                </a:cubicBezTo>
                <a:cubicBezTo>
                  <a:pt x="5114689" y="2689950"/>
                  <a:pt x="5111613" y="2693026"/>
                  <a:pt x="5107819" y="2693026"/>
                </a:cubicBezTo>
                <a:cubicBezTo>
                  <a:pt x="5104025" y="2693026"/>
                  <a:pt x="5100949" y="2689950"/>
                  <a:pt x="5100949" y="2686156"/>
                </a:cubicBezTo>
                <a:cubicBezTo>
                  <a:pt x="5100949" y="2682362"/>
                  <a:pt x="5104025" y="2679286"/>
                  <a:pt x="5107819" y="2679286"/>
                </a:cubicBezTo>
                <a:close/>
                <a:moveTo>
                  <a:pt x="5599022" y="2672416"/>
                </a:moveTo>
                <a:cubicBezTo>
                  <a:pt x="5602816" y="2672416"/>
                  <a:pt x="5605892" y="2675492"/>
                  <a:pt x="5605892" y="2679286"/>
                </a:cubicBezTo>
                <a:cubicBezTo>
                  <a:pt x="5605892" y="2683080"/>
                  <a:pt x="5602816" y="2686156"/>
                  <a:pt x="5599022" y="2686156"/>
                </a:cubicBezTo>
                <a:cubicBezTo>
                  <a:pt x="5595228" y="2686156"/>
                  <a:pt x="5592152" y="2683080"/>
                  <a:pt x="5592152" y="2679286"/>
                </a:cubicBezTo>
                <a:cubicBezTo>
                  <a:pt x="5592152" y="2675492"/>
                  <a:pt x="5595228" y="2672416"/>
                  <a:pt x="5599022" y="2672416"/>
                </a:cubicBezTo>
                <a:close/>
                <a:moveTo>
                  <a:pt x="4891414" y="2658676"/>
                </a:moveTo>
                <a:cubicBezTo>
                  <a:pt x="4895208" y="2658676"/>
                  <a:pt x="4898284" y="2661752"/>
                  <a:pt x="4898284" y="2665546"/>
                </a:cubicBezTo>
                <a:cubicBezTo>
                  <a:pt x="4898284" y="2669340"/>
                  <a:pt x="4895208" y="2672416"/>
                  <a:pt x="4891414" y="2672416"/>
                </a:cubicBezTo>
                <a:cubicBezTo>
                  <a:pt x="4887620" y="2672416"/>
                  <a:pt x="4884544" y="2669340"/>
                  <a:pt x="4884544" y="2665546"/>
                </a:cubicBezTo>
                <a:cubicBezTo>
                  <a:pt x="4884544" y="2661752"/>
                  <a:pt x="4887620" y="2658676"/>
                  <a:pt x="4891414" y="2658676"/>
                </a:cubicBezTo>
                <a:close/>
                <a:moveTo>
                  <a:pt x="6176098" y="2627762"/>
                </a:moveTo>
                <a:cubicBezTo>
                  <a:pt x="6177995" y="2627762"/>
                  <a:pt x="6179533" y="2629300"/>
                  <a:pt x="6179533" y="2631197"/>
                </a:cubicBezTo>
                <a:cubicBezTo>
                  <a:pt x="6179533" y="2633094"/>
                  <a:pt x="6177995" y="2634632"/>
                  <a:pt x="6176098" y="2634632"/>
                </a:cubicBezTo>
                <a:cubicBezTo>
                  <a:pt x="6174201" y="2634632"/>
                  <a:pt x="6172663" y="2633094"/>
                  <a:pt x="6172663" y="2631197"/>
                </a:cubicBezTo>
                <a:cubicBezTo>
                  <a:pt x="6172663" y="2629300"/>
                  <a:pt x="6174201" y="2627762"/>
                  <a:pt x="6176098" y="2627762"/>
                </a:cubicBezTo>
                <a:close/>
                <a:moveTo>
                  <a:pt x="2006029" y="2627762"/>
                </a:moveTo>
                <a:cubicBezTo>
                  <a:pt x="2009822" y="2627762"/>
                  <a:pt x="2012899" y="2629300"/>
                  <a:pt x="2012899" y="2631197"/>
                </a:cubicBezTo>
                <a:cubicBezTo>
                  <a:pt x="2012899" y="2633094"/>
                  <a:pt x="2009822" y="2634632"/>
                  <a:pt x="2006029" y="2634632"/>
                </a:cubicBezTo>
                <a:cubicBezTo>
                  <a:pt x="2002235" y="2634632"/>
                  <a:pt x="1999159" y="2633094"/>
                  <a:pt x="1999159" y="2631197"/>
                </a:cubicBezTo>
                <a:cubicBezTo>
                  <a:pt x="1999159" y="2629300"/>
                  <a:pt x="2002235" y="2627762"/>
                  <a:pt x="2006029" y="2627762"/>
                </a:cubicBezTo>
                <a:close/>
                <a:moveTo>
                  <a:pt x="4985877" y="2620892"/>
                </a:moveTo>
                <a:cubicBezTo>
                  <a:pt x="4994414" y="2620892"/>
                  <a:pt x="5001335" y="2627813"/>
                  <a:pt x="5001335" y="2636350"/>
                </a:cubicBezTo>
                <a:cubicBezTo>
                  <a:pt x="5001335" y="2644887"/>
                  <a:pt x="4994414" y="2651808"/>
                  <a:pt x="4985877" y="2651808"/>
                </a:cubicBezTo>
                <a:cubicBezTo>
                  <a:pt x="4977340" y="2651808"/>
                  <a:pt x="4970419" y="2644887"/>
                  <a:pt x="4970419" y="2636350"/>
                </a:cubicBezTo>
                <a:cubicBezTo>
                  <a:pt x="4970419" y="2627813"/>
                  <a:pt x="4977340" y="2620892"/>
                  <a:pt x="4985877" y="2620892"/>
                </a:cubicBezTo>
                <a:close/>
                <a:moveTo>
                  <a:pt x="6279148" y="2600282"/>
                </a:moveTo>
                <a:cubicBezTo>
                  <a:pt x="6282942" y="2600282"/>
                  <a:pt x="6286018" y="2601820"/>
                  <a:pt x="6286018" y="2603717"/>
                </a:cubicBezTo>
                <a:cubicBezTo>
                  <a:pt x="6286018" y="2605614"/>
                  <a:pt x="6282942" y="2607152"/>
                  <a:pt x="6279148" y="2607152"/>
                </a:cubicBezTo>
                <a:cubicBezTo>
                  <a:pt x="6275354" y="2607152"/>
                  <a:pt x="6272278" y="2605614"/>
                  <a:pt x="6272278" y="2603717"/>
                </a:cubicBezTo>
                <a:cubicBezTo>
                  <a:pt x="6272278" y="2601820"/>
                  <a:pt x="6275354" y="2600282"/>
                  <a:pt x="6279148" y="2600282"/>
                </a:cubicBezTo>
                <a:close/>
                <a:moveTo>
                  <a:pt x="5703788" y="2586542"/>
                </a:moveTo>
                <a:cubicBezTo>
                  <a:pt x="5710428" y="2586542"/>
                  <a:pt x="5715811" y="2589618"/>
                  <a:pt x="5715811" y="2593412"/>
                </a:cubicBezTo>
                <a:cubicBezTo>
                  <a:pt x="5715811" y="2597206"/>
                  <a:pt x="5710428" y="2600282"/>
                  <a:pt x="5703788" y="2600282"/>
                </a:cubicBezTo>
                <a:cubicBezTo>
                  <a:pt x="5697148" y="2600282"/>
                  <a:pt x="5691765" y="2597206"/>
                  <a:pt x="5691765" y="2593412"/>
                </a:cubicBezTo>
                <a:cubicBezTo>
                  <a:pt x="5691765" y="2589618"/>
                  <a:pt x="5697148" y="2586542"/>
                  <a:pt x="5703788" y="2586542"/>
                </a:cubicBezTo>
                <a:close/>
                <a:moveTo>
                  <a:pt x="6097094" y="2565932"/>
                </a:moveTo>
                <a:cubicBezTo>
                  <a:pt x="6098991" y="2565932"/>
                  <a:pt x="6100529" y="2567470"/>
                  <a:pt x="6100529" y="2569367"/>
                </a:cubicBezTo>
                <a:cubicBezTo>
                  <a:pt x="6100529" y="2571264"/>
                  <a:pt x="6098991" y="2572802"/>
                  <a:pt x="6097094" y="2572802"/>
                </a:cubicBezTo>
                <a:cubicBezTo>
                  <a:pt x="6095197" y="2572802"/>
                  <a:pt x="6093659" y="2571264"/>
                  <a:pt x="6093659" y="2569367"/>
                </a:cubicBezTo>
                <a:cubicBezTo>
                  <a:pt x="6093659" y="2567470"/>
                  <a:pt x="6095197" y="2565932"/>
                  <a:pt x="6097094" y="2565932"/>
                </a:cubicBezTo>
                <a:close/>
                <a:moveTo>
                  <a:pt x="5904735" y="2559062"/>
                </a:moveTo>
                <a:cubicBezTo>
                  <a:pt x="5906632" y="2559062"/>
                  <a:pt x="5908170" y="2560600"/>
                  <a:pt x="5908170" y="2562497"/>
                </a:cubicBezTo>
                <a:cubicBezTo>
                  <a:pt x="5908170" y="2564394"/>
                  <a:pt x="5906632" y="2565932"/>
                  <a:pt x="5904735" y="2565932"/>
                </a:cubicBezTo>
                <a:cubicBezTo>
                  <a:pt x="5902838" y="2565932"/>
                  <a:pt x="5901300" y="2564394"/>
                  <a:pt x="5901300" y="2562497"/>
                </a:cubicBezTo>
                <a:cubicBezTo>
                  <a:pt x="5901300" y="2560600"/>
                  <a:pt x="5902838" y="2559062"/>
                  <a:pt x="5904735" y="2559062"/>
                </a:cubicBezTo>
                <a:close/>
                <a:moveTo>
                  <a:pt x="5221172" y="2559062"/>
                </a:moveTo>
                <a:cubicBezTo>
                  <a:pt x="5224966" y="2559062"/>
                  <a:pt x="5228042" y="2562138"/>
                  <a:pt x="5228042" y="2565932"/>
                </a:cubicBezTo>
                <a:cubicBezTo>
                  <a:pt x="5228042" y="2569726"/>
                  <a:pt x="5224966" y="2572802"/>
                  <a:pt x="5221172" y="2572802"/>
                </a:cubicBezTo>
                <a:cubicBezTo>
                  <a:pt x="5217378" y="2572802"/>
                  <a:pt x="5214302" y="2569726"/>
                  <a:pt x="5214302" y="2565932"/>
                </a:cubicBezTo>
                <a:cubicBezTo>
                  <a:pt x="5214302" y="2562138"/>
                  <a:pt x="5217378" y="2559062"/>
                  <a:pt x="5221172" y="2559062"/>
                </a:cubicBezTo>
                <a:close/>
                <a:moveTo>
                  <a:pt x="5997479" y="2535017"/>
                </a:moveTo>
                <a:cubicBezTo>
                  <a:pt x="5999376" y="2535017"/>
                  <a:pt x="6000914" y="2536555"/>
                  <a:pt x="6000914" y="2538452"/>
                </a:cubicBezTo>
                <a:cubicBezTo>
                  <a:pt x="6000914" y="2540349"/>
                  <a:pt x="5999376" y="2541887"/>
                  <a:pt x="5997479" y="2541887"/>
                </a:cubicBezTo>
                <a:cubicBezTo>
                  <a:pt x="5995582" y="2541887"/>
                  <a:pt x="5994044" y="2540349"/>
                  <a:pt x="5994044" y="2538452"/>
                </a:cubicBezTo>
                <a:cubicBezTo>
                  <a:pt x="5994044" y="2536555"/>
                  <a:pt x="5995582" y="2535017"/>
                  <a:pt x="5997479" y="2535017"/>
                </a:cubicBezTo>
                <a:close/>
                <a:moveTo>
                  <a:pt x="5811990" y="2535017"/>
                </a:moveTo>
                <a:cubicBezTo>
                  <a:pt x="5813887" y="2535017"/>
                  <a:pt x="5815425" y="2536555"/>
                  <a:pt x="5815425" y="2538452"/>
                </a:cubicBezTo>
                <a:cubicBezTo>
                  <a:pt x="5815425" y="2540349"/>
                  <a:pt x="5813887" y="2541887"/>
                  <a:pt x="5811990" y="2541887"/>
                </a:cubicBezTo>
                <a:cubicBezTo>
                  <a:pt x="5810093" y="2541887"/>
                  <a:pt x="5808555" y="2540349"/>
                  <a:pt x="5808555" y="2538452"/>
                </a:cubicBezTo>
                <a:cubicBezTo>
                  <a:pt x="5808555" y="2536555"/>
                  <a:pt x="5810093" y="2535017"/>
                  <a:pt x="5811990" y="2535017"/>
                </a:cubicBezTo>
                <a:close/>
                <a:moveTo>
                  <a:pt x="6282583" y="2493797"/>
                </a:moveTo>
                <a:cubicBezTo>
                  <a:pt x="6284480" y="2493797"/>
                  <a:pt x="6286018" y="2495335"/>
                  <a:pt x="6286018" y="2497232"/>
                </a:cubicBezTo>
                <a:cubicBezTo>
                  <a:pt x="6286018" y="2499129"/>
                  <a:pt x="6284480" y="2500667"/>
                  <a:pt x="6282583" y="2500667"/>
                </a:cubicBezTo>
                <a:cubicBezTo>
                  <a:pt x="6280686" y="2500667"/>
                  <a:pt x="6279148" y="2499129"/>
                  <a:pt x="6279148" y="2497232"/>
                </a:cubicBezTo>
                <a:cubicBezTo>
                  <a:pt x="6279148" y="2495335"/>
                  <a:pt x="6280686" y="2493797"/>
                  <a:pt x="6282583" y="2493797"/>
                </a:cubicBezTo>
                <a:close/>
                <a:moveTo>
                  <a:pt x="5660851" y="2493797"/>
                </a:moveTo>
                <a:cubicBezTo>
                  <a:pt x="5662748" y="2493797"/>
                  <a:pt x="5664286" y="2495335"/>
                  <a:pt x="5664286" y="2497232"/>
                </a:cubicBezTo>
                <a:cubicBezTo>
                  <a:pt x="5664286" y="2499129"/>
                  <a:pt x="5662748" y="2500667"/>
                  <a:pt x="5660851" y="2500667"/>
                </a:cubicBezTo>
                <a:cubicBezTo>
                  <a:pt x="5658954" y="2500667"/>
                  <a:pt x="5657416" y="2499129"/>
                  <a:pt x="5657416" y="2497232"/>
                </a:cubicBezTo>
                <a:cubicBezTo>
                  <a:pt x="5657416" y="2495335"/>
                  <a:pt x="5658954" y="2493797"/>
                  <a:pt x="5660851" y="2493797"/>
                </a:cubicBezTo>
                <a:close/>
                <a:moveTo>
                  <a:pt x="5973435" y="2486927"/>
                </a:moveTo>
                <a:cubicBezTo>
                  <a:pt x="5975332" y="2486927"/>
                  <a:pt x="5976870" y="2488465"/>
                  <a:pt x="5976870" y="2490362"/>
                </a:cubicBezTo>
                <a:cubicBezTo>
                  <a:pt x="5976870" y="2492259"/>
                  <a:pt x="5975332" y="2493797"/>
                  <a:pt x="5973435" y="2493797"/>
                </a:cubicBezTo>
                <a:cubicBezTo>
                  <a:pt x="5971538" y="2493797"/>
                  <a:pt x="5970000" y="2492259"/>
                  <a:pt x="5970000" y="2490362"/>
                </a:cubicBezTo>
                <a:cubicBezTo>
                  <a:pt x="5970000" y="2488465"/>
                  <a:pt x="5971538" y="2486927"/>
                  <a:pt x="5973435" y="2486927"/>
                </a:cubicBezTo>
                <a:close/>
                <a:moveTo>
                  <a:pt x="6495552" y="2473187"/>
                </a:moveTo>
                <a:cubicBezTo>
                  <a:pt x="6497449" y="2473187"/>
                  <a:pt x="6498987" y="2474725"/>
                  <a:pt x="6498987" y="2476622"/>
                </a:cubicBezTo>
                <a:cubicBezTo>
                  <a:pt x="6498987" y="2478519"/>
                  <a:pt x="6497449" y="2480057"/>
                  <a:pt x="6495552" y="2480057"/>
                </a:cubicBezTo>
                <a:cubicBezTo>
                  <a:pt x="6493655" y="2480057"/>
                  <a:pt x="6492117" y="2478519"/>
                  <a:pt x="6492117" y="2476622"/>
                </a:cubicBezTo>
                <a:cubicBezTo>
                  <a:pt x="6492117" y="2474725"/>
                  <a:pt x="6493655" y="2473187"/>
                  <a:pt x="6495552" y="2473187"/>
                </a:cubicBezTo>
                <a:close/>
                <a:moveTo>
                  <a:pt x="6117704" y="2449143"/>
                </a:moveTo>
                <a:cubicBezTo>
                  <a:pt x="6123395" y="2449143"/>
                  <a:pt x="6128009" y="2452988"/>
                  <a:pt x="6128009" y="2457731"/>
                </a:cubicBezTo>
                <a:cubicBezTo>
                  <a:pt x="6128009" y="2462474"/>
                  <a:pt x="6123395" y="2466319"/>
                  <a:pt x="6117704" y="2466319"/>
                </a:cubicBezTo>
                <a:cubicBezTo>
                  <a:pt x="6112013" y="2466319"/>
                  <a:pt x="6107399" y="2462474"/>
                  <a:pt x="6107399" y="2457731"/>
                </a:cubicBezTo>
                <a:cubicBezTo>
                  <a:pt x="6107399" y="2452988"/>
                  <a:pt x="6112013" y="2449143"/>
                  <a:pt x="6117704" y="2449143"/>
                </a:cubicBezTo>
                <a:close/>
                <a:moveTo>
                  <a:pt x="5877255" y="2449143"/>
                </a:moveTo>
                <a:cubicBezTo>
                  <a:pt x="5881049" y="2449143"/>
                  <a:pt x="5884125" y="2452988"/>
                  <a:pt x="5884125" y="2457731"/>
                </a:cubicBezTo>
                <a:cubicBezTo>
                  <a:pt x="5884125" y="2462474"/>
                  <a:pt x="5881049" y="2466319"/>
                  <a:pt x="5877255" y="2466319"/>
                </a:cubicBezTo>
                <a:cubicBezTo>
                  <a:pt x="5873461" y="2466319"/>
                  <a:pt x="5870385" y="2462474"/>
                  <a:pt x="5870385" y="2457731"/>
                </a:cubicBezTo>
                <a:cubicBezTo>
                  <a:pt x="5870385" y="2452988"/>
                  <a:pt x="5873461" y="2449143"/>
                  <a:pt x="5877255" y="2449143"/>
                </a:cubicBezTo>
                <a:close/>
                <a:moveTo>
                  <a:pt x="6632952" y="2442273"/>
                </a:moveTo>
                <a:cubicBezTo>
                  <a:pt x="6634849" y="2442273"/>
                  <a:pt x="6636387" y="2445349"/>
                  <a:pt x="6636387" y="2449143"/>
                </a:cubicBezTo>
                <a:cubicBezTo>
                  <a:pt x="6636387" y="2452936"/>
                  <a:pt x="6634849" y="2456013"/>
                  <a:pt x="6632952" y="2456013"/>
                </a:cubicBezTo>
                <a:cubicBezTo>
                  <a:pt x="6631055" y="2456013"/>
                  <a:pt x="6629517" y="2452936"/>
                  <a:pt x="6629517" y="2449143"/>
                </a:cubicBezTo>
                <a:cubicBezTo>
                  <a:pt x="6629517" y="2445349"/>
                  <a:pt x="6631055" y="2442273"/>
                  <a:pt x="6632952" y="2442273"/>
                </a:cubicBezTo>
                <a:close/>
                <a:moveTo>
                  <a:pt x="6237928" y="2435403"/>
                </a:moveTo>
                <a:cubicBezTo>
                  <a:pt x="6239825" y="2435403"/>
                  <a:pt x="6241363" y="2436941"/>
                  <a:pt x="6241363" y="2438838"/>
                </a:cubicBezTo>
                <a:cubicBezTo>
                  <a:pt x="6241363" y="2440735"/>
                  <a:pt x="6239825" y="2442273"/>
                  <a:pt x="6237928" y="2442273"/>
                </a:cubicBezTo>
                <a:cubicBezTo>
                  <a:pt x="6236031" y="2442273"/>
                  <a:pt x="6234493" y="2440735"/>
                  <a:pt x="6234493" y="2438838"/>
                </a:cubicBezTo>
                <a:cubicBezTo>
                  <a:pt x="6234493" y="2436941"/>
                  <a:pt x="6236031" y="2435403"/>
                  <a:pt x="6237928" y="2435403"/>
                </a:cubicBezTo>
                <a:close/>
                <a:moveTo>
                  <a:pt x="5499407" y="2401053"/>
                </a:moveTo>
                <a:cubicBezTo>
                  <a:pt x="5503201" y="2401053"/>
                  <a:pt x="5506277" y="2404129"/>
                  <a:pt x="5506277" y="2407923"/>
                </a:cubicBezTo>
                <a:cubicBezTo>
                  <a:pt x="5506277" y="2411717"/>
                  <a:pt x="5503201" y="2414793"/>
                  <a:pt x="5499407" y="2414793"/>
                </a:cubicBezTo>
                <a:cubicBezTo>
                  <a:pt x="5495613" y="2414793"/>
                  <a:pt x="5492537" y="2411717"/>
                  <a:pt x="5492537" y="2407923"/>
                </a:cubicBezTo>
                <a:cubicBezTo>
                  <a:pt x="5492537" y="2404129"/>
                  <a:pt x="5495613" y="2401053"/>
                  <a:pt x="5499407" y="2401053"/>
                </a:cubicBezTo>
                <a:close/>
                <a:moveTo>
                  <a:pt x="6505857" y="2373573"/>
                </a:moveTo>
                <a:cubicBezTo>
                  <a:pt x="6509651" y="2373573"/>
                  <a:pt x="6512727" y="2376649"/>
                  <a:pt x="6512727" y="2380443"/>
                </a:cubicBezTo>
                <a:cubicBezTo>
                  <a:pt x="6512727" y="2384237"/>
                  <a:pt x="6509651" y="2387313"/>
                  <a:pt x="6505857" y="2387313"/>
                </a:cubicBezTo>
                <a:cubicBezTo>
                  <a:pt x="6502063" y="2387313"/>
                  <a:pt x="6498987" y="2384237"/>
                  <a:pt x="6498987" y="2380443"/>
                </a:cubicBezTo>
                <a:cubicBezTo>
                  <a:pt x="6498987" y="2376649"/>
                  <a:pt x="6502063" y="2373573"/>
                  <a:pt x="6505857" y="2373573"/>
                </a:cubicBezTo>
                <a:close/>
                <a:moveTo>
                  <a:pt x="4992747" y="2342658"/>
                </a:moveTo>
                <a:cubicBezTo>
                  <a:pt x="4997490" y="2342658"/>
                  <a:pt x="5001335" y="2345734"/>
                  <a:pt x="5001335" y="2349528"/>
                </a:cubicBezTo>
                <a:cubicBezTo>
                  <a:pt x="5001335" y="2353322"/>
                  <a:pt x="4997490" y="2356398"/>
                  <a:pt x="4992747" y="2356398"/>
                </a:cubicBezTo>
                <a:cubicBezTo>
                  <a:pt x="4988004" y="2356398"/>
                  <a:pt x="4984159" y="2353322"/>
                  <a:pt x="4984159" y="2349528"/>
                </a:cubicBezTo>
                <a:cubicBezTo>
                  <a:pt x="4984159" y="2345734"/>
                  <a:pt x="4988004" y="2342658"/>
                  <a:pt x="4992747" y="2342658"/>
                </a:cubicBezTo>
                <a:close/>
                <a:moveTo>
                  <a:pt x="4736841" y="2315178"/>
                </a:moveTo>
                <a:cubicBezTo>
                  <a:pt x="4744429" y="2315178"/>
                  <a:pt x="4750581" y="2321330"/>
                  <a:pt x="4750581" y="2328918"/>
                </a:cubicBezTo>
                <a:cubicBezTo>
                  <a:pt x="4750581" y="2336506"/>
                  <a:pt x="4744429" y="2342658"/>
                  <a:pt x="4736841" y="2342658"/>
                </a:cubicBezTo>
                <a:cubicBezTo>
                  <a:pt x="4729253" y="2342658"/>
                  <a:pt x="4723101" y="2336506"/>
                  <a:pt x="4723101" y="2328918"/>
                </a:cubicBezTo>
                <a:cubicBezTo>
                  <a:pt x="4723101" y="2321330"/>
                  <a:pt x="4729253" y="2315178"/>
                  <a:pt x="4736841" y="2315178"/>
                </a:cubicBezTo>
                <a:close/>
                <a:moveTo>
                  <a:pt x="4175221" y="2194954"/>
                </a:moveTo>
                <a:cubicBezTo>
                  <a:pt x="4185655" y="2194954"/>
                  <a:pt x="4194114" y="2201106"/>
                  <a:pt x="4194114" y="2208694"/>
                </a:cubicBezTo>
                <a:cubicBezTo>
                  <a:pt x="4194114" y="2216282"/>
                  <a:pt x="4185655" y="2222434"/>
                  <a:pt x="4175221" y="2222434"/>
                </a:cubicBezTo>
                <a:cubicBezTo>
                  <a:pt x="4164787" y="2222434"/>
                  <a:pt x="4156328" y="2216282"/>
                  <a:pt x="4156328" y="2208694"/>
                </a:cubicBezTo>
                <a:cubicBezTo>
                  <a:pt x="4156328" y="2201106"/>
                  <a:pt x="4164787" y="2194954"/>
                  <a:pt x="4175221" y="2194954"/>
                </a:cubicBezTo>
                <a:close/>
                <a:moveTo>
                  <a:pt x="4194114" y="2143429"/>
                </a:moveTo>
                <a:cubicBezTo>
                  <a:pt x="4197908" y="2143429"/>
                  <a:pt x="4200984" y="2146505"/>
                  <a:pt x="4200984" y="2150299"/>
                </a:cubicBezTo>
                <a:cubicBezTo>
                  <a:pt x="4200984" y="2154093"/>
                  <a:pt x="4197908" y="2157169"/>
                  <a:pt x="4194114" y="2157169"/>
                </a:cubicBezTo>
                <a:cubicBezTo>
                  <a:pt x="4190320" y="2157169"/>
                  <a:pt x="4187244" y="2154093"/>
                  <a:pt x="4187244" y="2150299"/>
                </a:cubicBezTo>
                <a:cubicBezTo>
                  <a:pt x="4187244" y="2146505"/>
                  <a:pt x="4190320" y="2143429"/>
                  <a:pt x="4194114" y="2143429"/>
                </a:cubicBezTo>
                <a:close/>
                <a:moveTo>
                  <a:pt x="4092782" y="2136559"/>
                </a:moveTo>
                <a:cubicBezTo>
                  <a:pt x="4097525" y="2136559"/>
                  <a:pt x="4101370" y="2139635"/>
                  <a:pt x="4101370" y="2143429"/>
                </a:cubicBezTo>
                <a:cubicBezTo>
                  <a:pt x="4101370" y="2147223"/>
                  <a:pt x="4097525" y="2150299"/>
                  <a:pt x="4092782" y="2150299"/>
                </a:cubicBezTo>
                <a:cubicBezTo>
                  <a:pt x="4088039" y="2150299"/>
                  <a:pt x="4084194" y="2147223"/>
                  <a:pt x="4084194" y="2143429"/>
                </a:cubicBezTo>
                <a:cubicBezTo>
                  <a:pt x="4084194" y="2139635"/>
                  <a:pt x="4088039" y="2136559"/>
                  <a:pt x="4092782" y="2136559"/>
                </a:cubicBezTo>
                <a:close/>
                <a:moveTo>
                  <a:pt x="4286857" y="2102209"/>
                </a:moveTo>
                <a:cubicBezTo>
                  <a:pt x="4290651" y="2102209"/>
                  <a:pt x="4293727" y="2105285"/>
                  <a:pt x="4293727" y="2109079"/>
                </a:cubicBezTo>
                <a:cubicBezTo>
                  <a:pt x="4293727" y="2112873"/>
                  <a:pt x="4290651" y="2115949"/>
                  <a:pt x="4286857" y="2115949"/>
                </a:cubicBezTo>
                <a:cubicBezTo>
                  <a:pt x="4283063" y="2115949"/>
                  <a:pt x="4279987" y="2112873"/>
                  <a:pt x="4279987" y="2109079"/>
                </a:cubicBezTo>
                <a:cubicBezTo>
                  <a:pt x="4279987" y="2105285"/>
                  <a:pt x="4283063" y="2102209"/>
                  <a:pt x="4286857" y="2102209"/>
                </a:cubicBezTo>
                <a:close/>
                <a:moveTo>
                  <a:pt x="4757451" y="2085035"/>
                </a:moveTo>
                <a:cubicBezTo>
                  <a:pt x="4761245" y="2085035"/>
                  <a:pt x="4764321" y="2088880"/>
                  <a:pt x="4764321" y="2093623"/>
                </a:cubicBezTo>
                <a:cubicBezTo>
                  <a:pt x="4764321" y="2098366"/>
                  <a:pt x="4761245" y="2102211"/>
                  <a:pt x="4757451" y="2102211"/>
                </a:cubicBezTo>
                <a:cubicBezTo>
                  <a:pt x="4753657" y="2102211"/>
                  <a:pt x="4750581" y="2098366"/>
                  <a:pt x="4750581" y="2093623"/>
                </a:cubicBezTo>
                <a:cubicBezTo>
                  <a:pt x="4750581" y="2088880"/>
                  <a:pt x="4753657" y="2085035"/>
                  <a:pt x="4757451" y="2085035"/>
                </a:cubicBezTo>
                <a:close/>
                <a:moveTo>
                  <a:pt x="3368001" y="2030075"/>
                </a:moveTo>
                <a:cubicBezTo>
                  <a:pt x="3378435" y="2030075"/>
                  <a:pt x="3386894" y="2036227"/>
                  <a:pt x="3386894" y="2043815"/>
                </a:cubicBezTo>
                <a:cubicBezTo>
                  <a:pt x="3386894" y="2051403"/>
                  <a:pt x="3378435" y="2057555"/>
                  <a:pt x="3368001" y="2057555"/>
                </a:cubicBezTo>
                <a:cubicBezTo>
                  <a:pt x="3357567" y="2057555"/>
                  <a:pt x="3349108" y="2051403"/>
                  <a:pt x="3349108" y="2043815"/>
                </a:cubicBezTo>
                <a:cubicBezTo>
                  <a:pt x="3349108" y="2036227"/>
                  <a:pt x="3357567" y="2030075"/>
                  <a:pt x="3368001" y="2030075"/>
                </a:cubicBezTo>
                <a:close/>
                <a:moveTo>
                  <a:pt x="6629517" y="2023205"/>
                </a:moveTo>
                <a:cubicBezTo>
                  <a:pt x="6633311" y="2023205"/>
                  <a:pt x="6636387" y="2026281"/>
                  <a:pt x="6636387" y="2030075"/>
                </a:cubicBezTo>
                <a:cubicBezTo>
                  <a:pt x="6636387" y="2033869"/>
                  <a:pt x="6633311" y="2036945"/>
                  <a:pt x="6629517" y="2036945"/>
                </a:cubicBezTo>
                <a:cubicBezTo>
                  <a:pt x="6625723" y="2036945"/>
                  <a:pt x="6622647" y="2033869"/>
                  <a:pt x="6622647" y="2030075"/>
                </a:cubicBezTo>
                <a:cubicBezTo>
                  <a:pt x="6622647" y="2026281"/>
                  <a:pt x="6625723" y="2023205"/>
                  <a:pt x="6629517" y="2023205"/>
                </a:cubicBezTo>
                <a:close/>
                <a:moveTo>
                  <a:pt x="3393762" y="1992289"/>
                </a:moveTo>
                <a:cubicBezTo>
                  <a:pt x="3397556" y="1992289"/>
                  <a:pt x="3400632" y="1995365"/>
                  <a:pt x="3400632" y="1999159"/>
                </a:cubicBezTo>
                <a:cubicBezTo>
                  <a:pt x="3400632" y="2002953"/>
                  <a:pt x="3397556" y="2006029"/>
                  <a:pt x="3393762" y="2006029"/>
                </a:cubicBezTo>
                <a:cubicBezTo>
                  <a:pt x="3389968" y="2006029"/>
                  <a:pt x="3386892" y="2002953"/>
                  <a:pt x="3386892" y="1999159"/>
                </a:cubicBezTo>
                <a:cubicBezTo>
                  <a:pt x="3386892" y="1995365"/>
                  <a:pt x="3389968" y="1992289"/>
                  <a:pt x="3393762" y="1992289"/>
                </a:cubicBezTo>
                <a:close/>
                <a:moveTo>
                  <a:pt x="6553946" y="1878936"/>
                </a:moveTo>
                <a:cubicBezTo>
                  <a:pt x="6555843" y="1878936"/>
                  <a:pt x="6557381" y="1880474"/>
                  <a:pt x="6557381" y="1882371"/>
                </a:cubicBezTo>
                <a:cubicBezTo>
                  <a:pt x="6557381" y="1884268"/>
                  <a:pt x="6555843" y="1885806"/>
                  <a:pt x="6553946" y="1885806"/>
                </a:cubicBezTo>
                <a:cubicBezTo>
                  <a:pt x="6552049" y="1885806"/>
                  <a:pt x="6550511" y="1884268"/>
                  <a:pt x="6550511" y="1882371"/>
                </a:cubicBezTo>
                <a:cubicBezTo>
                  <a:pt x="6550511" y="1880474"/>
                  <a:pt x="6552049" y="1878936"/>
                  <a:pt x="6553946" y="1878936"/>
                </a:cubicBezTo>
                <a:close/>
                <a:moveTo>
                  <a:pt x="4085912" y="1851456"/>
                </a:moveTo>
                <a:cubicBezTo>
                  <a:pt x="4090655" y="1851456"/>
                  <a:pt x="4094500" y="1854532"/>
                  <a:pt x="4094500" y="1858326"/>
                </a:cubicBezTo>
                <a:cubicBezTo>
                  <a:pt x="4094500" y="1862120"/>
                  <a:pt x="4090655" y="1865196"/>
                  <a:pt x="4085912" y="1865196"/>
                </a:cubicBezTo>
                <a:cubicBezTo>
                  <a:pt x="4081169" y="1865196"/>
                  <a:pt x="4077324" y="1862120"/>
                  <a:pt x="4077324" y="1858326"/>
                </a:cubicBezTo>
                <a:cubicBezTo>
                  <a:pt x="4077324" y="1854532"/>
                  <a:pt x="4081169" y="1851456"/>
                  <a:pt x="4085912" y="1851456"/>
                </a:cubicBezTo>
                <a:close/>
                <a:moveTo>
                  <a:pt x="3575816" y="1844586"/>
                </a:moveTo>
                <a:cubicBezTo>
                  <a:pt x="3581507" y="1844586"/>
                  <a:pt x="3586121" y="1847662"/>
                  <a:pt x="3586121" y="1851456"/>
                </a:cubicBezTo>
                <a:cubicBezTo>
                  <a:pt x="3586121" y="1855250"/>
                  <a:pt x="3581507" y="1858326"/>
                  <a:pt x="3575816" y="1858326"/>
                </a:cubicBezTo>
                <a:cubicBezTo>
                  <a:pt x="3570125" y="1858326"/>
                  <a:pt x="3565511" y="1855250"/>
                  <a:pt x="3565511" y="1851456"/>
                </a:cubicBezTo>
                <a:cubicBezTo>
                  <a:pt x="3565511" y="1847662"/>
                  <a:pt x="3570125" y="1844586"/>
                  <a:pt x="3575816" y="1844586"/>
                </a:cubicBezTo>
                <a:close/>
                <a:moveTo>
                  <a:pt x="6564251" y="1779321"/>
                </a:moveTo>
                <a:cubicBezTo>
                  <a:pt x="6568045" y="1779321"/>
                  <a:pt x="6571121" y="1782397"/>
                  <a:pt x="6571121" y="1786191"/>
                </a:cubicBezTo>
                <a:cubicBezTo>
                  <a:pt x="6571121" y="1789985"/>
                  <a:pt x="6568045" y="1793061"/>
                  <a:pt x="6564251" y="1793061"/>
                </a:cubicBezTo>
                <a:cubicBezTo>
                  <a:pt x="6560457" y="1793061"/>
                  <a:pt x="6557381" y="1789985"/>
                  <a:pt x="6557381" y="1786191"/>
                </a:cubicBezTo>
                <a:cubicBezTo>
                  <a:pt x="6557381" y="1782397"/>
                  <a:pt x="6560457" y="1779321"/>
                  <a:pt x="6564251" y="1779321"/>
                </a:cubicBezTo>
                <a:close/>
                <a:moveTo>
                  <a:pt x="4407082" y="1758711"/>
                </a:moveTo>
                <a:cubicBezTo>
                  <a:pt x="4410876" y="1758711"/>
                  <a:pt x="4413952" y="1761787"/>
                  <a:pt x="4413952" y="1765581"/>
                </a:cubicBezTo>
                <a:cubicBezTo>
                  <a:pt x="4413952" y="1769375"/>
                  <a:pt x="4410876" y="1772451"/>
                  <a:pt x="4407082" y="1772451"/>
                </a:cubicBezTo>
                <a:cubicBezTo>
                  <a:pt x="4403288" y="1772451"/>
                  <a:pt x="4400212" y="1769375"/>
                  <a:pt x="4400212" y="1765581"/>
                </a:cubicBezTo>
                <a:cubicBezTo>
                  <a:pt x="4400212" y="1761787"/>
                  <a:pt x="4403288" y="1758711"/>
                  <a:pt x="4407082" y="1758711"/>
                </a:cubicBezTo>
                <a:close/>
                <a:moveTo>
                  <a:pt x="3507117" y="1727797"/>
                </a:moveTo>
                <a:cubicBezTo>
                  <a:pt x="3510911" y="1727797"/>
                  <a:pt x="3513987" y="1731642"/>
                  <a:pt x="3513987" y="1736385"/>
                </a:cubicBezTo>
                <a:cubicBezTo>
                  <a:pt x="3513987" y="1741128"/>
                  <a:pt x="3510911" y="1744973"/>
                  <a:pt x="3507117" y="1744973"/>
                </a:cubicBezTo>
                <a:cubicBezTo>
                  <a:pt x="3503323" y="1744973"/>
                  <a:pt x="3500247" y="1741128"/>
                  <a:pt x="3500247" y="1736385"/>
                </a:cubicBezTo>
                <a:cubicBezTo>
                  <a:pt x="3500247" y="1731642"/>
                  <a:pt x="3503323" y="1727797"/>
                  <a:pt x="3507117" y="1727797"/>
                </a:cubicBezTo>
                <a:close/>
                <a:moveTo>
                  <a:pt x="2256784" y="1641921"/>
                </a:moveTo>
                <a:cubicBezTo>
                  <a:pt x="2260577" y="1641921"/>
                  <a:pt x="2263654" y="1643459"/>
                  <a:pt x="2263654" y="1645356"/>
                </a:cubicBezTo>
                <a:cubicBezTo>
                  <a:pt x="2263654" y="1647253"/>
                  <a:pt x="2260577" y="1648791"/>
                  <a:pt x="2256784" y="1648791"/>
                </a:cubicBezTo>
                <a:cubicBezTo>
                  <a:pt x="2252990" y="1648791"/>
                  <a:pt x="2249914" y="1647253"/>
                  <a:pt x="2249914" y="1645356"/>
                </a:cubicBezTo>
                <a:cubicBezTo>
                  <a:pt x="2249914" y="1643459"/>
                  <a:pt x="2252990" y="1641921"/>
                  <a:pt x="2256784" y="1641921"/>
                </a:cubicBezTo>
                <a:close/>
                <a:moveTo>
                  <a:pt x="2699896" y="1635051"/>
                </a:moveTo>
                <a:cubicBezTo>
                  <a:pt x="2703690" y="1635051"/>
                  <a:pt x="2706766" y="1638127"/>
                  <a:pt x="2706766" y="1641921"/>
                </a:cubicBezTo>
                <a:cubicBezTo>
                  <a:pt x="2706766" y="1645715"/>
                  <a:pt x="2703690" y="1648791"/>
                  <a:pt x="2699896" y="1648791"/>
                </a:cubicBezTo>
                <a:cubicBezTo>
                  <a:pt x="2696102" y="1648791"/>
                  <a:pt x="2693026" y="1645715"/>
                  <a:pt x="2693026" y="1641921"/>
                </a:cubicBezTo>
                <a:cubicBezTo>
                  <a:pt x="2693026" y="1638127"/>
                  <a:pt x="2696102" y="1635051"/>
                  <a:pt x="2699896" y="1635051"/>
                </a:cubicBezTo>
                <a:close/>
                <a:moveTo>
                  <a:pt x="3620471" y="1628181"/>
                </a:moveTo>
                <a:cubicBezTo>
                  <a:pt x="3624265" y="1628181"/>
                  <a:pt x="3627341" y="1629719"/>
                  <a:pt x="3627341" y="1631616"/>
                </a:cubicBezTo>
                <a:cubicBezTo>
                  <a:pt x="3627341" y="1633513"/>
                  <a:pt x="3624265" y="1635051"/>
                  <a:pt x="3620471" y="1635051"/>
                </a:cubicBezTo>
                <a:cubicBezTo>
                  <a:pt x="3616677" y="1635051"/>
                  <a:pt x="3613601" y="1633513"/>
                  <a:pt x="3613601" y="1631616"/>
                </a:cubicBezTo>
                <a:cubicBezTo>
                  <a:pt x="3613601" y="1629719"/>
                  <a:pt x="3616677" y="1628181"/>
                  <a:pt x="3620471" y="1628181"/>
                </a:cubicBezTo>
                <a:close/>
                <a:moveTo>
                  <a:pt x="3417807" y="1593832"/>
                </a:moveTo>
                <a:cubicBezTo>
                  <a:pt x="3423498" y="1593832"/>
                  <a:pt x="3428112" y="1596908"/>
                  <a:pt x="3428112" y="1600702"/>
                </a:cubicBezTo>
                <a:cubicBezTo>
                  <a:pt x="3428112" y="1604496"/>
                  <a:pt x="3423498" y="1607572"/>
                  <a:pt x="3417807" y="1607572"/>
                </a:cubicBezTo>
                <a:cubicBezTo>
                  <a:pt x="3412116" y="1607572"/>
                  <a:pt x="3407502" y="1604496"/>
                  <a:pt x="3407502" y="1600702"/>
                </a:cubicBezTo>
                <a:cubicBezTo>
                  <a:pt x="3407502" y="1596908"/>
                  <a:pt x="3412116" y="1593832"/>
                  <a:pt x="3417807" y="1593832"/>
                </a:cubicBezTo>
                <a:close/>
                <a:moveTo>
                  <a:pt x="2631197" y="1580092"/>
                </a:moveTo>
                <a:cubicBezTo>
                  <a:pt x="2636888" y="1580092"/>
                  <a:pt x="2641502" y="1584706"/>
                  <a:pt x="2641502" y="1590397"/>
                </a:cubicBezTo>
                <a:cubicBezTo>
                  <a:pt x="2641502" y="1596088"/>
                  <a:pt x="2636888" y="1600702"/>
                  <a:pt x="2631197" y="1600702"/>
                </a:cubicBezTo>
                <a:cubicBezTo>
                  <a:pt x="2625506" y="1600702"/>
                  <a:pt x="2620892" y="1596088"/>
                  <a:pt x="2620892" y="1590397"/>
                </a:cubicBezTo>
                <a:cubicBezTo>
                  <a:pt x="2620892" y="1584706"/>
                  <a:pt x="2625506" y="1580092"/>
                  <a:pt x="2631197" y="1580092"/>
                </a:cubicBezTo>
                <a:close/>
                <a:moveTo>
                  <a:pt x="3799090" y="1556048"/>
                </a:moveTo>
                <a:cubicBezTo>
                  <a:pt x="3802884" y="1556048"/>
                  <a:pt x="3805960" y="1559893"/>
                  <a:pt x="3805960" y="1564636"/>
                </a:cubicBezTo>
                <a:cubicBezTo>
                  <a:pt x="3805960" y="1569379"/>
                  <a:pt x="3802884" y="1573224"/>
                  <a:pt x="3799090" y="1573224"/>
                </a:cubicBezTo>
                <a:cubicBezTo>
                  <a:pt x="3795296" y="1573224"/>
                  <a:pt x="3792220" y="1569379"/>
                  <a:pt x="3792220" y="1564636"/>
                </a:cubicBezTo>
                <a:cubicBezTo>
                  <a:pt x="3792220" y="1559893"/>
                  <a:pt x="3795296" y="1556048"/>
                  <a:pt x="3799090" y="1556048"/>
                </a:cubicBezTo>
                <a:close/>
                <a:moveTo>
                  <a:pt x="2589977" y="1501088"/>
                </a:moveTo>
                <a:cubicBezTo>
                  <a:pt x="2599462" y="1501088"/>
                  <a:pt x="2607152" y="1507240"/>
                  <a:pt x="2607152" y="1514828"/>
                </a:cubicBezTo>
                <a:cubicBezTo>
                  <a:pt x="2607152" y="1522416"/>
                  <a:pt x="2599462" y="1528568"/>
                  <a:pt x="2589977" y="1528568"/>
                </a:cubicBezTo>
                <a:cubicBezTo>
                  <a:pt x="2580492" y="1528568"/>
                  <a:pt x="2572802" y="1522416"/>
                  <a:pt x="2572802" y="1514828"/>
                </a:cubicBezTo>
                <a:cubicBezTo>
                  <a:pt x="2572802" y="1507240"/>
                  <a:pt x="2580492" y="1501088"/>
                  <a:pt x="2589977" y="1501088"/>
                </a:cubicBezTo>
                <a:close/>
                <a:moveTo>
                  <a:pt x="3539750" y="1494218"/>
                </a:moveTo>
                <a:cubicBezTo>
                  <a:pt x="3550184" y="1494218"/>
                  <a:pt x="3558643" y="1500370"/>
                  <a:pt x="3558643" y="1507958"/>
                </a:cubicBezTo>
                <a:cubicBezTo>
                  <a:pt x="3558643" y="1515546"/>
                  <a:pt x="3550184" y="1521698"/>
                  <a:pt x="3539750" y="1521698"/>
                </a:cubicBezTo>
                <a:cubicBezTo>
                  <a:pt x="3529316" y="1521698"/>
                  <a:pt x="3520857" y="1515546"/>
                  <a:pt x="3520857" y="1507958"/>
                </a:cubicBezTo>
                <a:cubicBezTo>
                  <a:pt x="3520857" y="1500370"/>
                  <a:pt x="3529316" y="1494218"/>
                  <a:pt x="3539750" y="1494218"/>
                </a:cubicBezTo>
                <a:close/>
                <a:moveTo>
                  <a:pt x="2328918" y="1494218"/>
                </a:moveTo>
                <a:cubicBezTo>
                  <a:pt x="2332711" y="1494218"/>
                  <a:pt x="2335788" y="1495756"/>
                  <a:pt x="2335788" y="1497653"/>
                </a:cubicBezTo>
                <a:cubicBezTo>
                  <a:pt x="2335788" y="1499550"/>
                  <a:pt x="2332711" y="1501088"/>
                  <a:pt x="2328918" y="1501088"/>
                </a:cubicBezTo>
                <a:cubicBezTo>
                  <a:pt x="2325124" y="1501088"/>
                  <a:pt x="2322048" y="1499550"/>
                  <a:pt x="2322048" y="1497653"/>
                </a:cubicBezTo>
                <a:cubicBezTo>
                  <a:pt x="2322048" y="1495756"/>
                  <a:pt x="2325124" y="1494218"/>
                  <a:pt x="2328918" y="1494218"/>
                </a:cubicBezTo>
                <a:close/>
                <a:moveTo>
                  <a:pt x="3467614" y="1480478"/>
                </a:moveTo>
                <a:cubicBezTo>
                  <a:pt x="3478048" y="1480478"/>
                  <a:pt x="3486507" y="1486630"/>
                  <a:pt x="3486507" y="1494218"/>
                </a:cubicBezTo>
                <a:cubicBezTo>
                  <a:pt x="3486507" y="1501806"/>
                  <a:pt x="3478048" y="1507958"/>
                  <a:pt x="3467614" y="1507958"/>
                </a:cubicBezTo>
                <a:cubicBezTo>
                  <a:pt x="3457180" y="1507958"/>
                  <a:pt x="3448721" y="1501806"/>
                  <a:pt x="3448721" y="1494218"/>
                </a:cubicBezTo>
                <a:cubicBezTo>
                  <a:pt x="3448721" y="1486630"/>
                  <a:pt x="3457180" y="1480478"/>
                  <a:pt x="3467614" y="1480478"/>
                </a:cubicBezTo>
                <a:close/>
                <a:moveTo>
                  <a:pt x="2665546" y="1408343"/>
                </a:moveTo>
                <a:cubicBezTo>
                  <a:pt x="2669340" y="1408343"/>
                  <a:pt x="2672416" y="1411419"/>
                  <a:pt x="2672416" y="1415213"/>
                </a:cubicBezTo>
                <a:cubicBezTo>
                  <a:pt x="2672416" y="1419007"/>
                  <a:pt x="2669340" y="1422083"/>
                  <a:pt x="2665546" y="1422083"/>
                </a:cubicBezTo>
                <a:cubicBezTo>
                  <a:pt x="2661752" y="1422083"/>
                  <a:pt x="2658676" y="1419007"/>
                  <a:pt x="2658676" y="1415213"/>
                </a:cubicBezTo>
                <a:cubicBezTo>
                  <a:pt x="2658676" y="1411419"/>
                  <a:pt x="2661752" y="1408343"/>
                  <a:pt x="2665546" y="1408343"/>
                </a:cubicBezTo>
                <a:close/>
                <a:moveTo>
                  <a:pt x="3486507" y="1394603"/>
                </a:moveTo>
                <a:cubicBezTo>
                  <a:pt x="3490301" y="1394603"/>
                  <a:pt x="3493377" y="1396141"/>
                  <a:pt x="3493377" y="1398038"/>
                </a:cubicBezTo>
                <a:cubicBezTo>
                  <a:pt x="3493377" y="1399935"/>
                  <a:pt x="3490301" y="1401473"/>
                  <a:pt x="3486507" y="1401473"/>
                </a:cubicBezTo>
                <a:cubicBezTo>
                  <a:pt x="3482713" y="1401473"/>
                  <a:pt x="3479637" y="1399935"/>
                  <a:pt x="3479637" y="1398038"/>
                </a:cubicBezTo>
                <a:cubicBezTo>
                  <a:pt x="3479637" y="1396141"/>
                  <a:pt x="3482713" y="1394603"/>
                  <a:pt x="3486507" y="1394603"/>
                </a:cubicBezTo>
                <a:close/>
                <a:moveTo>
                  <a:pt x="3374871" y="1322469"/>
                </a:moveTo>
                <a:cubicBezTo>
                  <a:pt x="3385305" y="1322469"/>
                  <a:pt x="3393764" y="1328621"/>
                  <a:pt x="3393764" y="1336209"/>
                </a:cubicBezTo>
                <a:cubicBezTo>
                  <a:pt x="3393764" y="1343797"/>
                  <a:pt x="3385305" y="1349949"/>
                  <a:pt x="3374871" y="1349949"/>
                </a:cubicBezTo>
                <a:cubicBezTo>
                  <a:pt x="3364437" y="1349949"/>
                  <a:pt x="3355978" y="1343797"/>
                  <a:pt x="3355978" y="1336209"/>
                </a:cubicBezTo>
                <a:cubicBezTo>
                  <a:pt x="3355978" y="1328621"/>
                  <a:pt x="3364437" y="1322469"/>
                  <a:pt x="3374871" y="1322469"/>
                </a:cubicBezTo>
                <a:close/>
                <a:moveTo>
                  <a:pt x="3572381" y="1308729"/>
                </a:moveTo>
                <a:cubicBezTo>
                  <a:pt x="3576175" y="1308729"/>
                  <a:pt x="3579251" y="1311805"/>
                  <a:pt x="3579251" y="1315599"/>
                </a:cubicBezTo>
                <a:cubicBezTo>
                  <a:pt x="3579251" y="1319393"/>
                  <a:pt x="3576175" y="1322469"/>
                  <a:pt x="3572381" y="1322469"/>
                </a:cubicBezTo>
                <a:cubicBezTo>
                  <a:pt x="3568587" y="1322469"/>
                  <a:pt x="3565511" y="1319393"/>
                  <a:pt x="3565511" y="1315599"/>
                </a:cubicBezTo>
                <a:cubicBezTo>
                  <a:pt x="3565511" y="1311805"/>
                  <a:pt x="3568587" y="1308729"/>
                  <a:pt x="3572381" y="1308729"/>
                </a:cubicBezTo>
                <a:close/>
                <a:moveTo>
                  <a:pt x="3579251" y="1164460"/>
                </a:moveTo>
                <a:cubicBezTo>
                  <a:pt x="3583045" y="1164460"/>
                  <a:pt x="3586121" y="1167536"/>
                  <a:pt x="3586121" y="1171330"/>
                </a:cubicBezTo>
                <a:cubicBezTo>
                  <a:pt x="3586121" y="1175124"/>
                  <a:pt x="3583045" y="1178200"/>
                  <a:pt x="3579251" y="1178200"/>
                </a:cubicBezTo>
                <a:cubicBezTo>
                  <a:pt x="3575457" y="1178200"/>
                  <a:pt x="3572381" y="1175124"/>
                  <a:pt x="3572381" y="1171330"/>
                </a:cubicBezTo>
                <a:cubicBezTo>
                  <a:pt x="3572381" y="1167536"/>
                  <a:pt x="3575457" y="1164460"/>
                  <a:pt x="3579251" y="1164460"/>
                </a:cubicBezTo>
                <a:close/>
                <a:moveTo>
                  <a:pt x="3428112" y="1106064"/>
                </a:moveTo>
                <a:cubicBezTo>
                  <a:pt x="3431906" y="1106064"/>
                  <a:pt x="3434982" y="1109909"/>
                  <a:pt x="3434982" y="1114652"/>
                </a:cubicBezTo>
                <a:cubicBezTo>
                  <a:pt x="3434982" y="1119395"/>
                  <a:pt x="3431906" y="1123240"/>
                  <a:pt x="3428112" y="1123240"/>
                </a:cubicBezTo>
                <a:cubicBezTo>
                  <a:pt x="3424318" y="1123240"/>
                  <a:pt x="3421242" y="1119395"/>
                  <a:pt x="3421242" y="1114652"/>
                </a:cubicBezTo>
                <a:cubicBezTo>
                  <a:pt x="3421242" y="1109909"/>
                  <a:pt x="3424318" y="1106064"/>
                  <a:pt x="3428112" y="1106064"/>
                </a:cubicBezTo>
                <a:close/>
                <a:moveTo>
                  <a:pt x="3572381" y="913705"/>
                </a:moveTo>
                <a:cubicBezTo>
                  <a:pt x="3576175" y="913705"/>
                  <a:pt x="3579251" y="916781"/>
                  <a:pt x="3579251" y="920575"/>
                </a:cubicBezTo>
                <a:cubicBezTo>
                  <a:pt x="3579251" y="924369"/>
                  <a:pt x="3576175" y="927445"/>
                  <a:pt x="3572381" y="927445"/>
                </a:cubicBezTo>
                <a:cubicBezTo>
                  <a:pt x="3568587" y="927445"/>
                  <a:pt x="3565511" y="924369"/>
                  <a:pt x="3565511" y="920575"/>
                </a:cubicBezTo>
                <a:cubicBezTo>
                  <a:pt x="3565511" y="916781"/>
                  <a:pt x="3568587" y="913705"/>
                  <a:pt x="3572381" y="913705"/>
                </a:cubicBezTo>
                <a:close/>
                <a:moveTo>
                  <a:pt x="3685736" y="820963"/>
                </a:moveTo>
                <a:cubicBezTo>
                  <a:pt x="3689530" y="820963"/>
                  <a:pt x="3692606" y="824039"/>
                  <a:pt x="3692606" y="827832"/>
                </a:cubicBezTo>
                <a:cubicBezTo>
                  <a:pt x="3692606" y="831627"/>
                  <a:pt x="3689530" y="834703"/>
                  <a:pt x="3685736" y="834703"/>
                </a:cubicBezTo>
                <a:cubicBezTo>
                  <a:pt x="3681942" y="834703"/>
                  <a:pt x="3678866" y="831627"/>
                  <a:pt x="3678866" y="827832"/>
                </a:cubicBezTo>
                <a:cubicBezTo>
                  <a:pt x="3678866" y="824039"/>
                  <a:pt x="3681942" y="820963"/>
                  <a:pt x="3685736" y="820963"/>
                </a:cubicBezTo>
                <a:close/>
                <a:moveTo>
                  <a:pt x="2292852" y="721347"/>
                </a:moveTo>
                <a:cubicBezTo>
                  <a:pt x="2297595" y="721347"/>
                  <a:pt x="2301440" y="724423"/>
                  <a:pt x="2301440" y="728216"/>
                </a:cubicBezTo>
                <a:cubicBezTo>
                  <a:pt x="2301440" y="732010"/>
                  <a:pt x="2297595" y="735086"/>
                  <a:pt x="2292852" y="735086"/>
                </a:cubicBezTo>
                <a:cubicBezTo>
                  <a:pt x="2288109" y="735086"/>
                  <a:pt x="2284264" y="732010"/>
                  <a:pt x="2284264" y="728216"/>
                </a:cubicBezTo>
                <a:cubicBezTo>
                  <a:pt x="2284264" y="724423"/>
                  <a:pt x="2288109" y="721347"/>
                  <a:pt x="2292852" y="721347"/>
                </a:cubicBezTo>
                <a:close/>
                <a:moveTo>
                  <a:pt x="3538032" y="680127"/>
                </a:moveTo>
                <a:cubicBezTo>
                  <a:pt x="3543723" y="680127"/>
                  <a:pt x="3548337" y="683203"/>
                  <a:pt x="3548337" y="686997"/>
                </a:cubicBezTo>
                <a:cubicBezTo>
                  <a:pt x="3548337" y="690790"/>
                  <a:pt x="3543723" y="693866"/>
                  <a:pt x="3538032" y="693866"/>
                </a:cubicBezTo>
                <a:cubicBezTo>
                  <a:pt x="3532341" y="693866"/>
                  <a:pt x="3527727" y="690790"/>
                  <a:pt x="3527727" y="686997"/>
                </a:cubicBezTo>
                <a:cubicBezTo>
                  <a:pt x="3527727" y="683203"/>
                  <a:pt x="3532341" y="680127"/>
                  <a:pt x="3538032" y="680127"/>
                </a:cubicBezTo>
                <a:close/>
                <a:moveTo>
                  <a:pt x="2742833" y="477464"/>
                </a:moveTo>
                <a:cubicBezTo>
                  <a:pt x="2747576" y="477464"/>
                  <a:pt x="2751421" y="481310"/>
                  <a:pt x="2751421" y="486053"/>
                </a:cubicBezTo>
                <a:cubicBezTo>
                  <a:pt x="2751421" y="490796"/>
                  <a:pt x="2747576" y="494641"/>
                  <a:pt x="2742833" y="494641"/>
                </a:cubicBezTo>
                <a:cubicBezTo>
                  <a:pt x="2738090" y="494641"/>
                  <a:pt x="2734245" y="490796"/>
                  <a:pt x="2734245" y="486053"/>
                </a:cubicBezTo>
                <a:cubicBezTo>
                  <a:pt x="2734245" y="481310"/>
                  <a:pt x="2738090" y="477464"/>
                  <a:pt x="2742833" y="477464"/>
                </a:cubicBezTo>
                <a:close/>
                <a:moveTo>
                  <a:pt x="3288995" y="0"/>
                </a:moveTo>
                <a:cubicBezTo>
                  <a:pt x="3299429" y="0"/>
                  <a:pt x="3307888" y="6152"/>
                  <a:pt x="3307888" y="13740"/>
                </a:cubicBezTo>
                <a:cubicBezTo>
                  <a:pt x="3307888" y="21328"/>
                  <a:pt x="3299429" y="27480"/>
                  <a:pt x="3288995" y="27480"/>
                </a:cubicBezTo>
                <a:cubicBezTo>
                  <a:pt x="3278561" y="27480"/>
                  <a:pt x="3270102" y="21328"/>
                  <a:pt x="3270102" y="13740"/>
                </a:cubicBezTo>
                <a:cubicBezTo>
                  <a:pt x="3270102" y="6152"/>
                  <a:pt x="3278561" y="0"/>
                  <a:pt x="32889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-241888" y="-13605"/>
            <a:ext cx="6681374" cy="6858000"/>
            <a:chOff x="2505693" y="0"/>
            <a:chExt cx="6681374" cy="6858000"/>
          </a:xfrm>
        </p:grpSpPr>
        <p:pic>
          <p:nvPicPr>
            <p:cNvPr id="62" name="图片 6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46"/>
            <a:stretch>
              <a:fillRect/>
            </a:stretch>
          </p:blipFill>
          <p:spPr>
            <a:xfrm>
              <a:off x="3218633" y="0"/>
              <a:ext cx="5968434" cy="6858000"/>
            </a:xfrm>
            <a:custGeom>
              <a:avLst/>
              <a:gdLst>
                <a:gd name="connsiteX0" fmla="*/ 0 w 5968434"/>
                <a:gd name="connsiteY0" fmla="*/ 0 h 6858000"/>
                <a:gd name="connsiteX1" fmla="*/ 5968434 w 5968434"/>
                <a:gd name="connsiteY1" fmla="*/ 0 h 6858000"/>
                <a:gd name="connsiteX2" fmla="*/ 5968434 w 5968434"/>
                <a:gd name="connsiteY2" fmla="*/ 6858000 h 6858000"/>
                <a:gd name="connsiteX3" fmla="*/ 0 w 596843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434" h="6858000">
                  <a:moveTo>
                    <a:pt x="0" y="0"/>
                  </a:moveTo>
                  <a:lnTo>
                    <a:pt x="5968434" y="0"/>
                  </a:lnTo>
                  <a:lnTo>
                    <a:pt x="5968434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sp>
          <p:nvSpPr>
            <p:cNvPr id="63" name="任意多边形: 形状 6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05693" y="849995"/>
              <a:ext cx="6656996" cy="5842905"/>
            </a:xfrm>
            <a:custGeom>
              <a:avLst/>
              <a:gdLst>
                <a:gd name="connsiteX0" fmla="*/ 244744 w 6656996"/>
                <a:gd name="connsiteY0" fmla="*/ 5833459 h 5842905"/>
                <a:gd name="connsiteX1" fmla="*/ 250755 w 6656996"/>
                <a:gd name="connsiteY1" fmla="*/ 5836035 h 5842905"/>
                <a:gd name="connsiteX2" fmla="*/ 243885 w 6656996"/>
                <a:gd name="connsiteY2" fmla="*/ 5842905 h 5842905"/>
                <a:gd name="connsiteX3" fmla="*/ 237015 w 6656996"/>
                <a:gd name="connsiteY3" fmla="*/ 5836035 h 5842905"/>
                <a:gd name="connsiteX4" fmla="*/ 243885 w 6656996"/>
                <a:gd name="connsiteY4" fmla="*/ 5836035 h 5842905"/>
                <a:gd name="connsiteX5" fmla="*/ 244744 w 6656996"/>
                <a:gd name="connsiteY5" fmla="*/ 5833459 h 5842905"/>
                <a:gd name="connsiteX6" fmla="*/ 3192244 w 6656996"/>
                <a:gd name="connsiteY6" fmla="*/ 5509711 h 5842905"/>
                <a:gd name="connsiteX7" fmla="*/ 3208275 w 6656996"/>
                <a:gd name="connsiteY7" fmla="*/ 5516581 h 5842905"/>
                <a:gd name="connsiteX8" fmla="*/ 3192244 w 6656996"/>
                <a:gd name="connsiteY8" fmla="*/ 5523451 h 5842905"/>
                <a:gd name="connsiteX9" fmla="*/ 3184229 w 6656996"/>
                <a:gd name="connsiteY9" fmla="*/ 5516581 h 5842905"/>
                <a:gd name="connsiteX10" fmla="*/ 3192244 w 6656996"/>
                <a:gd name="connsiteY10" fmla="*/ 5509711 h 5842905"/>
                <a:gd name="connsiteX11" fmla="*/ 1106064 w 6656996"/>
                <a:gd name="connsiteY11" fmla="*/ 5430707 h 5842905"/>
                <a:gd name="connsiteX12" fmla="*/ 1112934 w 6656996"/>
                <a:gd name="connsiteY12" fmla="*/ 5437577 h 5842905"/>
                <a:gd name="connsiteX13" fmla="*/ 1106064 w 6656996"/>
                <a:gd name="connsiteY13" fmla="*/ 5444447 h 5842905"/>
                <a:gd name="connsiteX14" fmla="*/ 1099194 w 6656996"/>
                <a:gd name="connsiteY14" fmla="*/ 5437577 h 5842905"/>
                <a:gd name="connsiteX15" fmla="*/ 1106064 w 6656996"/>
                <a:gd name="connsiteY15" fmla="*/ 5430707 h 5842905"/>
                <a:gd name="connsiteX16" fmla="*/ 3077744 w 6656996"/>
                <a:gd name="connsiteY16" fmla="*/ 5386051 h 5842905"/>
                <a:gd name="connsiteX17" fmla="*/ 3084614 w 6656996"/>
                <a:gd name="connsiteY17" fmla="*/ 5392921 h 5842905"/>
                <a:gd name="connsiteX18" fmla="*/ 3077744 w 6656996"/>
                <a:gd name="connsiteY18" fmla="*/ 5399791 h 5842905"/>
                <a:gd name="connsiteX19" fmla="*/ 3064004 w 6656996"/>
                <a:gd name="connsiteY19" fmla="*/ 5399791 h 5842905"/>
                <a:gd name="connsiteX20" fmla="*/ 3077744 w 6656996"/>
                <a:gd name="connsiteY20" fmla="*/ 5386051 h 5842905"/>
                <a:gd name="connsiteX21" fmla="*/ 570207 w 6656996"/>
                <a:gd name="connsiteY21" fmla="*/ 5344832 h 5842905"/>
                <a:gd name="connsiteX22" fmla="*/ 580513 w 6656996"/>
                <a:gd name="connsiteY22" fmla="*/ 5344832 h 5842905"/>
                <a:gd name="connsiteX23" fmla="*/ 580513 w 6656996"/>
                <a:gd name="connsiteY23" fmla="*/ 5351702 h 5842905"/>
                <a:gd name="connsiteX24" fmla="*/ 570207 w 6656996"/>
                <a:gd name="connsiteY24" fmla="*/ 5344832 h 5842905"/>
                <a:gd name="connsiteX25" fmla="*/ 2844165 w 6656996"/>
                <a:gd name="connsiteY25" fmla="*/ 5331092 h 5842905"/>
                <a:gd name="connsiteX26" fmla="*/ 2851035 w 6656996"/>
                <a:gd name="connsiteY26" fmla="*/ 5337962 h 5842905"/>
                <a:gd name="connsiteX27" fmla="*/ 2844165 w 6656996"/>
                <a:gd name="connsiteY27" fmla="*/ 5344832 h 5842905"/>
                <a:gd name="connsiteX28" fmla="*/ 2837295 w 6656996"/>
                <a:gd name="connsiteY28" fmla="*/ 5337962 h 5842905"/>
                <a:gd name="connsiteX29" fmla="*/ 2844165 w 6656996"/>
                <a:gd name="connsiteY29" fmla="*/ 5331092 h 5842905"/>
                <a:gd name="connsiteX30" fmla="*/ 3122399 w 6656996"/>
                <a:gd name="connsiteY30" fmla="*/ 5286438 h 5842905"/>
                <a:gd name="connsiteX31" fmla="*/ 3136139 w 6656996"/>
                <a:gd name="connsiteY31" fmla="*/ 5293308 h 5842905"/>
                <a:gd name="connsiteX32" fmla="*/ 3129269 w 6656996"/>
                <a:gd name="connsiteY32" fmla="*/ 5307048 h 5842905"/>
                <a:gd name="connsiteX33" fmla="*/ 3115529 w 6656996"/>
                <a:gd name="connsiteY33" fmla="*/ 5300178 h 5842905"/>
                <a:gd name="connsiteX34" fmla="*/ 3122399 w 6656996"/>
                <a:gd name="connsiteY34" fmla="*/ 5286438 h 5842905"/>
                <a:gd name="connsiteX35" fmla="*/ 1293271 w 6656996"/>
                <a:gd name="connsiteY35" fmla="*/ 5279568 h 5842905"/>
                <a:gd name="connsiteX36" fmla="*/ 1301859 w 6656996"/>
                <a:gd name="connsiteY36" fmla="*/ 5279568 h 5842905"/>
                <a:gd name="connsiteX37" fmla="*/ 1293271 w 6656996"/>
                <a:gd name="connsiteY37" fmla="*/ 5286438 h 5842905"/>
                <a:gd name="connsiteX38" fmla="*/ 1284683 w 6656996"/>
                <a:gd name="connsiteY38" fmla="*/ 5286438 h 5842905"/>
                <a:gd name="connsiteX39" fmla="*/ 1293271 w 6656996"/>
                <a:gd name="connsiteY39" fmla="*/ 5279568 h 5842905"/>
                <a:gd name="connsiteX40" fmla="*/ 628603 w 6656996"/>
                <a:gd name="connsiteY40" fmla="*/ 5272698 h 5842905"/>
                <a:gd name="connsiteX41" fmla="*/ 635473 w 6656996"/>
                <a:gd name="connsiteY41" fmla="*/ 5272698 h 5842905"/>
                <a:gd name="connsiteX42" fmla="*/ 628603 w 6656996"/>
                <a:gd name="connsiteY42" fmla="*/ 5279568 h 5842905"/>
                <a:gd name="connsiteX43" fmla="*/ 621733 w 6656996"/>
                <a:gd name="connsiteY43" fmla="*/ 5279568 h 5842905"/>
                <a:gd name="connsiteX44" fmla="*/ 628603 w 6656996"/>
                <a:gd name="connsiteY44" fmla="*/ 5272698 h 5842905"/>
                <a:gd name="connsiteX45" fmla="*/ 316020 w 6656996"/>
                <a:gd name="connsiteY45" fmla="*/ 5258958 h 5842905"/>
                <a:gd name="connsiteX46" fmla="*/ 316020 w 6656996"/>
                <a:gd name="connsiteY46" fmla="*/ 5265828 h 5842905"/>
                <a:gd name="connsiteX47" fmla="*/ 305714 w 6656996"/>
                <a:gd name="connsiteY47" fmla="*/ 5265828 h 5842905"/>
                <a:gd name="connsiteX48" fmla="*/ 316020 w 6656996"/>
                <a:gd name="connsiteY48" fmla="*/ 5258958 h 5842905"/>
                <a:gd name="connsiteX49" fmla="*/ 1085454 w 6656996"/>
                <a:gd name="connsiteY49" fmla="*/ 5214302 h 5842905"/>
                <a:gd name="connsiteX50" fmla="*/ 1092324 w 6656996"/>
                <a:gd name="connsiteY50" fmla="*/ 5221172 h 5842905"/>
                <a:gd name="connsiteX51" fmla="*/ 1085454 w 6656996"/>
                <a:gd name="connsiteY51" fmla="*/ 5228042 h 5842905"/>
                <a:gd name="connsiteX52" fmla="*/ 1078584 w 6656996"/>
                <a:gd name="connsiteY52" fmla="*/ 5221172 h 5842905"/>
                <a:gd name="connsiteX53" fmla="*/ 1085454 w 6656996"/>
                <a:gd name="connsiteY53" fmla="*/ 5214302 h 5842905"/>
                <a:gd name="connsiteX54" fmla="*/ 735086 w 6656996"/>
                <a:gd name="connsiteY54" fmla="*/ 5207432 h 5842905"/>
                <a:gd name="connsiteX55" fmla="*/ 741956 w 6656996"/>
                <a:gd name="connsiteY55" fmla="*/ 5207432 h 5842905"/>
                <a:gd name="connsiteX56" fmla="*/ 741956 w 6656996"/>
                <a:gd name="connsiteY56" fmla="*/ 5214302 h 5842905"/>
                <a:gd name="connsiteX57" fmla="*/ 735086 w 6656996"/>
                <a:gd name="connsiteY57" fmla="*/ 5214302 h 5842905"/>
                <a:gd name="connsiteX58" fmla="*/ 735086 w 6656996"/>
                <a:gd name="connsiteY58" fmla="*/ 5207432 h 5842905"/>
                <a:gd name="connsiteX59" fmla="*/ 357238 w 6656996"/>
                <a:gd name="connsiteY59" fmla="*/ 5128429 h 5842905"/>
                <a:gd name="connsiteX60" fmla="*/ 364108 w 6656996"/>
                <a:gd name="connsiteY60" fmla="*/ 5135299 h 5842905"/>
                <a:gd name="connsiteX61" fmla="*/ 357238 w 6656996"/>
                <a:gd name="connsiteY61" fmla="*/ 5142169 h 5842905"/>
                <a:gd name="connsiteX62" fmla="*/ 357238 w 6656996"/>
                <a:gd name="connsiteY62" fmla="*/ 5135299 h 5842905"/>
                <a:gd name="connsiteX63" fmla="*/ 357238 w 6656996"/>
                <a:gd name="connsiteY63" fmla="*/ 5128429 h 5842905"/>
                <a:gd name="connsiteX64" fmla="*/ 1057974 w 6656996"/>
                <a:gd name="connsiteY64" fmla="*/ 5114689 h 5842905"/>
                <a:gd name="connsiteX65" fmla="*/ 1064844 w 6656996"/>
                <a:gd name="connsiteY65" fmla="*/ 5121559 h 5842905"/>
                <a:gd name="connsiteX66" fmla="*/ 1057974 w 6656996"/>
                <a:gd name="connsiteY66" fmla="*/ 5121559 h 5842905"/>
                <a:gd name="connsiteX67" fmla="*/ 1057974 w 6656996"/>
                <a:gd name="connsiteY67" fmla="*/ 5114689 h 5842905"/>
                <a:gd name="connsiteX68" fmla="*/ 515247 w 6656996"/>
                <a:gd name="connsiteY68" fmla="*/ 5094079 h 5842905"/>
                <a:gd name="connsiteX69" fmla="*/ 522117 w 6656996"/>
                <a:gd name="connsiteY69" fmla="*/ 5094079 h 5842905"/>
                <a:gd name="connsiteX70" fmla="*/ 522117 w 6656996"/>
                <a:gd name="connsiteY70" fmla="*/ 5100949 h 5842905"/>
                <a:gd name="connsiteX71" fmla="*/ 515247 w 6656996"/>
                <a:gd name="connsiteY71" fmla="*/ 5094079 h 5842905"/>
                <a:gd name="connsiteX72" fmla="*/ 1978549 w 6656996"/>
                <a:gd name="connsiteY72" fmla="*/ 5042553 h 5842905"/>
                <a:gd name="connsiteX73" fmla="*/ 1992289 w 6656996"/>
                <a:gd name="connsiteY73" fmla="*/ 5042553 h 5842905"/>
                <a:gd name="connsiteX74" fmla="*/ 1985419 w 6656996"/>
                <a:gd name="connsiteY74" fmla="*/ 5056293 h 5842905"/>
                <a:gd name="connsiteX75" fmla="*/ 1971679 w 6656996"/>
                <a:gd name="connsiteY75" fmla="*/ 5049423 h 5842905"/>
                <a:gd name="connsiteX76" fmla="*/ 1978549 w 6656996"/>
                <a:gd name="connsiteY76" fmla="*/ 5042553 h 5842905"/>
                <a:gd name="connsiteX77" fmla="*/ 250755 w 6656996"/>
                <a:gd name="connsiteY77" fmla="*/ 5021943 h 5842905"/>
                <a:gd name="connsiteX78" fmla="*/ 250755 w 6656996"/>
                <a:gd name="connsiteY78" fmla="*/ 5028813 h 5842905"/>
                <a:gd name="connsiteX79" fmla="*/ 243885 w 6656996"/>
                <a:gd name="connsiteY79" fmla="*/ 5028813 h 5842905"/>
                <a:gd name="connsiteX80" fmla="*/ 250755 w 6656996"/>
                <a:gd name="connsiteY80" fmla="*/ 5021943 h 5842905"/>
                <a:gd name="connsiteX81" fmla="*/ 741956 w 6656996"/>
                <a:gd name="connsiteY81" fmla="*/ 4963550 h 5842905"/>
                <a:gd name="connsiteX82" fmla="*/ 748826 w 6656996"/>
                <a:gd name="connsiteY82" fmla="*/ 4963550 h 5842905"/>
                <a:gd name="connsiteX83" fmla="*/ 748826 w 6656996"/>
                <a:gd name="connsiteY83" fmla="*/ 4973856 h 5842905"/>
                <a:gd name="connsiteX84" fmla="*/ 741956 w 6656996"/>
                <a:gd name="connsiteY84" fmla="*/ 4963550 h 5842905"/>
                <a:gd name="connsiteX85" fmla="*/ 1378574 w 6656996"/>
                <a:gd name="connsiteY85" fmla="*/ 4956680 h 5842905"/>
                <a:gd name="connsiteX86" fmla="*/ 1394605 w 6656996"/>
                <a:gd name="connsiteY86" fmla="*/ 4964696 h 5842905"/>
                <a:gd name="connsiteX87" fmla="*/ 1386589 w 6656996"/>
                <a:gd name="connsiteY87" fmla="*/ 4980726 h 5842905"/>
                <a:gd name="connsiteX88" fmla="*/ 1370559 w 6656996"/>
                <a:gd name="connsiteY88" fmla="*/ 4972711 h 5842905"/>
                <a:gd name="connsiteX89" fmla="*/ 1378574 w 6656996"/>
                <a:gd name="connsiteY89" fmla="*/ 4956680 h 5842905"/>
                <a:gd name="connsiteX90" fmla="*/ 913705 w 6656996"/>
                <a:gd name="connsiteY90" fmla="*/ 4949810 h 5842905"/>
                <a:gd name="connsiteX91" fmla="*/ 920575 w 6656996"/>
                <a:gd name="connsiteY91" fmla="*/ 4949810 h 5842905"/>
                <a:gd name="connsiteX92" fmla="*/ 913705 w 6656996"/>
                <a:gd name="connsiteY92" fmla="*/ 4956680 h 5842905"/>
                <a:gd name="connsiteX93" fmla="*/ 913705 w 6656996"/>
                <a:gd name="connsiteY93" fmla="*/ 4949810 h 5842905"/>
                <a:gd name="connsiteX94" fmla="*/ 4664705 w 6656996"/>
                <a:gd name="connsiteY94" fmla="*/ 4936070 h 5842905"/>
                <a:gd name="connsiteX95" fmla="*/ 4678445 w 6656996"/>
                <a:gd name="connsiteY95" fmla="*/ 4942940 h 5842905"/>
                <a:gd name="connsiteX96" fmla="*/ 4671575 w 6656996"/>
                <a:gd name="connsiteY96" fmla="*/ 4956680 h 5842905"/>
                <a:gd name="connsiteX97" fmla="*/ 4657835 w 6656996"/>
                <a:gd name="connsiteY97" fmla="*/ 4949810 h 5842905"/>
                <a:gd name="connsiteX98" fmla="*/ 4664705 w 6656996"/>
                <a:gd name="connsiteY98" fmla="*/ 4936070 h 5842905"/>
                <a:gd name="connsiteX99" fmla="*/ 1236593 w 6656996"/>
                <a:gd name="connsiteY99" fmla="*/ 4936070 h 5842905"/>
                <a:gd name="connsiteX100" fmla="*/ 1243463 w 6656996"/>
                <a:gd name="connsiteY100" fmla="*/ 4942940 h 5842905"/>
                <a:gd name="connsiteX101" fmla="*/ 1236593 w 6656996"/>
                <a:gd name="connsiteY101" fmla="*/ 4949810 h 5842905"/>
                <a:gd name="connsiteX102" fmla="*/ 1229723 w 6656996"/>
                <a:gd name="connsiteY102" fmla="*/ 4942940 h 5842905"/>
                <a:gd name="connsiteX103" fmla="*/ 1236593 w 6656996"/>
                <a:gd name="connsiteY103" fmla="*/ 4936070 h 5842905"/>
                <a:gd name="connsiteX104" fmla="*/ 614863 w 6656996"/>
                <a:gd name="connsiteY104" fmla="*/ 4894850 h 5842905"/>
                <a:gd name="connsiteX105" fmla="*/ 621733 w 6656996"/>
                <a:gd name="connsiteY105" fmla="*/ 4894850 h 5842905"/>
                <a:gd name="connsiteX106" fmla="*/ 621733 w 6656996"/>
                <a:gd name="connsiteY106" fmla="*/ 4901720 h 5842905"/>
                <a:gd name="connsiteX107" fmla="*/ 614863 w 6656996"/>
                <a:gd name="connsiteY107" fmla="*/ 4901720 h 5842905"/>
                <a:gd name="connsiteX108" fmla="*/ 614863 w 6656996"/>
                <a:gd name="connsiteY108" fmla="*/ 4894850 h 5842905"/>
                <a:gd name="connsiteX109" fmla="*/ 1671691 w 6656996"/>
                <a:gd name="connsiteY109" fmla="*/ 4887980 h 5842905"/>
                <a:gd name="connsiteX110" fmla="*/ 1679707 w 6656996"/>
                <a:gd name="connsiteY110" fmla="*/ 4894850 h 5842905"/>
                <a:gd name="connsiteX111" fmla="*/ 1671691 w 6656996"/>
                <a:gd name="connsiteY111" fmla="*/ 4901720 h 5842905"/>
                <a:gd name="connsiteX112" fmla="*/ 1663676 w 6656996"/>
                <a:gd name="connsiteY112" fmla="*/ 4894850 h 5842905"/>
                <a:gd name="connsiteX113" fmla="*/ 1671691 w 6656996"/>
                <a:gd name="connsiteY113" fmla="*/ 4887980 h 5842905"/>
                <a:gd name="connsiteX114" fmla="*/ 1542308 w 6656996"/>
                <a:gd name="connsiteY114" fmla="*/ 4887980 h 5842905"/>
                <a:gd name="connsiteX115" fmla="*/ 1556048 w 6656996"/>
                <a:gd name="connsiteY115" fmla="*/ 4887980 h 5842905"/>
                <a:gd name="connsiteX116" fmla="*/ 1549178 w 6656996"/>
                <a:gd name="connsiteY116" fmla="*/ 4901720 h 5842905"/>
                <a:gd name="connsiteX117" fmla="*/ 1535438 w 6656996"/>
                <a:gd name="connsiteY117" fmla="*/ 4894850 h 5842905"/>
                <a:gd name="connsiteX118" fmla="*/ 1542308 w 6656996"/>
                <a:gd name="connsiteY118" fmla="*/ 4887980 h 5842905"/>
                <a:gd name="connsiteX119" fmla="*/ 755696 w 6656996"/>
                <a:gd name="connsiteY119" fmla="*/ 4863934 h 5842905"/>
                <a:gd name="connsiteX120" fmla="*/ 755696 w 6656996"/>
                <a:gd name="connsiteY120" fmla="*/ 4870804 h 5842905"/>
                <a:gd name="connsiteX121" fmla="*/ 748826 w 6656996"/>
                <a:gd name="connsiteY121" fmla="*/ 4870804 h 5842905"/>
                <a:gd name="connsiteX122" fmla="*/ 755696 w 6656996"/>
                <a:gd name="connsiteY122" fmla="*/ 4863934 h 5842905"/>
                <a:gd name="connsiteX123" fmla="*/ 4956679 w 6656996"/>
                <a:gd name="connsiteY123" fmla="*/ 4857064 h 5842905"/>
                <a:gd name="connsiteX124" fmla="*/ 4970419 w 6656996"/>
                <a:gd name="connsiteY124" fmla="*/ 4863934 h 5842905"/>
                <a:gd name="connsiteX125" fmla="*/ 4963549 w 6656996"/>
                <a:gd name="connsiteY125" fmla="*/ 4877674 h 5842905"/>
                <a:gd name="connsiteX126" fmla="*/ 4949809 w 6656996"/>
                <a:gd name="connsiteY126" fmla="*/ 4870804 h 5842905"/>
                <a:gd name="connsiteX127" fmla="*/ 4956679 w 6656996"/>
                <a:gd name="connsiteY127" fmla="*/ 4857064 h 5842905"/>
                <a:gd name="connsiteX128" fmla="*/ 958361 w 6656996"/>
                <a:gd name="connsiteY128" fmla="*/ 4850194 h 5842905"/>
                <a:gd name="connsiteX129" fmla="*/ 965231 w 6656996"/>
                <a:gd name="connsiteY129" fmla="*/ 4857064 h 5842905"/>
                <a:gd name="connsiteX130" fmla="*/ 958361 w 6656996"/>
                <a:gd name="connsiteY130" fmla="*/ 4857064 h 5842905"/>
                <a:gd name="connsiteX131" fmla="*/ 951491 w 6656996"/>
                <a:gd name="connsiteY131" fmla="*/ 4857064 h 5842905"/>
                <a:gd name="connsiteX132" fmla="*/ 958361 w 6656996"/>
                <a:gd name="connsiteY132" fmla="*/ 4850194 h 5842905"/>
                <a:gd name="connsiteX133" fmla="*/ 329758 w 6656996"/>
                <a:gd name="connsiteY133" fmla="*/ 4786649 h 5842905"/>
                <a:gd name="connsiteX134" fmla="*/ 336628 w 6656996"/>
                <a:gd name="connsiteY134" fmla="*/ 4786649 h 5842905"/>
                <a:gd name="connsiteX135" fmla="*/ 336628 w 6656996"/>
                <a:gd name="connsiteY135" fmla="*/ 4795237 h 5842905"/>
                <a:gd name="connsiteX136" fmla="*/ 329758 w 6656996"/>
                <a:gd name="connsiteY136" fmla="*/ 4786649 h 5842905"/>
                <a:gd name="connsiteX137" fmla="*/ 2030075 w 6656996"/>
                <a:gd name="connsiteY137" fmla="*/ 4784931 h 5842905"/>
                <a:gd name="connsiteX138" fmla="*/ 2036945 w 6656996"/>
                <a:gd name="connsiteY138" fmla="*/ 4784931 h 5842905"/>
                <a:gd name="connsiteX139" fmla="*/ 2030075 w 6656996"/>
                <a:gd name="connsiteY139" fmla="*/ 4802107 h 5842905"/>
                <a:gd name="connsiteX140" fmla="*/ 2023205 w 6656996"/>
                <a:gd name="connsiteY140" fmla="*/ 4793519 h 5842905"/>
                <a:gd name="connsiteX141" fmla="*/ 2030075 w 6656996"/>
                <a:gd name="connsiteY141" fmla="*/ 4784931 h 5842905"/>
                <a:gd name="connsiteX142" fmla="*/ 1356819 w 6656996"/>
                <a:gd name="connsiteY142" fmla="*/ 4750581 h 5842905"/>
                <a:gd name="connsiteX143" fmla="*/ 1370559 w 6656996"/>
                <a:gd name="connsiteY143" fmla="*/ 4757451 h 5842905"/>
                <a:gd name="connsiteX144" fmla="*/ 1363689 w 6656996"/>
                <a:gd name="connsiteY144" fmla="*/ 4764321 h 5842905"/>
                <a:gd name="connsiteX145" fmla="*/ 1349949 w 6656996"/>
                <a:gd name="connsiteY145" fmla="*/ 4757451 h 5842905"/>
                <a:gd name="connsiteX146" fmla="*/ 1356819 w 6656996"/>
                <a:gd name="connsiteY146" fmla="*/ 4750581 h 5842905"/>
                <a:gd name="connsiteX147" fmla="*/ 1865196 w 6656996"/>
                <a:gd name="connsiteY147" fmla="*/ 4729971 h 5842905"/>
                <a:gd name="connsiteX148" fmla="*/ 1872066 w 6656996"/>
                <a:gd name="connsiteY148" fmla="*/ 4736841 h 5842905"/>
                <a:gd name="connsiteX149" fmla="*/ 1865196 w 6656996"/>
                <a:gd name="connsiteY149" fmla="*/ 4743711 h 5842905"/>
                <a:gd name="connsiteX150" fmla="*/ 1858326 w 6656996"/>
                <a:gd name="connsiteY150" fmla="*/ 4743711 h 5842905"/>
                <a:gd name="connsiteX151" fmla="*/ 1865196 w 6656996"/>
                <a:gd name="connsiteY151" fmla="*/ 4729971 h 5842905"/>
                <a:gd name="connsiteX152" fmla="*/ 879355 w 6656996"/>
                <a:gd name="connsiteY152" fmla="*/ 4729971 h 5842905"/>
                <a:gd name="connsiteX153" fmla="*/ 886225 w 6656996"/>
                <a:gd name="connsiteY153" fmla="*/ 4736841 h 5842905"/>
                <a:gd name="connsiteX154" fmla="*/ 879355 w 6656996"/>
                <a:gd name="connsiteY154" fmla="*/ 4736841 h 5842905"/>
                <a:gd name="connsiteX155" fmla="*/ 879355 w 6656996"/>
                <a:gd name="connsiteY155" fmla="*/ 4729971 h 5842905"/>
                <a:gd name="connsiteX156" fmla="*/ 4843324 w 6656996"/>
                <a:gd name="connsiteY156" fmla="*/ 4685315 h 5842905"/>
                <a:gd name="connsiteX157" fmla="*/ 4870804 w 6656996"/>
                <a:gd name="connsiteY157" fmla="*/ 4700201 h 5842905"/>
                <a:gd name="connsiteX158" fmla="*/ 4850194 w 6656996"/>
                <a:gd name="connsiteY158" fmla="*/ 4729971 h 5842905"/>
                <a:gd name="connsiteX159" fmla="*/ 4822714 w 6656996"/>
                <a:gd name="connsiteY159" fmla="*/ 4715086 h 5842905"/>
                <a:gd name="connsiteX160" fmla="*/ 4843324 w 6656996"/>
                <a:gd name="connsiteY160" fmla="*/ 4685315 h 5842905"/>
                <a:gd name="connsiteX161" fmla="*/ 0 w 6656996"/>
                <a:gd name="connsiteY161" fmla="*/ 4678445 h 5842905"/>
                <a:gd name="connsiteX162" fmla="*/ 6870 w 6656996"/>
                <a:gd name="connsiteY162" fmla="*/ 4678445 h 5842905"/>
                <a:gd name="connsiteX163" fmla="*/ 6870 w 6656996"/>
                <a:gd name="connsiteY163" fmla="*/ 4685315 h 5842905"/>
                <a:gd name="connsiteX164" fmla="*/ 0 w 6656996"/>
                <a:gd name="connsiteY164" fmla="*/ 4678445 h 5842905"/>
                <a:gd name="connsiteX165" fmla="*/ 1775886 w 6656996"/>
                <a:gd name="connsiteY165" fmla="*/ 4668999 h 5842905"/>
                <a:gd name="connsiteX166" fmla="*/ 1779321 w 6656996"/>
                <a:gd name="connsiteY166" fmla="*/ 4671575 h 5842905"/>
                <a:gd name="connsiteX167" fmla="*/ 1772451 w 6656996"/>
                <a:gd name="connsiteY167" fmla="*/ 4685315 h 5842905"/>
                <a:gd name="connsiteX168" fmla="*/ 1758711 w 6656996"/>
                <a:gd name="connsiteY168" fmla="*/ 4678445 h 5842905"/>
                <a:gd name="connsiteX169" fmla="*/ 1772451 w 6656996"/>
                <a:gd name="connsiteY169" fmla="*/ 4671575 h 5842905"/>
                <a:gd name="connsiteX170" fmla="*/ 1775886 w 6656996"/>
                <a:gd name="connsiteY170" fmla="*/ 4668999 h 5842905"/>
                <a:gd name="connsiteX171" fmla="*/ 1487348 w 6656996"/>
                <a:gd name="connsiteY171" fmla="*/ 4650965 h 5842905"/>
                <a:gd name="connsiteX172" fmla="*/ 1487348 w 6656996"/>
                <a:gd name="connsiteY172" fmla="*/ 4657835 h 5842905"/>
                <a:gd name="connsiteX173" fmla="*/ 1480478 w 6656996"/>
                <a:gd name="connsiteY173" fmla="*/ 4657835 h 5842905"/>
                <a:gd name="connsiteX174" fmla="*/ 1487348 w 6656996"/>
                <a:gd name="connsiteY174" fmla="*/ 4650965 h 5842905"/>
                <a:gd name="connsiteX175" fmla="*/ 1171330 w 6656996"/>
                <a:gd name="connsiteY175" fmla="*/ 4650965 h 5842905"/>
                <a:gd name="connsiteX176" fmla="*/ 1178200 w 6656996"/>
                <a:gd name="connsiteY176" fmla="*/ 4650965 h 5842905"/>
                <a:gd name="connsiteX177" fmla="*/ 1178200 w 6656996"/>
                <a:gd name="connsiteY177" fmla="*/ 4657835 h 5842905"/>
                <a:gd name="connsiteX178" fmla="*/ 1171330 w 6656996"/>
                <a:gd name="connsiteY178" fmla="*/ 4650965 h 5842905"/>
                <a:gd name="connsiteX179" fmla="*/ 1435822 w 6656996"/>
                <a:gd name="connsiteY179" fmla="*/ 4630355 h 5842905"/>
                <a:gd name="connsiteX180" fmla="*/ 1442692 w 6656996"/>
                <a:gd name="connsiteY180" fmla="*/ 4637225 h 5842905"/>
                <a:gd name="connsiteX181" fmla="*/ 1435822 w 6656996"/>
                <a:gd name="connsiteY181" fmla="*/ 4637225 h 5842905"/>
                <a:gd name="connsiteX182" fmla="*/ 1428952 w 6656996"/>
                <a:gd name="connsiteY182" fmla="*/ 4637225 h 5842905"/>
                <a:gd name="connsiteX183" fmla="*/ 1435822 w 6656996"/>
                <a:gd name="connsiteY183" fmla="*/ 4630355 h 5842905"/>
                <a:gd name="connsiteX184" fmla="*/ 4807258 w 6656996"/>
                <a:gd name="connsiteY184" fmla="*/ 4606312 h 5842905"/>
                <a:gd name="connsiteX185" fmla="*/ 4822716 w 6656996"/>
                <a:gd name="connsiteY185" fmla="*/ 4614328 h 5842905"/>
                <a:gd name="connsiteX186" fmla="*/ 4807258 w 6656996"/>
                <a:gd name="connsiteY186" fmla="*/ 4630358 h 5842905"/>
                <a:gd name="connsiteX187" fmla="*/ 4791800 w 6656996"/>
                <a:gd name="connsiteY187" fmla="*/ 4622343 h 5842905"/>
                <a:gd name="connsiteX188" fmla="*/ 4807258 w 6656996"/>
                <a:gd name="connsiteY188" fmla="*/ 4606312 h 5842905"/>
                <a:gd name="connsiteX189" fmla="*/ 1793060 w 6656996"/>
                <a:gd name="connsiteY189" fmla="*/ 4599442 h 5842905"/>
                <a:gd name="connsiteX190" fmla="*/ 1806800 w 6656996"/>
                <a:gd name="connsiteY190" fmla="*/ 4608030 h 5842905"/>
                <a:gd name="connsiteX191" fmla="*/ 1799930 w 6656996"/>
                <a:gd name="connsiteY191" fmla="*/ 4616618 h 5842905"/>
                <a:gd name="connsiteX192" fmla="*/ 1786190 w 6656996"/>
                <a:gd name="connsiteY192" fmla="*/ 4608030 h 5842905"/>
                <a:gd name="connsiteX193" fmla="*/ 1793060 w 6656996"/>
                <a:gd name="connsiteY193" fmla="*/ 4599442 h 5842905"/>
                <a:gd name="connsiteX194" fmla="*/ 5094079 w 6656996"/>
                <a:gd name="connsiteY194" fmla="*/ 4571962 h 5842905"/>
                <a:gd name="connsiteX195" fmla="*/ 5100949 w 6656996"/>
                <a:gd name="connsiteY195" fmla="*/ 4578832 h 5842905"/>
                <a:gd name="connsiteX196" fmla="*/ 5094079 w 6656996"/>
                <a:gd name="connsiteY196" fmla="*/ 4578832 h 5842905"/>
                <a:gd name="connsiteX197" fmla="*/ 5094079 w 6656996"/>
                <a:gd name="connsiteY197" fmla="*/ 4571962 h 5842905"/>
                <a:gd name="connsiteX198" fmla="*/ 1906416 w 6656996"/>
                <a:gd name="connsiteY198" fmla="*/ 4558222 h 5842905"/>
                <a:gd name="connsiteX199" fmla="*/ 1913286 w 6656996"/>
                <a:gd name="connsiteY199" fmla="*/ 4565092 h 5842905"/>
                <a:gd name="connsiteX200" fmla="*/ 1906416 w 6656996"/>
                <a:gd name="connsiteY200" fmla="*/ 4571962 h 5842905"/>
                <a:gd name="connsiteX201" fmla="*/ 1892676 w 6656996"/>
                <a:gd name="connsiteY201" fmla="*/ 4565092 h 5842905"/>
                <a:gd name="connsiteX202" fmla="*/ 1906416 w 6656996"/>
                <a:gd name="connsiteY202" fmla="*/ 4558222 h 5842905"/>
                <a:gd name="connsiteX203" fmla="*/ 4999617 w 6656996"/>
                <a:gd name="connsiteY203" fmla="*/ 4551352 h 5842905"/>
                <a:gd name="connsiteX204" fmla="*/ 5015075 w 6656996"/>
                <a:gd name="connsiteY204" fmla="*/ 4558222 h 5842905"/>
                <a:gd name="connsiteX205" fmla="*/ 5007346 w 6656996"/>
                <a:gd name="connsiteY205" fmla="*/ 4571962 h 5842905"/>
                <a:gd name="connsiteX206" fmla="*/ 4991888 w 6656996"/>
                <a:gd name="connsiteY206" fmla="*/ 4565092 h 5842905"/>
                <a:gd name="connsiteX207" fmla="*/ 4999617 w 6656996"/>
                <a:gd name="connsiteY207" fmla="*/ 4551352 h 5842905"/>
                <a:gd name="connsiteX208" fmla="*/ 4743711 w 6656996"/>
                <a:gd name="connsiteY208" fmla="*/ 4530742 h 5842905"/>
                <a:gd name="connsiteX209" fmla="*/ 4743711 w 6656996"/>
                <a:gd name="connsiteY209" fmla="*/ 4537612 h 5842905"/>
                <a:gd name="connsiteX210" fmla="*/ 4736841 w 6656996"/>
                <a:gd name="connsiteY210" fmla="*/ 4537612 h 5842905"/>
                <a:gd name="connsiteX211" fmla="*/ 4743711 w 6656996"/>
                <a:gd name="connsiteY211" fmla="*/ 4530742 h 5842905"/>
                <a:gd name="connsiteX212" fmla="*/ 1064844 w 6656996"/>
                <a:gd name="connsiteY212" fmla="*/ 4528166 h 5842905"/>
                <a:gd name="connsiteX213" fmla="*/ 1071714 w 6656996"/>
                <a:gd name="connsiteY213" fmla="*/ 4530742 h 5842905"/>
                <a:gd name="connsiteX214" fmla="*/ 1057974 w 6656996"/>
                <a:gd name="connsiteY214" fmla="*/ 4544482 h 5842905"/>
                <a:gd name="connsiteX215" fmla="*/ 1051104 w 6656996"/>
                <a:gd name="connsiteY215" fmla="*/ 4537612 h 5842905"/>
                <a:gd name="connsiteX216" fmla="*/ 1057974 w 6656996"/>
                <a:gd name="connsiteY216" fmla="*/ 4530742 h 5842905"/>
                <a:gd name="connsiteX217" fmla="*/ 1064844 w 6656996"/>
                <a:gd name="connsiteY217" fmla="*/ 4528166 h 5842905"/>
                <a:gd name="connsiteX218" fmla="*/ 316018 w 6656996"/>
                <a:gd name="connsiteY218" fmla="*/ 4523872 h 5842905"/>
                <a:gd name="connsiteX219" fmla="*/ 322888 w 6656996"/>
                <a:gd name="connsiteY219" fmla="*/ 4523872 h 5842905"/>
                <a:gd name="connsiteX220" fmla="*/ 316018 w 6656996"/>
                <a:gd name="connsiteY220" fmla="*/ 4530742 h 5842905"/>
                <a:gd name="connsiteX221" fmla="*/ 316018 w 6656996"/>
                <a:gd name="connsiteY221" fmla="*/ 4523872 h 5842905"/>
                <a:gd name="connsiteX222" fmla="*/ 1410919 w 6656996"/>
                <a:gd name="connsiteY222" fmla="*/ 4518576 h 5842905"/>
                <a:gd name="connsiteX223" fmla="*/ 1415213 w 6656996"/>
                <a:gd name="connsiteY223" fmla="*/ 4521582 h 5842905"/>
                <a:gd name="connsiteX224" fmla="*/ 1408343 w 6656996"/>
                <a:gd name="connsiteY224" fmla="*/ 4529597 h 5842905"/>
                <a:gd name="connsiteX225" fmla="*/ 1401473 w 6656996"/>
                <a:gd name="connsiteY225" fmla="*/ 4529597 h 5842905"/>
                <a:gd name="connsiteX226" fmla="*/ 1401473 w 6656996"/>
                <a:gd name="connsiteY226" fmla="*/ 4521582 h 5842905"/>
                <a:gd name="connsiteX227" fmla="*/ 1410919 w 6656996"/>
                <a:gd name="connsiteY227" fmla="*/ 4518576 h 5842905"/>
                <a:gd name="connsiteX228" fmla="*/ 4356702 w 6656996"/>
                <a:gd name="connsiteY228" fmla="*/ 4513566 h 5842905"/>
                <a:gd name="connsiteX229" fmla="*/ 4372733 w 6656996"/>
                <a:gd name="connsiteY229" fmla="*/ 4521582 h 5842905"/>
                <a:gd name="connsiteX230" fmla="*/ 4364718 w 6656996"/>
                <a:gd name="connsiteY230" fmla="*/ 4537612 h 5842905"/>
                <a:gd name="connsiteX231" fmla="*/ 4348687 w 6656996"/>
                <a:gd name="connsiteY231" fmla="*/ 4529597 h 5842905"/>
                <a:gd name="connsiteX232" fmla="*/ 4356702 w 6656996"/>
                <a:gd name="connsiteY232" fmla="*/ 4513566 h 5842905"/>
                <a:gd name="connsiteX233" fmla="*/ 4056714 w 6656996"/>
                <a:gd name="connsiteY233" fmla="*/ 4513566 h 5842905"/>
                <a:gd name="connsiteX234" fmla="*/ 4056714 w 6656996"/>
                <a:gd name="connsiteY234" fmla="*/ 4522154 h 5842905"/>
                <a:gd name="connsiteX235" fmla="*/ 4056714 w 6656996"/>
                <a:gd name="connsiteY235" fmla="*/ 4530742 h 5842905"/>
                <a:gd name="connsiteX236" fmla="*/ 4049844 w 6656996"/>
                <a:gd name="connsiteY236" fmla="*/ 4522154 h 5842905"/>
                <a:gd name="connsiteX237" fmla="*/ 4056714 w 6656996"/>
                <a:gd name="connsiteY237" fmla="*/ 4513566 h 5842905"/>
                <a:gd name="connsiteX238" fmla="*/ 2043815 w 6656996"/>
                <a:gd name="connsiteY238" fmla="*/ 4492956 h 5842905"/>
                <a:gd name="connsiteX239" fmla="*/ 2050685 w 6656996"/>
                <a:gd name="connsiteY239" fmla="*/ 4499826 h 5842905"/>
                <a:gd name="connsiteX240" fmla="*/ 2043815 w 6656996"/>
                <a:gd name="connsiteY240" fmla="*/ 4506696 h 5842905"/>
                <a:gd name="connsiteX241" fmla="*/ 2036945 w 6656996"/>
                <a:gd name="connsiteY241" fmla="*/ 4499826 h 5842905"/>
                <a:gd name="connsiteX242" fmla="*/ 2043815 w 6656996"/>
                <a:gd name="connsiteY242" fmla="*/ 4492956 h 5842905"/>
                <a:gd name="connsiteX243" fmla="*/ 1150720 w 6656996"/>
                <a:gd name="connsiteY243" fmla="*/ 4492956 h 5842905"/>
                <a:gd name="connsiteX244" fmla="*/ 1157590 w 6656996"/>
                <a:gd name="connsiteY244" fmla="*/ 4492956 h 5842905"/>
                <a:gd name="connsiteX245" fmla="*/ 1150720 w 6656996"/>
                <a:gd name="connsiteY245" fmla="*/ 4499826 h 5842905"/>
                <a:gd name="connsiteX246" fmla="*/ 1143850 w 6656996"/>
                <a:gd name="connsiteY246" fmla="*/ 4499826 h 5842905"/>
                <a:gd name="connsiteX247" fmla="*/ 1150720 w 6656996"/>
                <a:gd name="connsiteY247" fmla="*/ 4492956 h 5842905"/>
                <a:gd name="connsiteX248" fmla="*/ 1614441 w 6656996"/>
                <a:gd name="connsiteY248" fmla="*/ 4486086 h 5842905"/>
                <a:gd name="connsiteX249" fmla="*/ 1621311 w 6656996"/>
                <a:gd name="connsiteY249" fmla="*/ 4492956 h 5842905"/>
                <a:gd name="connsiteX250" fmla="*/ 1614441 w 6656996"/>
                <a:gd name="connsiteY250" fmla="*/ 4499826 h 5842905"/>
                <a:gd name="connsiteX251" fmla="*/ 1607571 w 6656996"/>
                <a:gd name="connsiteY251" fmla="*/ 4499826 h 5842905"/>
                <a:gd name="connsiteX252" fmla="*/ 1614441 w 6656996"/>
                <a:gd name="connsiteY252" fmla="*/ 4486086 h 5842905"/>
                <a:gd name="connsiteX253" fmla="*/ 5155908 w 6656996"/>
                <a:gd name="connsiteY253" fmla="*/ 4472346 h 5842905"/>
                <a:gd name="connsiteX254" fmla="*/ 5162778 w 6656996"/>
                <a:gd name="connsiteY254" fmla="*/ 4472346 h 5842905"/>
                <a:gd name="connsiteX255" fmla="*/ 5155908 w 6656996"/>
                <a:gd name="connsiteY255" fmla="*/ 4479216 h 5842905"/>
                <a:gd name="connsiteX256" fmla="*/ 5149038 w 6656996"/>
                <a:gd name="connsiteY256" fmla="*/ 4479216 h 5842905"/>
                <a:gd name="connsiteX257" fmla="*/ 5155908 w 6656996"/>
                <a:gd name="connsiteY257" fmla="*/ 4472346 h 5842905"/>
                <a:gd name="connsiteX258" fmla="*/ 4558222 w 6656996"/>
                <a:gd name="connsiteY258" fmla="*/ 4472346 h 5842905"/>
                <a:gd name="connsiteX259" fmla="*/ 4565092 w 6656996"/>
                <a:gd name="connsiteY259" fmla="*/ 4479216 h 5842905"/>
                <a:gd name="connsiteX260" fmla="*/ 4565092 w 6656996"/>
                <a:gd name="connsiteY260" fmla="*/ 4486086 h 5842905"/>
                <a:gd name="connsiteX261" fmla="*/ 4558222 w 6656996"/>
                <a:gd name="connsiteY261" fmla="*/ 4479216 h 5842905"/>
                <a:gd name="connsiteX262" fmla="*/ 4558222 w 6656996"/>
                <a:gd name="connsiteY262" fmla="*/ 4472346 h 5842905"/>
                <a:gd name="connsiteX263" fmla="*/ 528987 w 6656996"/>
                <a:gd name="connsiteY263" fmla="*/ 4472346 h 5842905"/>
                <a:gd name="connsiteX264" fmla="*/ 535857 w 6656996"/>
                <a:gd name="connsiteY264" fmla="*/ 4472346 h 5842905"/>
                <a:gd name="connsiteX265" fmla="*/ 535857 w 6656996"/>
                <a:gd name="connsiteY265" fmla="*/ 4479216 h 5842905"/>
                <a:gd name="connsiteX266" fmla="*/ 528987 w 6656996"/>
                <a:gd name="connsiteY266" fmla="*/ 4472346 h 5842905"/>
                <a:gd name="connsiteX267" fmla="*/ 1257203 w 6656996"/>
                <a:gd name="connsiteY267" fmla="*/ 4465476 h 5842905"/>
                <a:gd name="connsiteX268" fmla="*/ 1270943 w 6656996"/>
                <a:gd name="connsiteY268" fmla="*/ 4472346 h 5842905"/>
                <a:gd name="connsiteX269" fmla="*/ 1264073 w 6656996"/>
                <a:gd name="connsiteY269" fmla="*/ 4479216 h 5842905"/>
                <a:gd name="connsiteX270" fmla="*/ 1250333 w 6656996"/>
                <a:gd name="connsiteY270" fmla="*/ 4479216 h 5842905"/>
                <a:gd name="connsiteX271" fmla="*/ 1257203 w 6656996"/>
                <a:gd name="connsiteY271" fmla="*/ 4465476 h 5842905"/>
                <a:gd name="connsiteX272" fmla="*/ 137399 w 6656996"/>
                <a:gd name="connsiteY272" fmla="*/ 4465476 h 5842905"/>
                <a:gd name="connsiteX273" fmla="*/ 144269 w 6656996"/>
                <a:gd name="connsiteY273" fmla="*/ 4465476 h 5842905"/>
                <a:gd name="connsiteX274" fmla="*/ 144269 w 6656996"/>
                <a:gd name="connsiteY274" fmla="*/ 4472346 h 5842905"/>
                <a:gd name="connsiteX275" fmla="*/ 137399 w 6656996"/>
                <a:gd name="connsiteY275" fmla="*/ 4465476 h 5842905"/>
                <a:gd name="connsiteX276" fmla="*/ 4644095 w 6656996"/>
                <a:gd name="connsiteY276" fmla="*/ 4451736 h 5842905"/>
                <a:gd name="connsiteX277" fmla="*/ 4650965 w 6656996"/>
                <a:gd name="connsiteY277" fmla="*/ 4451736 h 5842905"/>
                <a:gd name="connsiteX278" fmla="*/ 4644095 w 6656996"/>
                <a:gd name="connsiteY278" fmla="*/ 4458606 h 5842905"/>
                <a:gd name="connsiteX279" fmla="*/ 4637225 w 6656996"/>
                <a:gd name="connsiteY279" fmla="*/ 4458606 h 5842905"/>
                <a:gd name="connsiteX280" fmla="*/ 4644095 w 6656996"/>
                <a:gd name="connsiteY280" fmla="*/ 4451736 h 5842905"/>
                <a:gd name="connsiteX281" fmla="*/ 3943359 w 6656996"/>
                <a:gd name="connsiteY281" fmla="*/ 4451736 h 5842905"/>
                <a:gd name="connsiteX282" fmla="*/ 3957099 w 6656996"/>
                <a:gd name="connsiteY282" fmla="*/ 4458606 h 5842905"/>
                <a:gd name="connsiteX283" fmla="*/ 3950229 w 6656996"/>
                <a:gd name="connsiteY283" fmla="*/ 4472346 h 5842905"/>
                <a:gd name="connsiteX284" fmla="*/ 3936489 w 6656996"/>
                <a:gd name="connsiteY284" fmla="*/ 4465476 h 5842905"/>
                <a:gd name="connsiteX285" fmla="*/ 3943359 w 6656996"/>
                <a:gd name="connsiteY285" fmla="*/ 4451736 h 5842905"/>
                <a:gd name="connsiteX286" fmla="*/ 4621769 w 6656996"/>
                <a:gd name="connsiteY286" fmla="*/ 4437996 h 5842905"/>
                <a:gd name="connsiteX287" fmla="*/ 4637227 w 6656996"/>
                <a:gd name="connsiteY287" fmla="*/ 4444866 h 5842905"/>
                <a:gd name="connsiteX288" fmla="*/ 4621769 w 6656996"/>
                <a:gd name="connsiteY288" fmla="*/ 4458606 h 5842905"/>
                <a:gd name="connsiteX289" fmla="*/ 4606311 w 6656996"/>
                <a:gd name="connsiteY289" fmla="*/ 4451736 h 5842905"/>
                <a:gd name="connsiteX290" fmla="*/ 4621769 w 6656996"/>
                <a:gd name="connsiteY290" fmla="*/ 4437996 h 5842905"/>
                <a:gd name="connsiteX291" fmla="*/ 5506276 w 6656996"/>
                <a:gd name="connsiteY291" fmla="*/ 4413953 h 5842905"/>
                <a:gd name="connsiteX292" fmla="*/ 5513146 w 6656996"/>
                <a:gd name="connsiteY292" fmla="*/ 4420823 h 5842905"/>
                <a:gd name="connsiteX293" fmla="*/ 5513146 w 6656996"/>
                <a:gd name="connsiteY293" fmla="*/ 4427693 h 5842905"/>
                <a:gd name="connsiteX294" fmla="*/ 5506276 w 6656996"/>
                <a:gd name="connsiteY294" fmla="*/ 4420823 h 5842905"/>
                <a:gd name="connsiteX295" fmla="*/ 5506276 w 6656996"/>
                <a:gd name="connsiteY295" fmla="*/ 4413953 h 5842905"/>
                <a:gd name="connsiteX296" fmla="*/ 4479216 w 6656996"/>
                <a:gd name="connsiteY296" fmla="*/ 4413953 h 5842905"/>
                <a:gd name="connsiteX297" fmla="*/ 4479216 w 6656996"/>
                <a:gd name="connsiteY297" fmla="*/ 4420823 h 5842905"/>
                <a:gd name="connsiteX298" fmla="*/ 4472346 w 6656996"/>
                <a:gd name="connsiteY298" fmla="*/ 4420823 h 5842905"/>
                <a:gd name="connsiteX299" fmla="*/ 4479216 w 6656996"/>
                <a:gd name="connsiteY299" fmla="*/ 4413953 h 5842905"/>
                <a:gd name="connsiteX300" fmla="*/ 4170068 w 6656996"/>
                <a:gd name="connsiteY300" fmla="*/ 4372733 h 5842905"/>
                <a:gd name="connsiteX301" fmla="*/ 4176938 w 6656996"/>
                <a:gd name="connsiteY301" fmla="*/ 4372733 h 5842905"/>
                <a:gd name="connsiteX302" fmla="*/ 4176938 w 6656996"/>
                <a:gd name="connsiteY302" fmla="*/ 4379603 h 5842905"/>
                <a:gd name="connsiteX303" fmla="*/ 4170068 w 6656996"/>
                <a:gd name="connsiteY303" fmla="*/ 4379603 h 5842905"/>
                <a:gd name="connsiteX304" fmla="*/ 4170068 w 6656996"/>
                <a:gd name="connsiteY304" fmla="*/ 4372733 h 5842905"/>
                <a:gd name="connsiteX305" fmla="*/ 4780636 w 6656996"/>
                <a:gd name="connsiteY305" fmla="*/ 4371016 h 5842905"/>
                <a:gd name="connsiteX306" fmla="*/ 4784930 w 6656996"/>
                <a:gd name="connsiteY306" fmla="*/ 4379603 h 5842905"/>
                <a:gd name="connsiteX307" fmla="*/ 4778060 w 6656996"/>
                <a:gd name="connsiteY307" fmla="*/ 4386473 h 5842905"/>
                <a:gd name="connsiteX308" fmla="*/ 4764320 w 6656996"/>
                <a:gd name="connsiteY308" fmla="*/ 4379603 h 5842905"/>
                <a:gd name="connsiteX309" fmla="*/ 4771190 w 6656996"/>
                <a:gd name="connsiteY309" fmla="*/ 4372733 h 5842905"/>
                <a:gd name="connsiteX310" fmla="*/ 4780636 w 6656996"/>
                <a:gd name="connsiteY310" fmla="*/ 4371016 h 5842905"/>
                <a:gd name="connsiteX311" fmla="*/ 4360174 w 6656996"/>
                <a:gd name="connsiteY311" fmla="*/ 4371016 h 5842905"/>
                <a:gd name="connsiteX312" fmla="*/ 4365004 w 6656996"/>
                <a:gd name="connsiteY312" fmla="*/ 4379603 h 5842905"/>
                <a:gd name="connsiteX313" fmla="*/ 4357275 w 6656996"/>
                <a:gd name="connsiteY313" fmla="*/ 4386473 h 5842905"/>
                <a:gd name="connsiteX314" fmla="*/ 4341817 w 6656996"/>
                <a:gd name="connsiteY314" fmla="*/ 4379603 h 5842905"/>
                <a:gd name="connsiteX315" fmla="*/ 4349546 w 6656996"/>
                <a:gd name="connsiteY315" fmla="*/ 4372733 h 5842905"/>
                <a:gd name="connsiteX316" fmla="*/ 4360174 w 6656996"/>
                <a:gd name="connsiteY316" fmla="*/ 4371016 h 5842905"/>
                <a:gd name="connsiteX317" fmla="*/ 3907293 w 6656996"/>
                <a:gd name="connsiteY317" fmla="*/ 4365863 h 5842905"/>
                <a:gd name="connsiteX318" fmla="*/ 3915881 w 6656996"/>
                <a:gd name="connsiteY318" fmla="*/ 4372733 h 5842905"/>
                <a:gd name="connsiteX319" fmla="*/ 3907293 w 6656996"/>
                <a:gd name="connsiteY319" fmla="*/ 4372733 h 5842905"/>
                <a:gd name="connsiteX320" fmla="*/ 3898705 w 6656996"/>
                <a:gd name="connsiteY320" fmla="*/ 4372733 h 5842905"/>
                <a:gd name="connsiteX321" fmla="*/ 3907293 w 6656996"/>
                <a:gd name="connsiteY321" fmla="*/ 4365863 h 5842905"/>
                <a:gd name="connsiteX322" fmla="*/ 1933038 w 6656996"/>
                <a:gd name="connsiteY322" fmla="*/ 4356417 h 5842905"/>
                <a:gd name="connsiteX323" fmla="*/ 1937332 w 6656996"/>
                <a:gd name="connsiteY323" fmla="*/ 4358993 h 5842905"/>
                <a:gd name="connsiteX324" fmla="*/ 1928744 w 6656996"/>
                <a:gd name="connsiteY324" fmla="*/ 4365863 h 5842905"/>
                <a:gd name="connsiteX325" fmla="*/ 1920156 w 6656996"/>
                <a:gd name="connsiteY325" fmla="*/ 4365863 h 5842905"/>
                <a:gd name="connsiteX326" fmla="*/ 1928744 w 6656996"/>
                <a:gd name="connsiteY326" fmla="*/ 4358993 h 5842905"/>
                <a:gd name="connsiteX327" fmla="*/ 1933038 w 6656996"/>
                <a:gd name="connsiteY327" fmla="*/ 4356417 h 5842905"/>
                <a:gd name="connsiteX328" fmla="*/ 4963549 w 6656996"/>
                <a:gd name="connsiteY328" fmla="*/ 4352123 h 5842905"/>
                <a:gd name="connsiteX329" fmla="*/ 4970419 w 6656996"/>
                <a:gd name="connsiteY329" fmla="*/ 4352123 h 5842905"/>
                <a:gd name="connsiteX330" fmla="*/ 4963549 w 6656996"/>
                <a:gd name="connsiteY330" fmla="*/ 4358993 h 5842905"/>
                <a:gd name="connsiteX331" fmla="*/ 4956679 w 6656996"/>
                <a:gd name="connsiteY331" fmla="*/ 4358993 h 5842905"/>
                <a:gd name="connsiteX332" fmla="*/ 4963549 w 6656996"/>
                <a:gd name="connsiteY332" fmla="*/ 4352123 h 5842905"/>
                <a:gd name="connsiteX333" fmla="*/ 4506696 w 6656996"/>
                <a:gd name="connsiteY333" fmla="*/ 4328077 h 5842905"/>
                <a:gd name="connsiteX334" fmla="*/ 4513566 w 6656996"/>
                <a:gd name="connsiteY334" fmla="*/ 4336665 h 5842905"/>
                <a:gd name="connsiteX335" fmla="*/ 4506696 w 6656996"/>
                <a:gd name="connsiteY335" fmla="*/ 4345253 h 5842905"/>
                <a:gd name="connsiteX336" fmla="*/ 4499826 w 6656996"/>
                <a:gd name="connsiteY336" fmla="*/ 4336665 h 5842905"/>
                <a:gd name="connsiteX337" fmla="*/ 4506696 w 6656996"/>
                <a:gd name="connsiteY337" fmla="*/ 4328077 h 5842905"/>
                <a:gd name="connsiteX338" fmla="*/ 1478760 w 6656996"/>
                <a:gd name="connsiteY338" fmla="*/ 4321207 h 5842905"/>
                <a:gd name="connsiteX339" fmla="*/ 1487348 w 6656996"/>
                <a:gd name="connsiteY339" fmla="*/ 4321207 h 5842905"/>
                <a:gd name="connsiteX340" fmla="*/ 1478760 w 6656996"/>
                <a:gd name="connsiteY340" fmla="*/ 4328077 h 5842905"/>
                <a:gd name="connsiteX341" fmla="*/ 1470172 w 6656996"/>
                <a:gd name="connsiteY341" fmla="*/ 4328077 h 5842905"/>
                <a:gd name="connsiteX342" fmla="*/ 1478760 w 6656996"/>
                <a:gd name="connsiteY342" fmla="*/ 4321207 h 5842905"/>
                <a:gd name="connsiteX343" fmla="*/ 5334527 w 6656996"/>
                <a:gd name="connsiteY343" fmla="*/ 4314337 h 5842905"/>
                <a:gd name="connsiteX344" fmla="*/ 5341397 w 6656996"/>
                <a:gd name="connsiteY344" fmla="*/ 4321207 h 5842905"/>
                <a:gd name="connsiteX345" fmla="*/ 5334527 w 6656996"/>
                <a:gd name="connsiteY345" fmla="*/ 4321207 h 5842905"/>
                <a:gd name="connsiteX346" fmla="*/ 5327657 w 6656996"/>
                <a:gd name="connsiteY346" fmla="*/ 4321207 h 5842905"/>
                <a:gd name="connsiteX347" fmla="*/ 5334527 w 6656996"/>
                <a:gd name="connsiteY347" fmla="*/ 4314337 h 5842905"/>
                <a:gd name="connsiteX348" fmla="*/ 3813975 w 6656996"/>
                <a:gd name="connsiteY348" fmla="*/ 4314337 h 5842905"/>
                <a:gd name="connsiteX349" fmla="*/ 3830006 w 6656996"/>
                <a:gd name="connsiteY349" fmla="*/ 4329795 h 5842905"/>
                <a:gd name="connsiteX350" fmla="*/ 3821991 w 6656996"/>
                <a:gd name="connsiteY350" fmla="*/ 4337524 h 5842905"/>
                <a:gd name="connsiteX351" fmla="*/ 3805960 w 6656996"/>
                <a:gd name="connsiteY351" fmla="*/ 4329795 h 5842905"/>
                <a:gd name="connsiteX352" fmla="*/ 3813975 w 6656996"/>
                <a:gd name="connsiteY352" fmla="*/ 4314337 h 5842905"/>
                <a:gd name="connsiteX353" fmla="*/ 1661959 w 6656996"/>
                <a:gd name="connsiteY353" fmla="*/ 4284281 h 5842905"/>
                <a:gd name="connsiteX354" fmla="*/ 1665967 w 6656996"/>
                <a:gd name="connsiteY354" fmla="*/ 4286857 h 5842905"/>
                <a:gd name="connsiteX355" fmla="*/ 1657951 w 6656996"/>
                <a:gd name="connsiteY355" fmla="*/ 4300597 h 5842905"/>
                <a:gd name="connsiteX356" fmla="*/ 1641921 w 6656996"/>
                <a:gd name="connsiteY356" fmla="*/ 4293727 h 5842905"/>
                <a:gd name="connsiteX357" fmla="*/ 1657951 w 6656996"/>
                <a:gd name="connsiteY357" fmla="*/ 4286857 h 5842905"/>
                <a:gd name="connsiteX358" fmla="*/ 1661959 w 6656996"/>
                <a:gd name="connsiteY358" fmla="*/ 4284281 h 5842905"/>
                <a:gd name="connsiteX359" fmla="*/ 4420822 w 6656996"/>
                <a:gd name="connsiteY359" fmla="*/ 4279987 h 5842905"/>
                <a:gd name="connsiteX360" fmla="*/ 4427692 w 6656996"/>
                <a:gd name="connsiteY360" fmla="*/ 4286857 h 5842905"/>
                <a:gd name="connsiteX361" fmla="*/ 4420822 w 6656996"/>
                <a:gd name="connsiteY361" fmla="*/ 4293727 h 5842905"/>
                <a:gd name="connsiteX362" fmla="*/ 4413952 w 6656996"/>
                <a:gd name="connsiteY362" fmla="*/ 4286857 h 5842905"/>
                <a:gd name="connsiteX363" fmla="*/ 4420822 w 6656996"/>
                <a:gd name="connsiteY363" fmla="*/ 4279987 h 5842905"/>
                <a:gd name="connsiteX364" fmla="*/ 4156328 w 6656996"/>
                <a:gd name="connsiteY364" fmla="*/ 4279987 h 5842905"/>
                <a:gd name="connsiteX365" fmla="*/ 4163198 w 6656996"/>
                <a:gd name="connsiteY365" fmla="*/ 4279987 h 5842905"/>
                <a:gd name="connsiteX366" fmla="*/ 4163198 w 6656996"/>
                <a:gd name="connsiteY366" fmla="*/ 4286857 h 5842905"/>
                <a:gd name="connsiteX367" fmla="*/ 4156328 w 6656996"/>
                <a:gd name="connsiteY367" fmla="*/ 4286857 h 5842905"/>
                <a:gd name="connsiteX368" fmla="*/ 4156328 w 6656996"/>
                <a:gd name="connsiteY368" fmla="*/ 4279987 h 5842905"/>
                <a:gd name="connsiteX369" fmla="*/ 3805960 w 6656996"/>
                <a:gd name="connsiteY369" fmla="*/ 4279987 h 5842905"/>
                <a:gd name="connsiteX370" fmla="*/ 3812830 w 6656996"/>
                <a:gd name="connsiteY370" fmla="*/ 4286857 h 5842905"/>
                <a:gd name="connsiteX371" fmla="*/ 3805960 w 6656996"/>
                <a:gd name="connsiteY371" fmla="*/ 4293727 h 5842905"/>
                <a:gd name="connsiteX372" fmla="*/ 3799090 w 6656996"/>
                <a:gd name="connsiteY372" fmla="*/ 4286857 h 5842905"/>
                <a:gd name="connsiteX373" fmla="*/ 3805960 w 6656996"/>
                <a:gd name="connsiteY373" fmla="*/ 4279987 h 5842905"/>
                <a:gd name="connsiteX374" fmla="*/ 1992289 w 6656996"/>
                <a:gd name="connsiteY374" fmla="*/ 4279987 h 5842905"/>
                <a:gd name="connsiteX375" fmla="*/ 1999159 w 6656996"/>
                <a:gd name="connsiteY375" fmla="*/ 4286857 h 5842905"/>
                <a:gd name="connsiteX376" fmla="*/ 1992289 w 6656996"/>
                <a:gd name="connsiteY376" fmla="*/ 4286857 h 5842905"/>
                <a:gd name="connsiteX377" fmla="*/ 1992289 w 6656996"/>
                <a:gd name="connsiteY377" fmla="*/ 4279987 h 5842905"/>
                <a:gd name="connsiteX378" fmla="*/ 4231898 w 6656996"/>
                <a:gd name="connsiteY378" fmla="*/ 4249073 h 5842905"/>
                <a:gd name="connsiteX379" fmla="*/ 4235333 w 6656996"/>
                <a:gd name="connsiteY379" fmla="*/ 4254226 h 5842905"/>
                <a:gd name="connsiteX380" fmla="*/ 4231898 w 6656996"/>
                <a:gd name="connsiteY380" fmla="*/ 4259379 h 5842905"/>
                <a:gd name="connsiteX381" fmla="*/ 4228463 w 6656996"/>
                <a:gd name="connsiteY381" fmla="*/ 4254226 h 5842905"/>
                <a:gd name="connsiteX382" fmla="*/ 4231898 w 6656996"/>
                <a:gd name="connsiteY382" fmla="*/ 4249073 h 5842905"/>
                <a:gd name="connsiteX383" fmla="*/ 1878936 w 6656996"/>
                <a:gd name="connsiteY383" fmla="*/ 4249073 h 5842905"/>
                <a:gd name="connsiteX384" fmla="*/ 1885806 w 6656996"/>
                <a:gd name="connsiteY384" fmla="*/ 4257661 h 5842905"/>
                <a:gd name="connsiteX385" fmla="*/ 1878936 w 6656996"/>
                <a:gd name="connsiteY385" fmla="*/ 4266249 h 5842905"/>
                <a:gd name="connsiteX386" fmla="*/ 1872066 w 6656996"/>
                <a:gd name="connsiteY386" fmla="*/ 4257661 h 5842905"/>
                <a:gd name="connsiteX387" fmla="*/ 1878936 w 6656996"/>
                <a:gd name="connsiteY387" fmla="*/ 4249073 h 5842905"/>
                <a:gd name="connsiteX388" fmla="*/ 2894831 w 6656996"/>
                <a:gd name="connsiteY388" fmla="*/ 4226747 h 5842905"/>
                <a:gd name="connsiteX389" fmla="*/ 2899125 w 6656996"/>
                <a:gd name="connsiteY389" fmla="*/ 4235334 h 5842905"/>
                <a:gd name="connsiteX390" fmla="*/ 2892255 w 6656996"/>
                <a:gd name="connsiteY390" fmla="*/ 4249074 h 5842905"/>
                <a:gd name="connsiteX391" fmla="*/ 2878515 w 6656996"/>
                <a:gd name="connsiteY391" fmla="*/ 4235334 h 5842905"/>
                <a:gd name="connsiteX392" fmla="*/ 2885385 w 6656996"/>
                <a:gd name="connsiteY392" fmla="*/ 4228464 h 5842905"/>
                <a:gd name="connsiteX393" fmla="*/ 2894831 w 6656996"/>
                <a:gd name="connsiteY393" fmla="*/ 4226747 h 5842905"/>
                <a:gd name="connsiteX394" fmla="*/ 851875 w 6656996"/>
                <a:gd name="connsiteY394" fmla="*/ 4221594 h 5842905"/>
                <a:gd name="connsiteX395" fmla="*/ 858745 w 6656996"/>
                <a:gd name="connsiteY395" fmla="*/ 4228464 h 5842905"/>
                <a:gd name="connsiteX396" fmla="*/ 851875 w 6656996"/>
                <a:gd name="connsiteY396" fmla="*/ 4228464 h 5842905"/>
                <a:gd name="connsiteX397" fmla="*/ 851875 w 6656996"/>
                <a:gd name="connsiteY397" fmla="*/ 4221594 h 5842905"/>
                <a:gd name="connsiteX398" fmla="*/ 2115949 w 6656996"/>
                <a:gd name="connsiteY398" fmla="*/ 4214724 h 5842905"/>
                <a:gd name="connsiteX399" fmla="*/ 2122819 w 6656996"/>
                <a:gd name="connsiteY399" fmla="*/ 4214724 h 5842905"/>
                <a:gd name="connsiteX400" fmla="*/ 2129689 w 6656996"/>
                <a:gd name="connsiteY400" fmla="*/ 4214724 h 5842905"/>
                <a:gd name="connsiteX401" fmla="*/ 2122819 w 6656996"/>
                <a:gd name="connsiteY401" fmla="*/ 4221594 h 5842905"/>
                <a:gd name="connsiteX402" fmla="*/ 2115949 w 6656996"/>
                <a:gd name="connsiteY402" fmla="*/ 4214724 h 5842905"/>
                <a:gd name="connsiteX403" fmla="*/ 3871225 w 6656996"/>
                <a:gd name="connsiteY403" fmla="*/ 4207854 h 5842905"/>
                <a:gd name="connsiteX404" fmla="*/ 3871225 w 6656996"/>
                <a:gd name="connsiteY404" fmla="*/ 4214724 h 5842905"/>
                <a:gd name="connsiteX405" fmla="*/ 3864355 w 6656996"/>
                <a:gd name="connsiteY405" fmla="*/ 4214724 h 5842905"/>
                <a:gd name="connsiteX406" fmla="*/ 3871225 w 6656996"/>
                <a:gd name="connsiteY406" fmla="*/ 4207854 h 5842905"/>
                <a:gd name="connsiteX407" fmla="*/ 4757451 w 6656996"/>
                <a:gd name="connsiteY407" fmla="*/ 4200984 h 5842905"/>
                <a:gd name="connsiteX408" fmla="*/ 4757451 w 6656996"/>
                <a:gd name="connsiteY408" fmla="*/ 4207854 h 5842905"/>
                <a:gd name="connsiteX409" fmla="*/ 4757451 w 6656996"/>
                <a:gd name="connsiteY409" fmla="*/ 4214724 h 5842905"/>
                <a:gd name="connsiteX410" fmla="*/ 4750581 w 6656996"/>
                <a:gd name="connsiteY410" fmla="*/ 4207854 h 5842905"/>
                <a:gd name="connsiteX411" fmla="*/ 4757451 w 6656996"/>
                <a:gd name="connsiteY411" fmla="*/ 4200984 h 5842905"/>
                <a:gd name="connsiteX412" fmla="*/ 1363689 w 6656996"/>
                <a:gd name="connsiteY412" fmla="*/ 4180374 h 5842905"/>
                <a:gd name="connsiteX413" fmla="*/ 1370559 w 6656996"/>
                <a:gd name="connsiteY413" fmla="*/ 4180374 h 5842905"/>
                <a:gd name="connsiteX414" fmla="*/ 1370559 w 6656996"/>
                <a:gd name="connsiteY414" fmla="*/ 4187244 h 5842905"/>
                <a:gd name="connsiteX415" fmla="*/ 1363689 w 6656996"/>
                <a:gd name="connsiteY415" fmla="*/ 4187244 h 5842905"/>
                <a:gd name="connsiteX416" fmla="*/ 1363689 w 6656996"/>
                <a:gd name="connsiteY416" fmla="*/ 4180374 h 5842905"/>
                <a:gd name="connsiteX417" fmla="*/ 2839076 w 6656996"/>
                <a:gd name="connsiteY417" fmla="*/ 4179515 h 5842905"/>
                <a:gd name="connsiteX418" fmla="*/ 2851037 w 6656996"/>
                <a:gd name="connsiteY418" fmla="*/ 4194114 h 5842905"/>
                <a:gd name="connsiteX419" fmla="*/ 2828954 w 6656996"/>
                <a:gd name="connsiteY419" fmla="*/ 4214724 h 5842905"/>
                <a:gd name="connsiteX420" fmla="*/ 2799511 w 6656996"/>
                <a:gd name="connsiteY420" fmla="*/ 4200984 h 5842905"/>
                <a:gd name="connsiteX421" fmla="*/ 2821593 w 6656996"/>
                <a:gd name="connsiteY421" fmla="*/ 4180374 h 5842905"/>
                <a:gd name="connsiteX422" fmla="*/ 2839076 w 6656996"/>
                <a:gd name="connsiteY422" fmla="*/ 4179515 h 5842905"/>
                <a:gd name="connsiteX423" fmla="*/ 5081520 w 6656996"/>
                <a:gd name="connsiteY423" fmla="*/ 4171787 h 5842905"/>
                <a:gd name="connsiteX424" fmla="*/ 5086350 w 6656996"/>
                <a:gd name="connsiteY424" fmla="*/ 4180374 h 5842905"/>
                <a:gd name="connsiteX425" fmla="*/ 5078621 w 6656996"/>
                <a:gd name="connsiteY425" fmla="*/ 4187244 h 5842905"/>
                <a:gd name="connsiteX426" fmla="*/ 5063163 w 6656996"/>
                <a:gd name="connsiteY426" fmla="*/ 4180374 h 5842905"/>
                <a:gd name="connsiteX427" fmla="*/ 5070892 w 6656996"/>
                <a:gd name="connsiteY427" fmla="*/ 4173504 h 5842905"/>
                <a:gd name="connsiteX428" fmla="*/ 5081520 w 6656996"/>
                <a:gd name="connsiteY428" fmla="*/ 4171787 h 5842905"/>
                <a:gd name="connsiteX429" fmla="*/ 2322048 w 6656996"/>
                <a:gd name="connsiteY429" fmla="*/ 4166634 h 5842905"/>
                <a:gd name="connsiteX430" fmla="*/ 2322048 w 6656996"/>
                <a:gd name="connsiteY430" fmla="*/ 4173504 h 5842905"/>
                <a:gd name="connsiteX431" fmla="*/ 2315178 w 6656996"/>
                <a:gd name="connsiteY431" fmla="*/ 4173504 h 5842905"/>
                <a:gd name="connsiteX432" fmla="*/ 2322048 w 6656996"/>
                <a:gd name="connsiteY432" fmla="*/ 4166634 h 5842905"/>
                <a:gd name="connsiteX433" fmla="*/ 2071295 w 6656996"/>
                <a:gd name="connsiteY433" fmla="*/ 4166634 h 5842905"/>
                <a:gd name="connsiteX434" fmla="*/ 2085035 w 6656996"/>
                <a:gd name="connsiteY434" fmla="*/ 4173504 h 5842905"/>
                <a:gd name="connsiteX435" fmla="*/ 2078165 w 6656996"/>
                <a:gd name="connsiteY435" fmla="*/ 4180374 h 5842905"/>
                <a:gd name="connsiteX436" fmla="*/ 2064425 w 6656996"/>
                <a:gd name="connsiteY436" fmla="*/ 4180374 h 5842905"/>
                <a:gd name="connsiteX437" fmla="*/ 2071295 w 6656996"/>
                <a:gd name="connsiteY437" fmla="*/ 4166634 h 5842905"/>
                <a:gd name="connsiteX438" fmla="*/ 1562918 w 6656996"/>
                <a:gd name="connsiteY438" fmla="*/ 4166634 h 5842905"/>
                <a:gd name="connsiteX439" fmla="*/ 1573224 w 6656996"/>
                <a:gd name="connsiteY439" fmla="*/ 4166634 h 5842905"/>
                <a:gd name="connsiteX440" fmla="*/ 1573224 w 6656996"/>
                <a:gd name="connsiteY440" fmla="*/ 4173504 h 5842905"/>
                <a:gd name="connsiteX441" fmla="*/ 1562918 w 6656996"/>
                <a:gd name="connsiteY441" fmla="*/ 4173504 h 5842905"/>
                <a:gd name="connsiteX442" fmla="*/ 1562918 w 6656996"/>
                <a:gd name="connsiteY442" fmla="*/ 4166634 h 5842905"/>
                <a:gd name="connsiteX443" fmla="*/ 1951070 w 6656996"/>
                <a:gd name="connsiteY443" fmla="*/ 4156328 h 5842905"/>
                <a:gd name="connsiteX444" fmla="*/ 1957940 w 6656996"/>
                <a:gd name="connsiteY444" fmla="*/ 4164916 h 5842905"/>
                <a:gd name="connsiteX445" fmla="*/ 1951070 w 6656996"/>
                <a:gd name="connsiteY445" fmla="*/ 4173504 h 5842905"/>
                <a:gd name="connsiteX446" fmla="*/ 1944200 w 6656996"/>
                <a:gd name="connsiteY446" fmla="*/ 4164916 h 5842905"/>
                <a:gd name="connsiteX447" fmla="*/ 1951070 w 6656996"/>
                <a:gd name="connsiteY447" fmla="*/ 4156328 h 5842905"/>
                <a:gd name="connsiteX448" fmla="*/ 1071714 w 6656996"/>
                <a:gd name="connsiteY448" fmla="*/ 4156328 h 5842905"/>
                <a:gd name="connsiteX449" fmla="*/ 1078584 w 6656996"/>
                <a:gd name="connsiteY449" fmla="*/ 4156328 h 5842905"/>
                <a:gd name="connsiteX450" fmla="*/ 1078584 w 6656996"/>
                <a:gd name="connsiteY450" fmla="*/ 4166634 h 5842905"/>
                <a:gd name="connsiteX451" fmla="*/ 1071714 w 6656996"/>
                <a:gd name="connsiteY451" fmla="*/ 4156328 h 5842905"/>
                <a:gd name="connsiteX452" fmla="*/ 3642225 w 6656996"/>
                <a:gd name="connsiteY452" fmla="*/ 4149458 h 5842905"/>
                <a:gd name="connsiteX453" fmla="*/ 3658256 w 6656996"/>
                <a:gd name="connsiteY453" fmla="*/ 4157474 h 5842905"/>
                <a:gd name="connsiteX454" fmla="*/ 3650241 w 6656996"/>
                <a:gd name="connsiteY454" fmla="*/ 4173504 h 5842905"/>
                <a:gd name="connsiteX455" fmla="*/ 3634210 w 6656996"/>
                <a:gd name="connsiteY455" fmla="*/ 4165489 h 5842905"/>
                <a:gd name="connsiteX456" fmla="*/ 3642225 w 6656996"/>
                <a:gd name="connsiteY456" fmla="*/ 4149458 h 5842905"/>
                <a:gd name="connsiteX457" fmla="*/ 5234912 w 6656996"/>
                <a:gd name="connsiteY457" fmla="*/ 4135718 h 5842905"/>
                <a:gd name="connsiteX458" fmla="*/ 5241782 w 6656996"/>
                <a:gd name="connsiteY458" fmla="*/ 4135718 h 5842905"/>
                <a:gd name="connsiteX459" fmla="*/ 5234912 w 6656996"/>
                <a:gd name="connsiteY459" fmla="*/ 4142588 h 5842905"/>
                <a:gd name="connsiteX460" fmla="*/ 5228042 w 6656996"/>
                <a:gd name="connsiteY460" fmla="*/ 4142588 h 5842905"/>
                <a:gd name="connsiteX461" fmla="*/ 5234912 w 6656996"/>
                <a:gd name="connsiteY461" fmla="*/ 4135718 h 5842905"/>
                <a:gd name="connsiteX462" fmla="*/ 4520436 w 6656996"/>
                <a:gd name="connsiteY462" fmla="*/ 4115108 h 5842905"/>
                <a:gd name="connsiteX463" fmla="*/ 4534176 w 6656996"/>
                <a:gd name="connsiteY463" fmla="*/ 4121978 h 5842905"/>
                <a:gd name="connsiteX464" fmla="*/ 4527306 w 6656996"/>
                <a:gd name="connsiteY464" fmla="*/ 4135718 h 5842905"/>
                <a:gd name="connsiteX465" fmla="*/ 4513566 w 6656996"/>
                <a:gd name="connsiteY465" fmla="*/ 4121978 h 5842905"/>
                <a:gd name="connsiteX466" fmla="*/ 4520436 w 6656996"/>
                <a:gd name="connsiteY466" fmla="*/ 4115108 h 5842905"/>
                <a:gd name="connsiteX467" fmla="*/ 1191940 w 6656996"/>
                <a:gd name="connsiteY467" fmla="*/ 4115108 h 5842905"/>
                <a:gd name="connsiteX468" fmla="*/ 1191940 w 6656996"/>
                <a:gd name="connsiteY468" fmla="*/ 4121978 h 5842905"/>
                <a:gd name="connsiteX469" fmla="*/ 1185070 w 6656996"/>
                <a:gd name="connsiteY469" fmla="*/ 4121978 h 5842905"/>
                <a:gd name="connsiteX470" fmla="*/ 1191940 w 6656996"/>
                <a:gd name="connsiteY470" fmla="*/ 4115108 h 5842905"/>
                <a:gd name="connsiteX471" fmla="*/ 999581 w 6656996"/>
                <a:gd name="connsiteY471" fmla="*/ 4115108 h 5842905"/>
                <a:gd name="connsiteX472" fmla="*/ 1006451 w 6656996"/>
                <a:gd name="connsiteY472" fmla="*/ 4121978 h 5842905"/>
                <a:gd name="connsiteX473" fmla="*/ 1006451 w 6656996"/>
                <a:gd name="connsiteY473" fmla="*/ 4128848 h 5842905"/>
                <a:gd name="connsiteX474" fmla="*/ 999581 w 6656996"/>
                <a:gd name="connsiteY474" fmla="*/ 4121978 h 5842905"/>
                <a:gd name="connsiteX475" fmla="*/ 999581 w 6656996"/>
                <a:gd name="connsiteY475" fmla="*/ 4115108 h 5842905"/>
                <a:gd name="connsiteX476" fmla="*/ 3179077 w 6656996"/>
                <a:gd name="connsiteY476" fmla="*/ 4094498 h 5842905"/>
                <a:gd name="connsiteX477" fmla="*/ 3194535 w 6656996"/>
                <a:gd name="connsiteY477" fmla="*/ 4101368 h 5842905"/>
                <a:gd name="connsiteX478" fmla="*/ 3186806 w 6656996"/>
                <a:gd name="connsiteY478" fmla="*/ 4115108 h 5842905"/>
                <a:gd name="connsiteX479" fmla="*/ 3171348 w 6656996"/>
                <a:gd name="connsiteY479" fmla="*/ 4108238 h 5842905"/>
                <a:gd name="connsiteX480" fmla="*/ 3179077 w 6656996"/>
                <a:gd name="connsiteY480" fmla="*/ 4094498 h 5842905"/>
                <a:gd name="connsiteX481" fmla="*/ 4338382 w 6656996"/>
                <a:gd name="connsiteY481" fmla="*/ 4091922 h 5842905"/>
                <a:gd name="connsiteX482" fmla="*/ 4341817 w 6656996"/>
                <a:gd name="connsiteY482" fmla="*/ 4094498 h 5842905"/>
                <a:gd name="connsiteX483" fmla="*/ 4334947 w 6656996"/>
                <a:gd name="connsiteY483" fmla="*/ 4101368 h 5842905"/>
                <a:gd name="connsiteX484" fmla="*/ 4328077 w 6656996"/>
                <a:gd name="connsiteY484" fmla="*/ 4094498 h 5842905"/>
                <a:gd name="connsiteX485" fmla="*/ 4334947 w 6656996"/>
                <a:gd name="connsiteY485" fmla="*/ 4094498 h 5842905"/>
                <a:gd name="connsiteX486" fmla="*/ 4338382 w 6656996"/>
                <a:gd name="connsiteY486" fmla="*/ 4091922 h 5842905"/>
                <a:gd name="connsiteX487" fmla="*/ 1456432 w 6656996"/>
                <a:gd name="connsiteY487" fmla="*/ 4087628 h 5842905"/>
                <a:gd name="connsiteX488" fmla="*/ 1456432 w 6656996"/>
                <a:gd name="connsiteY488" fmla="*/ 4094498 h 5842905"/>
                <a:gd name="connsiteX489" fmla="*/ 1449562 w 6656996"/>
                <a:gd name="connsiteY489" fmla="*/ 4094498 h 5842905"/>
                <a:gd name="connsiteX490" fmla="*/ 1456432 w 6656996"/>
                <a:gd name="connsiteY490" fmla="*/ 4087628 h 5842905"/>
                <a:gd name="connsiteX491" fmla="*/ 3627341 w 6656996"/>
                <a:gd name="connsiteY491" fmla="*/ 4063584 h 5842905"/>
                <a:gd name="connsiteX492" fmla="*/ 3634211 w 6656996"/>
                <a:gd name="connsiteY492" fmla="*/ 4063584 h 5842905"/>
                <a:gd name="connsiteX493" fmla="*/ 3627341 w 6656996"/>
                <a:gd name="connsiteY493" fmla="*/ 4070454 h 5842905"/>
                <a:gd name="connsiteX494" fmla="*/ 3620471 w 6656996"/>
                <a:gd name="connsiteY494" fmla="*/ 4070454 h 5842905"/>
                <a:gd name="connsiteX495" fmla="*/ 3627341 w 6656996"/>
                <a:gd name="connsiteY495" fmla="*/ 4063584 h 5842905"/>
                <a:gd name="connsiteX496" fmla="*/ 2563641 w 6656996"/>
                <a:gd name="connsiteY496" fmla="*/ 4056715 h 5842905"/>
                <a:gd name="connsiteX497" fmla="*/ 2579672 w 6656996"/>
                <a:gd name="connsiteY497" fmla="*/ 4064731 h 5842905"/>
                <a:gd name="connsiteX498" fmla="*/ 2571656 w 6656996"/>
                <a:gd name="connsiteY498" fmla="*/ 4080761 h 5842905"/>
                <a:gd name="connsiteX499" fmla="*/ 2555626 w 6656996"/>
                <a:gd name="connsiteY499" fmla="*/ 4072746 h 5842905"/>
                <a:gd name="connsiteX500" fmla="*/ 2563641 w 6656996"/>
                <a:gd name="connsiteY500" fmla="*/ 4056715 h 5842905"/>
                <a:gd name="connsiteX501" fmla="*/ 1257203 w 6656996"/>
                <a:gd name="connsiteY501" fmla="*/ 4056715 h 5842905"/>
                <a:gd name="connsiteX502" fmla="*/ 1264073 w 6656996"/>
                <a:gd name="connsiteY502" fmla="*/ 4056715 h 5842905"/>
                <a:gd name="connsiteX503" fmla="*/ 1257203 w 6656996"/>
                <a:gd name="connsiteY503" fmla="*/ 4063585 h 5842905"/>
                <a:gd name="connsiteX504" fmla="*/ 1250333 w 6656996"/>
                <a:gd name="connsiteY504" fmla="*/ 4063585 h 5842905"/>
                <a:gd name="connsiteX505" fmla="*/ 1257203 w 6656996"/>
                <a:gd name="connsiteY505" fmla="*/ 4056715 h 5842905"/>
                <a:gd name="connsiteX506" fmla="*/ 3864355 w 6656996"/>
                <a:gd name="connsiteY506" fmla="*/ 4042975 h 5842905"/>
                <a:gd name="connsiteX507" fmla="*/ 3871225 w 6656996"/>
                <a:gd name="connsiteY507" fmla="*/ 4049845 h 5842905"/>
                <a:gd name="connsiteX508" fmla="*/ 3864355 w 6656996"/>
                <a:gd name="connsiteY508" fmla="*/ 4049845 h 5842905"/>
                <a:gd name="connsiteX509" fmla="*/ 3864355 w 6656996"/>
                <a:gd name="connsiteY509" fmla="*/ 4042975 h 5842905"/>
                <a:gd name="connsiteX510" fmla="*/ 5162778 w 6656996"/>
                <a:gd name="connsiteY510" fmla="*/ 4036105 h 5842905"/>
                <a:gd name="connsiteX511" fmla="*/ 5169648 w 6656996"/>
                <a:gd name="connsiteY511" fmla="*/ 4039540 h 5842905"/>
                <a:gd name="connsiteX512" fmla="*/ 5162778 w 6656996"/>
                <a:gd name="connsiteY512" fmla="*/ 4042975 h 5842905"/>
                <a:gd name="connsiteX513" fmla="*/ 5155908 w 6656996"/>
                <a:gd name="connsiteY513" fmla="*/ 4039540 h 5842905"/>
                <a:gd name="connsiteX514" fmla="*/ 5162778 w 6656996"/>
                <a:gd name="connsiteY514" fmla="*/ 4036105 h 5842905"/>
                <a:gd name="connsiteX515" fmla="*/ 2322048 w 6656996"/>
                <a:gd name="connsiteY515" fmla="*/ 4036105 h 5842905"/>
                <a:gd name="connsiteX516" fmla="*/ 2335788 w 6656996"/>
                <a:gd name="connsiteY516" fmla="*/ 4042975 h 5842905"/>
                <a:gd name="connsiteX517" fmla="*/ 2328918 w 6656996"/>
                <a:gd name="connsiteY517" fmla="*/ 4049845 h 5842905"/>
                <a:gd name="connsiteX518" fmla="*/ 2315178 w 6656996"/>
                <a:gd name="connsiteY518" fmla="*/ 4042975 h 5842905"/>
                <a:gd name="connsiteX519" fmla="*/ 2322048 w 6656996"/>
                <a:gd name="connsiteY519" fmla="*/ 4036105 h 5842905"/>
                <a:gd name="connsiteX520" fmla="*/ 1835998 w 6656996"/>
                <a:gd name="connsiteY520" fmla="*/ 4036105 h 5842905"/>
                <a:gd name="connsiteX521" fmla="*/ 1844586 w 6656996"/>
                <a:gd name="connsiteY521" fmla="*/ 4042975 h 5842905"/>
                <a:gd name="connsiteX522" fmla="*/ 1835998 w 6656996"/>
                <a:gd name="connsiteY522" fmla="*/ 4049845 h 5842905"/>
                <a:gd name="connsiteX523" fmla="*/ 1827410 w 6656996"/>
                <a:gd name="connsiteY523" fmla="*/ 4042975 h 5842905"/>
                <a:gd name="connsiteX524" fmla="*/ 1835998 w 6656996"/>
                <a:gd name="connsiteY524" fmla="*/ 4036105 h 5842905"/>
                <a:gd name="connsiteX525" fmla="*/ 3821418 w 6656996"/>
                <a:gd name="connsiteY525" fmla="*/ 4015495 h 5842905"/>
                <a:gd name="connsiteX526" fmla="*/ 3830006 w 6656996"/>
                <a:gd name="connsiteY526" fmla="*/ 4022365 h 5842905"/>
                <a:gd name="connsiteX527" fmla="*/ 3821418 w 6656996"/>
                <a:gd name="connsiteY527" fmla="*/ 4029235 h 5842905"/>
                <a:gd name="connsiteX528" fmla="*/ 3812830 w 6656996"/>
                <a:gd name="connsiteY528" fmla="*/ 4022365 h 5842905"/>
                <a:gd name="connsiteX529" fmla="*/ 3821418 w 6656996"/>
                <a:gd name="connsiteY529" fmla="*/ 4015495 h 5842905"/>
                <a:gd name="connsiteX530" fmla="*/ 2421663 w 6656996"/>
                <a:gd name="connsiteY530" fmla="*/ 4015495 h 5842905"/>
                <a:gd name="connsiteX531" fmla="*/ 2428533 w 6656996"/>
                <a:gd name="connsiteY531" fmla="*/ 4022365 h 5842905"/>
                <a:gd name="connsiteX532" fmla="*/ 2421663 w 6656996"/>
                <a:gd name="connsiteY532" fmla="*/ 4029235 h 5842905"/>
                <a:gd name="connsiteX533" fmla="*/ 2414793 w 6656996"/>
                <a:gd name="connsiteY533" fmla="*/ 4022365 h 5842905"/>
                <a:gd name="connsiteX534" fmla="*/ 2421663 w 6656996"/>
                <a:gd name="connsiteY534" fmla="*/ 4015495 h 5842905"/>
                <a:gd name="connsiteX535" fmla="*/ 2050685 w 6656996"/>
                <a:gd name="connsiteY535" fmla="*/ 4008625 h 5842905"/>
                <a:gd name="connsiteX536" fmla="*/ 2064425 w 6656996"/>
                <a:gd name="connsiteY536" fmla="*/ 4008625 h 5842905"/>
                <a:gd name="connsiteX537" fmla="*/ 2057555 w 6656996"/>
                <a:gd name="connsiteY537" fmla="*/ 4022365 h 5842905"/>
                <a:gd name="connsiteX538" fmla="*/ 2043815 w 6656996"/>
                <a:gd name="connsiteY538" fmla="*/ 4015495 h 5842905"/>
                <a:gd name="connsiteX539" fmla="*/ 2050685 w 6656996"/>
                <a:gd name="connsiteY539" fmla="*/ 4008625 h 5842905"/>
                <a:gd name="connsiteX540" fmla="*/ 4163198 w 6656996"/>
                <a:gd name="connsiteY540" fmla="*/ 4001755 h 5842905"/>
                <a:gd name="connsiteX541" fmla="*/ 4170068 w 6656996"/>
                <a:gd name="connsiteY541" fmla="*/ 4001755 h 5842905"/>
                <a:gd name="connsiteX542" fmla="*/ 4163198 w 6656996"/>
                <a:gd name="connsiteY542" fmla="*/ 4008625 h 5842905"/>
                <a:gd name="connsiteX543" fmla="*/ 4156328 w 6656996"/>
                <a:gd name="connsiteY543" fmla="*/ 4008625 h 5842905"/>
                <a:gd name="connsiteX544" fmla="*/ 4163198 w 6656996"/>
                <a:gd name="connsiteY544" fmla="*/ 4001755 h 5842905"/>
                <a:gd name="connsiteX545" fmla="*/ 2270524 w 6656996"/>
                <a:gd name="connsiteY545" fmla="*/ 3994885 h 5842905"/>
                <a:gd name="connsiteX546" fmla="*/ 2270524 w 6656996"/>
                <a:gd name="connsiteY546" fmla="*/ 4001755 h 5842905"/>
                <a:gd name="connsiteX547" fmla="*/ 2263654 w 6656996"/>
                <a:gd name="connsiteY547" fmla="*/ 4001755 h 5842905"/>
                <a:gd name="connsiteX548" fmla="*/ 2270524 w 6656996"/>
                <a:gd name="connsiteY548" fmla="*/ 3994885 h 5842905"/>
                <a:gd name="connsiteX549" fmla="*/ 3541467 w 6656996"/>
                <a:gd name="connsiteY549" fmla="*/ 3988015 h 5842905"/>
                <a:gd name="connsiteX550" fmla="*/ 3548337 w 6656996"/>
                <a:gd name="connsiteY550" fmla="*/ 3988015 h 5842905"/>
                <a:gd name="connsiteX551" fmla="*/ 3548337 w 6656996"/>
                <a:gd name="connsiteY551" fmla="*/ 3994885 h 5842905"/>
                <a:gd name="connsiteX552" fmla="*/ 3541467 w 6656996"/>
                <a:gd name="connsiteY552" fmla="*/ 3988015 h 5842905"/>
                <a:gd name="connsiteX553" fmla="*/ 5135299 w 6656996"/>
                <a:gd name="connsiteY553" fmla="*/ 3977709 h 5842905"/>
                <a:gd name="connsiteX554" fmla="*/ 5142169 w 6656996"/>
                <a:gd name="connsiteY554" fmla="*/ 3986297 h 5842905"/>
                <a:gd name="connsiteX555" fmla="*/ 5135299 w 6656996"/>
                <a:gd name="connsiteY555" fmla="*/ 3994885 h 5842905"/>
                <a:gd name="connsiteX556" fmla="*/ 5128429 w 6656996"/>
                <a:gd name="connsiteY556" fmla="*/ 3986297 h 5842905"/>
                <a:gd name="connsiteX557" fmla="*/ 5135299 w 6656996"/>
                <a:gd name="connsiteY557" fmla="*/ 3977709 h 5842905"/>
                <a:gd name="connsiteX558" fmla="*/ 6406242 w 6656996"/>
                <a:gd name="connsiteY558" fmla="*/ 3970839 h 5842905"/>
                <a:gd name="connsiteX559" fmla="*/ 6419982 w 6656996"/>
                <a:gd name="connsiteY559" fmla="*/ 3982862 h 5842905"/>
                <a:gd name="connsiteX560" fmla="*/ 6406242 w 6656996"/>
                <a:gd name="connsiteY560" fmla="*/ 3994885 h 5842905"/>
                <a:gd name="connsiteX561" fmla="*/ 6392502 w 6656996"/>
                <a:gd name="connsiteY561" fmla="*/ 3982862 h 5842905"/>
                <a:gd name="connsiteX562" fmla="*/ 6406242 w 6656996"/>
                <a:gd name="connsiteY562" fmla="*/ 3970839 h 5842905"/>
                <a:gd name="connsiteX563" fmla="*/ 5882408 w 6656996"/>
                <a:gd name="connsiteY563" fmla="*/ 3970839 h 5842905"/>
                <a:gd name="connsiteX564" fmla="*/ 5894431 w 6656996"/>
                <a:gd name="connsiteY564" fmla="*/ 3982862 h 5842905"/>
                <a:gd name="connsiteX565" fmla="*/ 5882408 w 6656996"/>
                <a:gd name="connsiteY565" fmla="*/ 3994885 h 5842905"/>
                <a:gd name="connsiteX566" fmla="*/ 5870385 w 6656996"/>
                <a:gd name="connsiteY566" fmla="*/ 3982862 h 5842905"/>
                <a:gd name="connsiteX567" fmla="*/ 5882408 w 6656996"/>
                <a:gd name="connsiteY567" fmla="*/ 3970839 h 5842905"/>
                <a:gd name="connsiteX568" fmla="*/ 5513146 w 6656996"/>
                <a:gd name="connsiteY568" fmla="*/ 3970839 h 5842905"/>
                <a:gd name="connsiteX569" fmla="*/ 5520016 w 6656996"/>
                <a:gd name="connsiteY569" fmla="*/ 3970839 h 5842905"/>
                <a:gd name="connsiteX570" fmla="*/ 5513146 w 6656996"/>
                <a:gd name="connsiteY570" fmla="*/ 3977709 h 5842905"/>
                <a:gd name="connsiteX571" fmla="*/ 5506276 w 6656996"/>
                <a:gd name="connsiteY571" fmla="*/ 3977709 h 5842905"/>
                <a:gd name="connsiteX572" fmla="*/ 5513146 w 6656996"/>
                <a:gd name="connsiteY572" fmla="*/ 3970839 h 5842905"/>
                <a:gd name="connsiteX573" fmla="*/ 3984579 w 6656996"/>
                <a:gd name="connsiteY573" fmla="*/ 3963969 h 5842905"/>
                <a:gd name="connsiteX574" fmla="*/ 3991449 w 6656996"/>
                <a:gd name="connsiteY574" fmla="*/ 3970839 h 5842905"/>
                <a:gd name="connsiteX575" fmla="*/ 3984579 w 6656996"/>
                <a:gd name="connsiteY575" fmla="*/ 3977709 h 5842905"/>
                <a:gd name="connsiteX576" fmla="*/ 3977709 w 6656996"/>
                <a:gd name="connsiteY576" fmla="*/ 3970839 h 5842905"/>
                <a:gd name="connsiteX577" fmla="*/ 3984579 w 6656996"/>
                <a:gd name="connsiteY577" fmla="*/ 3963969 h 5842905"/>
                <a:gd name="connsiteX578" fmla="*/ 4571962 w 6656996"/>
                <a:gd name="connsiteY578" fmla="*/ 3950229 h 5842905"/>
                <a:gd name="connsiteX579" fmla="*/ 4578832 w 6656996"/>
                <a:gd name="connsiteY579" fmla="*/ 3950229 h 5842905"/>
                <a:gd name="connsiteX580" fmla="*/ 4571962 w 6656996"/>
                <a:gd name="connsiteY580" fmla="*/ 3957099 h 5842905"/>
                <a:gd name="connsiteX581" fmla="*/ 4565092 w 6656996"/>
                <a:gd name="connsiteY581" fmla="*/ 3957099 h 5842905"/>
                <a:gd name="connsiteX582" fmla="*/ 4571962 w 6656996"/>
                <a:gd name="connsiteY582" fmla="*/ 3950229 h 5842905"/>
                <a:gd name="connsiteX583" fmla="*/ 2363267 w 6656996"/>
                <a:gd name="connsiteY583" fmla="*/ 3950229 h 5842905"/>
                <a:gd name="connsiteX584" fmla="*/ 2370137 w 6656996"/>
                <a:gd name="connsiteY584" fmla="*/ 3957099 h 5842905"/>
                <a:gd name="connsiteX585" fmla="*/ 2363267 w 6656996"/>
                <a:gd name="connsiteY585" fmla="*/ 3963969 h 5842905"/>
                <a:gd name="connsiteX586" fmla="*/ 2356397 w 6656996"/>
                <a:gd name="connsiteY586" fmla="*/ 3957099 h 5842905"/>
                <a:gd name="connsiteX587" fmla="*/ 2363267 w 6656996"/>
                <a:gd name="connsiteY587" fmla="*/ 3950229 h 5842905"/>
                <a:gd name="connsiteX588" fmla="*/ 4207854 w 6656996"/>
                <a:gd name="connsiteY588" fmla="*/ 3922749 h 5842905"/>
                <a:gd name="connsiteX589" fmla="*/ 4214724 w 6656996"/>
                <a:gd name="connsiteY589" fmla="*/ 3922749 h 5842905"/>
                <a:gd name="connsiteX590" fmla="*/ 4207854 w 6656996"/>
                <a:gd name="connsiteY590" fmla="*/ 3929619 h 5842905"/>
                <a:gd name="connsiteX591" fmla="*/ 4200984 w 6656996"/>
                <a:gd name="connsiteY591" fmla="*/ 3929619 h 5842905"/>
                <a:gd name="connsiteX592" fmla="*/ 4207854 w 6656996"/>
                <a:gd name="connsiteY592" fmla="*/ 3922749 h 5842905"/>
                <a:gd name="connsiteX593" fmla="*/ 3542612 w 6656996"/>
                <a:gd name="connsiteY593" fmla="*/ 3922749 h 5842905"/>
                <a:gd name="connsiteX594" fmla="*/ 3558643 w 6656996"/>
                <a:gd name="connsiteY594" fmla="*/ 3929619 h 5842905"/>
                <a:gd name="connsiteX595" fmla="*/ 3550628 w 6656996"/>
                <a:gd name="connsiteY595" fmla="*/ 3943359 h 5842905"/>
                <a:gd name="connsiteX596" fmla="*/ 3534597 w 6656996"/>
                <a:gd name="connsiteY596" fmla="*/ 3936489 h 5842905"/>
                <a:gd name="connsiteX597" fmla="*/ 3542612 w 6656996"/>
                <a:gd name="connsiteY597" fmla="*/ 3922749 h 5842905"/>
                <a:gd name="connsiteX598" fmla="*/ 5382618 w 6656996"/>
                <a:gd name="connsiteY598" fmla="*/ 3915879 h 5842905"/>
                <a:gd name="connsiteX599" fmla="*/ 5386053 w 6656996"/>
                <a:gd name="connsiteY599" fmla="*/ 3922749 h 5842905"/>
                <a:gd name="connsiteX600" fmla="*/ 5382618 w 6656996"/>
                <a:gd name="connsiteY600" fmla="*/ 3929619 h 5842905"/>
                <a:gd name="connsiteX601" fmla="*/ 5379183 w 6656996"/>
                <a:gd name="connsiteY601" fmla="*/ 3922749 h 5842905"/>
                <a:gd name="connsiteX602" fmla="*/ 5382618 w 6656996"/>
                <a:gd name="connsiteY602" fmla="*/ 3915879 h 5842905"/>
                <a:gd name="connsiteX603" fmla="*/ 2471471 w 6656996"/>
                <a:gd name="connsiteY603" fmla="*/ 3909009 h 5842905"/>
                <a:gd name="connsiteX604" fmla="*/ 2480059 w 6656996"/>
                <a:gd name="connsiteY604" fmla="*/ 3915879 h 5842905"/>
                <a:gd name="connsiteX605" fmla="*/ 2471471 w 6656996"/>
                <a:gd name="connsiteY605" fmla="*/ 3922749 h 5842905"/>
                <a:gd name="connsiteX606" fmla="*/ 2462883 w 6656996"/>
                <a:gd name="connsiteY606" fmla="*/ 3922749 h 5842905"/>
                <a:gd name="connsiteX607" fmla="*/ 2471471 w 6656996"/>
                <a:gd name="connsiteY607" fmla="*/ 3909009 h 5842905"/>
                <a:gd name="connsiteX608" fmla="*/ 2023205 w 6656996"/>
                <a:gd name="connsiteY608" fmla="*/ 3902139 h 5842905"/>
                <a:gd name="connsiteX609" fmla="*/ 2030075 w 6656996"/>
                <a:gd name="connsiteY609" fmla="*/ 3902139 h 5842905"/>
                <a:gd name="connsiteX610" fmla="*/ 2030075 w 6656996"/>
                <a:gd name="connsiteY610" fmla="*/ 3909009 h 5842905"/>
                <a:gd name="connsiteX611" fmla="*/ 2023205 w 6656996"/>
                <a:gd name="connsiteY611" fmla="*/ 3902139 h 5842905"/>
                <a:gd name="connsiteX612" fmla="*/ 4400212 w 6656996"/>
                <a:gd name="connsiteY612" fmla="*/ 3891835 h 5842905"/>
                <a:gd name="connsiteX613" fmla="*/ 4407082 w 6656996"/>
                <a:gd name="connsiteY613" fmla="*/ 3891835 h 5842905"/>
                <a:gd name="connsiteX614" fmla="*/ 4413952 w 6656996"/>
                <a:gd name="connsiteY614" fmla="*/ 3891835 h 5842905"/>
                <a:gd name="connsiteX615" fmla="*/ 4407082 w 6656996"/>
                <a:gd name="connsiteY615" fmla="*/ 3902141 h 5842905"/>
                <a:gd name="connsiteX616" fmla="*/ 4400212 w 6656996"/>
                <a:gd name="connsiteY616" fmla="*/ 3891835 h 5842905"/>
                <a:gd name="connsiteX617" fmla="*/ 3407502 w 6656996"/>
                <a:gd name="connsiteY617" fmla="*/ 3891835 h 5842905"/>
                <a:gd name="connsiteX618" fmla="*/ 3434982 w 6656996"/>
                <a:gd name="connsiteY618" fmla="*/ 3906950 h 5842905"/>
                <a:gd name="connsiteX619" fmla="*/ 3414372 w 6656996"/>
                <a:gd name="connsiteY619" fmla="*/ 3929621 h 5842905"/>
                <a:gd name="connsiteX620" fmla="*/ 3386892 w 6656996"/>
                <a:gd name="connsiteY620" fmla="*/ 3914507 h 5842905"/>
                <a:gd name="connsiteX621" fmla="*/ 3407502 w 6656996"/>
                <a:gd name="connsiteY621" fmla="*/ 3891835 h 5842905"/>
                <a:gd name="connsiteX622" fmla="*/ 1806800 w 6656996"/>
                <a:gd name="connsiteY622" fmla="*/ 3891835 h 5842905"/>
                <a:gd name="connsiteX623" fmla="*/ 1813670 w 6656996"/>
                <a:gd name="connsiteY623" fmla="*/ 3900423 h 5842905"/>
                <a:gd name="connsiteX624" fmla="*/ 1806800 w 6656996"/>
                <a:gd name="connsiteY624" fmla="*/ 3900423 h 5842905"/>
                <a:gd name="connsiteX625" fmla="*/ 1799930 w 6656996"/>
                <a:gd name="connsiteY625" fmla="*/ 3900423 h 5842905"/>
                <a:gd name="connsiteX626" fmla="*/ 1806800 w 6656996"/>
                <a:gd name="connsiteY626" fmla="*/ 3891835 h 5842905"/>
                <a:gd name="connsiteX627" fmla="*/ 5114689 w 6656996"/>
                <a:gd name="connsiteY627" fmla="*/ 3884965 h 5842905"/>
                <a:gd name="connsiteX628" fmla="*/ 5114689 w 6656996"/>
                <a:gd name="connsiteY628" fmla="*/ 3891835 h 5842905"/>
                <a:gd name="connsiteX629" fmla="*/ 5107819 w 6656996"/>
                <a:gd name="connsiteY629" fmla="*/ 3891835 h 5842905"/>
                <a:gd name="connsiteX630" fmla="*/ 5114689 w 6656996"/>
                <a:gd name="connsiteY630" fmla="*/ 3884965 h 5842905"/>
                <a:gd name="connsiteX631" fmla="*/ 1521698 w 6656996"/>
                <a:gd name="connsiteY631" fmla="*/ 3884965 h 5842905"/>
                <a:gd name="connsiteX632" fmla="*/ 1528568 w 6656996"/>
                <a:gd name="connsiteY632" fmla="*/ 3884965 h 5842905"/>
                <a:gd name="connsiteX633" fmla="*/ 1528568 w 6656996"/>
                <a:gd name="connsiteY633" fmla="*/ 3891835 h 5842905"/>
                <a:gd name="connsiteX634" fmla="*/ 1521698 w 6656996"/>
                <a:gd name="connsiteY634" fmla="*/ 3884965 h 5842905"/>
                <a:gd name="connsiteX635" fmla="*/ 1428952 w 6656996"/>
                <a:gd name="connsiteY635" fmla="*/ 3884965 h 5842905"/>
                <a:gd name="connsiteX636" fmla="*/ 1435822 w 6656996"/>
                <a:gd name="connsiteY636" fmla="*/ 3884965 h 5842905"/>
                <a:gd name="connsiteX637" fmla="*/ 1435822 w 6656996"/>
                <a:gd name="connsiteY637" fmla="*/ 3891835 h 5842905"/>
                <a:gd name="connsiteX638" fmla="*/ 1428952 w 6656996"/>
                <a:gd name="connsiteY638" fmla="*/ 3884965 h 5842905"/>
                <a:gd name="connsiteX639" fmla="*/ 5272698 w 6656996"/>
                <a:gd name="connsiteY639" fmla="*/ 3878095 h 5842905"/>
                <a:gd name="connsiteX640" fmla="*/ 5279568 w 6656996"/>
                <a:gd name="connsiteY640" fmla="*/ 3878095 h 5842905"/>
                <a:gd name="connsiteX641" fmla="*/ 5286438 w 6656996"/>
                <a:gd name="connsiteY641" fmla="*/ 3878095 h 5842905"/>
                <a:gd name="connsiteX642" fmla="*/ 5279568 w 6656996"/>
                <a:gd name="connsiteY642" fmla="*/ 3884965 h 5842905"/>
                <a:gd name="connsiteX643" fmla="*/ 5272698 w 6656996"/>
                <a:gd name="connsiteY643" fmla="*/ 3878095 h 5842905"/>
                <a:gd name="connsiteX644" fmla="*/ 3252069 w 6656996"/>
                <a:gd name="connsiteY644" fmla="*/ 3877022 h 5842905"/>
                <a:gd name="connsiteX645" fmla="*/ 3256363 w 6656996"/>
                <a:gd name="connsiteY645" fmla="*/ 3886683 h 5842905"/>
                <a:gd name="connsiteX646" fmla="*/ 3249493 w 6656996"/>
                <a:gd name="connsiteY646" fmla="*/ 3894412 h 5842905"/>
                <a:gd name="connsiteX647" fmla="*/ 3235753 w 6656996"/>
                <a:gd name="connsiteY647" fmla="*/ 3886683 h 5842905"/>
                <a:gd name="connsiteX648" fmla="*/ 3242623 w 6656996"/>
                <a:gd name="connsiteY648" fmla="*/ 3878954 h 5842905"/>
                <a:gd name="connsiteX649" fmla="*/ 3252069 w 6656996"/>
                <a:gd name="connsiteY649" fmla="*/ 3877022 h 5842905"/>
                <a:gd name="connsiteX650" fmla="*/ 2177778 w 6656996"/>
                <a:gd name="connsiteY650" fmla="*/ 3871225 h 5842905"/>
                <a:gd name="connsiteX651" fmla="*/ 2184648 w 6656996"/>
                <a:gd name="connsiteY651" fmla="*/ 3878095 h 5842905"/>
                <a:gd name="connsiteX652" fmla="*/ 2177778 w 6656996"/>
                <a:gd name="connsiteY652" fmla="*/ 3884965 h 5842905"/>
                <a:gd name="connsiteX653" fmla="*/ 2170908 w 6656996"/>
                <a:gd name="connsiteY653" fmla="*/ 3878095 h 5842905"/>
                <a:gd name="connsiteX654" fmla="*/ 2177778 w 6656996"/>
                <a:gd name="connsiteY654" fmla="*/ 3871225 h 5842905"/>
                <a:gd name="connsiteX655" fmla="*/ 1277813 w 6656996"/>
                <a:gd name="connsiteY655" fmla="*/ 3871225 h 5842905"/>
                <a:gd name="connsiteX656" fmla="*/ 1284683 w 6656996"/>
                <a:gd name="connsiteY656" fmla="*/ 3871225 h 5842905"/>
                <a:gd name="connsiteX657" fmla="*/ 1277813 w 6656996"/>
                <a:gd name="connsiteY657" fmla="*/ 3878095 h 5842905"/>
                <a:gd name="connsiteX658" fmla="*/ 1277813 w 6656996"/>
                <a:gd name="connsiteY658" fmla="*/ 3871225 h 5842905"/>
                <a:gd name="connsiteX659" fmla="*/ 3653247 w 6656996"/>
                <a:gd name="connsiteY659" fmla="*/ 3862639 h 5842905"/>
                <a:gd name="connsiteX660" fmla="*/ 3658256 w 6656996"/>
                <a:gd name="connsiteY660" fmla="*/ 3871226 h 5842905"/>
                <a:gd name="connsiteX661" fmla="*/ 3650241 w 6656996"/>
                <a:gd name="connsiteY661" fmla="*/ 3878096 h 5842905"/>
                <a:gd name="connsiteX662" fmla="*/ 3634210 w 6656996"/>
                <a:gd name="connsiteY662" fmla="*/ 3871226 h 5842905"/>
                <a:gd name="connsiteX663" fmla="*/ 3642225 w 6656996"/>
                <a:gd name="connsiteY663" fmla="*/ 3864356 h 5842905"/>
                <a:gd name="connsiteX664" fmla="*/ 3653247 w 6656996"/>
                <a:gd name="connsiteY664" fmla="*/ 3862639 h 5842905"/>
                <a:gd name="connsiteX665" fmla="*/ 4644095 w 6656996"/>
                <a:gd name="connsiteY665" fmla="*/ 3857486 h 5842905"/>
                <a:gd name="connsiteX666" fmla="*/ 4650965 w 6656996"/>
                <a:gd name="connsiteY666" fmla="*/ 3864356 h 5842905"/>
                <a:gd name="connsiteX667" fmla="*/ 4644095 w 6656996"/>
                <a:gd name="connsiteY667" fmla="*/ 3864356 h 5842905"/>
                <a:gd name="connsiteX668" fmla="*/ 4644095 w 6656996"/>
                <a:gd name="connsiteY668" fmla="*/ 3857486 h 5842905"/>
                <a:gd name="connsiteX669" fmla="*/ 6614059 w 6656996"/>
                <a:gd name="connsiteY669" fmla="*/ 3850616 h 5842905"/>
                <a:gd name="connsiteX670" fmla="*/ 6636387 w 6656996"/>
                <a:gd name="connsiteY670" fmla="*/ 3871226 h 5842905"/>
                <a:gd name="connsiteX671" fmla="*/ 6614059 w 6656996"/>
                <a:gd name="connsiteY671" fmla="*/ 3891836 h 5842905"/>
                <a:gd name="connsiteX672" fmla="*/ 6591731 w 6656996"/>
                <a:gd name="connsiteY672" fmla="*/ 3871226 h 5842905"/>
                <a:gd name="connsiteX673" fmla="*/ 6614059 w 6656996"/>
                <a:gd name="connsiteY673" fmla="*/ 3850616 h 5842905"/>
                <a:gd name="connsiteX674" fmla="*/ 1720927 w 6656996"/>
                <a:gd name="connsiteY674" fmla="*/ 3850616 h 5842905"/>
                <a:gd name="connsiteX675" fmla="*/ 1720927 w 6656996"/>
                <a:gd name="connsiteY675" fmla="*/ 3857486 h 5842905"/>
                <a:gd name="connsiteX676" fmla="*/ 1714057 w 6656996"/>
                <a:gd name="connsiteY676" fmla="*/ 3857486 h 5842905"/>
                <a:gd name="connsiteX677" fmla="*/ 1720927 w 6656996"/>
                <a:gd name="connsiteY677" fmla="*/ 3850616 h 5842905"/>
                <a:gd name="connsiteX678" fmla="*/ 1906416 w 6656996"/>
                <a:gd name="connsiteY678" fmla="*/ 3843746 h 5842905"/>
                <a:gd name="connsiteX679" fmla="*/ 1906416 w 6656996"/>
                <a:gd name="connsiteY679" fmla="*/ 3850616 h 5842905"/>
                <a:gd name="connsiteX680" fmla="*/ 1906416 w 6656996"/>
                <a:gd name="connsiteY680" fmla="*/ 3857486 h 5842905"/>
                <a:gd name="connsiteX681" fmla="*/ 1899546 w 6656996"/>
                <a:gd name="connsiteY681" fmla="*/ 3850616 h 5842905"/>
                <a:gd name="connsiteX682" fmla="*/ 1906416 w 6656996"/>
                <a:gd name="connsiteY682" fmla="*/ 3843746 h 5842905"/>
                <a:gd name="connsiteX683" fmla="*/ 1614441 w 6656996"/>
                <a:gd name="connsiteY683" fmla="*/ 3843746 h 5842905"/>
                <a:gd name="connsiteX684" fmla="*/ 1621311 w 6656996"/>
                <a:gd name="connsiteY684" fmla="*/ 3850616 h 5842905"/>
                <a:gd name="connsiteX685" fmla="*/ 1614441 w 6656996"/>
                <a:gd name="connsiteY685" fmla="*/ 3857486 h 5842905"/>
                <a:gd name="connsiteX686" fmla="*/ 1607571 w 6656996"/>
                <a:gd name="connsiteY686" fmla="*/ 3850616 h 5842905"/>
                <a:gd name="connsiteX687" fmla="*/ 1614441 w 6656996"/>
                <a:gd name="connsiteY687" fmla="*/ 3843746 h 5842905"/>
                <a:gd name="connsiteX688" fmla="*/ 2899124 w 6656996"/>
                <a:gd name="connsiteY688" fmla="*/ 3836876 h 5842905"/>
                <a:gd name="connsiteX689" fmla="*/ 2912864 w 6656996"/>
                <a:gd name="connsiteY689" fmla="*/ 3843746 h 5842905"/>
                <a:gd name="connsiteX690" fmla="*/ 2899124 w 6656996"/>
                <a:gd name="connsiteY690" fmla="*/ 3857486 h 5842905"/>
                <a:gd name="connsiteX691" fmla="*/ 2885384 w 6656996"/>
                <a:gd name="connsiteY691" fmla="*/ 3850616 h 5842905"/>
                <a:gd name="connsiteX692" fmla="*/ 2899124 w 6656996"/>
                <a:gd name="connsiteY692" fmla="*/ 3836876 h 5842905"/>
                <a:gd name="connsiteX693" fmla="*/ 6107399 w 6656996"/>
                <a:gd name="connsiteY693" fmla="*/ 3830006 h 5842905"/>
                <a:gd name="connsiteX694" fmla="*/ 6114269 w 6656996"/>
                <a:gd name="connsiteY694" fmla="*/ 3833441 h 5842905"/>
                <a:gd name="connsiteX695" fmla="*/ 6107399 w 6656996"/>
                <a:gd name="connsiteY695" fmla="*/ 3836876 h 5842905"/>
                <a:gd name="connsiteX696" fmla="*/ 6100529 w 6656996"/>
                <a:gd name="connsiteY696" fmla="*/ 3833441 h 5842905"/>
                <a:gd name="connsiteX697" fmla="*/ 6107399 w 6656996"/>
                <a:gd name="connsiteY697" fmla="*/ 3830006 h 5842905"/>
                <a:gd name="connsiteX698" fmla="*/ 5791381 w 6656996"/>
                <a:gd name="connsiteY698" fmla="*/ 3830006 h 5842905"/>
                <a:gd name="connsiteX699" fmla="*/ 5798251 w 6656996"/>
                <a:gd name="connsiteY699" fmla="*/ 3836876 h 5842905"/>
                <a:gd name="connsiteX700" fmla="*/ 5791381 w 6656996"/>
                <a:gd name="connsiteY700" fmla="*/ 3843746 h 5842905"/>
                <a:gd name="connsiteX701" fmla="*/ 5784511 w 6656996"/>
                <a:gd name="connsiteY701" fmla="*/ 3836876 h 5842905"/>
                <a:gd name="connsiteX702" fmla="*/ 5791381 w 6656996"/>
                <a:gd name="connsiteY702" fmla="*/ 3830006 h 5842905"/>
                <a:gd name="connsiteX703" fmla="*/ 4664707 w 6656996"/>
                <a:gd name="connsiteY703" fmla="*/ 3830006 h 5842905"/>
                <a:gd name="connsiteX704" fmla="*/ 4671577 w 6656996"/>
                <a:gd name="connsiteY704" fmla="*/ 3833441 h 5842905"/>
                <a:gd name="connsiteX705" fmla="*/ 4664707 w 6656996"/>
                <a:gd name="connsiteY705" fmla="*/ 3836876 h 5842905"/>
                <a:gd name="connsiteX706" fmla="*/ 4657837 w 6656996"/>
                <a:gd name="connsiteY706" fmla="*/ 3833441 h 5842905"/>
                <a:gd name="connsiteX707" fmla="*/ 4664707 w 6656996"/>
                <a:gd name="connsiteY707" fmla="*/ 3830006 h 5842905"/>
                <a:gd name="connsiteX708" fmla="*/ 4185526 w 6656996"/>
                <a:gd name="connsiteY708" fmla="*/ 3830006 h 5842905"/>
                <a:gd name="connsiteX709" fmla="*/ 4200984 w 6656996"/>
                <a:gd name="connsiteY709" fmla="*/ 3836876 h 5842905"/>
                <a:gd name="connsiteX710" fmla="*/ 4185526 w 6656996"/>
                <a:gd name="connsiteY710" fmla="*/ 3850616 h 5842905"/>
                <a:gd name="connsiteX711" fmla="*/ 4170068 w 6656996"/>
                <a:gd name="connsiteY711" fmla="*/ 3843746 h 5842905"/>
                <a:gd name="connsiteX712" fmla="*/ 4185526 w 6656996"/>
                <a:gd name="connsiteY712" fmla="*/ 3830006 h 5842905"/>
                <a:gd name="connsiteX713" fmla="*/ 3785350 w 6656996"/>
                <a:gd name="connsiteY713" fmla="*/ 3823136 h 5842905"/>
                <a:gd name="connsiteX714" fmla="*/ 3792220 w 6656996"/>
                <a:gd name="connsiteY714" fmla="*/ 3830006 h 5842905"/>
                <a:gd name="connsiteX715" fmla="*/ 3785350 w 6656996"/>
                <a:gd name="connsiteY715" fmla="*/ 3836876 h 5842905"/>
                <a:gd name="connsiteX716" fmla="*/ 3778480 w 6656996"/>
                <a:gd name="connsiteY716" fmla="*/ 3830006 h 5842905"/>
                <a:gd name="connsiteX717" fmla="*/ 3785350 w 6656996"/>
                <a:gd name="connsiteY717" fmla="*/ 3823136 h 5842905"/>
                <a:gd name="connsiteX718" fmla="*/ 5190259 w 6656996"/>
                <a:gd name="connsiteY718" fmla="*/ 3816266 h 5842905"/>
                <a:gd name="connsiteX719" fmla="*/ 5193694 w 6656996"/>
                <a:gd name="connsiteY719" fmla="*/ 3819701 h 5842905"/>
                <a:gd name="connsiteX720" fmla="*/ 5190259 w 6656996"/>
                <a:gd name="connsiteY720" fmla="*/ 3823136 h 5842905"/>
                <a:gd name="connsiteX721" fmla="*/ 5186824 w 6656996"/>
                <a:gd name="connsiteY721" fmla="*/ 3819701 h 5842905"/>
                <a:gd name="connsiteX722" fmla="*/ 5190259 w 6656996"/>
                <a:gd name="connsiteY722" fmla="*/ 3816266 h 5842905"/>
                <a:gd name="connsiteX723" fmla="*/ 2642974 w 6656996"/>
                <a:gd name="connsiteY723" fmla="*/ 3816266 h 5842905"/>
                <a:gd name="connsiteX724" fmla="*/ 2672418 w 6656996"/>
                <a:gd name="connsiteY724" fmla="*/ 3830006 h 5842905"/>
                <a:gd name="connsiteX725" fmla="*/ 2650335 w 6656996"/>
                <a:gd name="connsiteY725" fmla="*/ 3850616 h 5842905"/>
                <a:gd name="connsiteX726" fmla="*/ 2628253 w 6656996"/>
                <a:gd name="connsiteY726" fmla="*/ 3836876 h 5842905"/>
                <a:gd name="connsiteX727" fmla="*/ 2642974 w 6656996"/>
                <a:gd name="connsiteY727" fmla="*/ 3816266 h 5842905"/>
                <a:gd name="connsiteX728" fmla="*/ 3089829 w 6656996"/>
                <a:gd name="connsiteY728" fmla="*/ 3814549 h 5842905"/>
                <a:gd name="connsiteX729" fmla="*/ 3101790 w 6656996"/>
                <a:gd name="connsiteY729" fmla="*/ 3823136 h 5842905"/>
                <a:gd name="connsiteX730" fmla="*/ 3079707 w 6656996"/>
                <a:gd name="connsiteY730" fmla="*/ 3850616 h 5842905"/>
                <a:gd name="connsiteX731" fmla="*/ 3050264 w 6656996"/>
                <a:gd name="connsiteY731" fmla="*/ 3836876 h 5842905"/>
                <a:gd name="connsiteX732" fmla="*/ 3072347 w 6656996"/>
                <a:gd name="connsiteY732" fmla="*/ 3816266 h 5842905"/>
                <a:gd name="connsiteX733" fmla="*/ 3089829 w 6656996"/>
                <a:gd name="connsiteY733" fmla="*/ 3814549 h 5842905"/>
                <a:gd name="connsiteX734" fmla="*/ 5571540 w 6656996"/>
                <a:gd name="connsiteY734" fmla="*/ 3809396 h 5842905"/>
                <a:gd name="connsiteX735" fmla="*/ 5578410 w 6656996"/>
                <a:gd name="connsiteY735" fmla="*/ 3816266 h 5842905"/>
                <a:gd name="connsiteX736" fmla="*/ 5571540 w 6656996"/>
                <a:gd name="connsiteY736" fmla="*/ 3823136 h 5842905"/>
                <a:gd name="connsiteX737" fmla="*/ 5564670 w 6656996"/>
                <a:gd name="connsiteY737" fmla="*/ 3816266 h 5842905"/>
                <a:gd name="connsiteX738" fmla="*/ 5571540 w 6656996"/>
                <a:gd name="connsiteY738" fmla="*/ 3809396 h 5842905"/>
                <a:gd name="connsiteX739" fmla="*/ 3728674 w 6656996"/>
                <a:gd name="connsiteY739" fmla="*/ 3809396 h 5842905"/>
                <a:gd name="connsiteX740" fmla="*/ 3737262 w 6656996"/>
                <a:gd name="connsiteY740" fmla="*/ 3809396 h 5842905"/>
                <a:gd name="connsiteX741" fmla="*/ 3728674 w 6656996"/>
                <a:gd name="connsiteY741" fmla="*/ 3816266 h 5842905"/>
                <a:gd name="connsiteX742" fmla="*/ 3720086 w 6656996"/>
                <a:gd name="connsiteY742" fmla="*/ 3816266 h 5842905"/>
                <a:gd name="connsiteX743" fmla="*/ 3728674 w 6656996"/>
                <a:gd name="connsiteY743" fmla="*/ 3809396 h 5842905"/>
                <a:gd name="connsiteX744" fmla="*/ 2184648 w 6656996"/>
                <a:gd name="connsiteY744" fmla="*/ 3799090 h 5842905"/>
                <a:gd name="connsiteX745" fmla="*/ 2191518 w 6656996"/>
                <a:gd name="connsiteY745" fmla="*/ 3799090 h 5842905"/>
                <a:gd name="connsiteX746" fmla="*/ 2191518 w 6656996"/>
                <a:gd name="connsiteY746" fmla="*/ 3809396 h 5842905"/>
                <a:gd name="connsiteX747" fmla="*/ 2184648 w 6656996"/>
                <a:gd name="connsiteY747" fmla="*/ 3809396 h 5842905"/>
                <a:gd name="connsiteX748" fmla="*/ 2184648 w 6656996"/>
                <a:gd name="connsiteY748" fmla="*/ 3799090 h 5842905"/>
                <a:gd name="connsiteX749" fmla="*/ 1586962 w 6656996"/>
                <a:gd name="connsiteY749" fmla="*/ 3799090 h 5842905"/>
                <a:gd name="connsiteX750" fmla="*/ 1586962 w 6656996"/>
                <a:gd name="connsiteY750" fmla="*/ 3809396 h 5842905"/>
                <a:gd name="connsiteX751" fmla="*/ 1580092 w 6656996"/>
                <a:gd name="connsiteY751" fmla="*/ 3809396 h 5842905"/>
                <a:gd name="connsiteX752" fmla="*/ 1586962 w 6656996"/>
                <a:gd name="connsiteY752" fmla="*/ 3799090 h 5842905"/>
                <a:gd name="connsiteX753" fmla="*/ 2555626 w 6656996"/>
                <a:gd name="connsiteY753" fmla="*/ 3792220 h 5842905"/>
                <a:gd name="connsiteX754" fmla="*/ 2565932 w 6656996"/>
                <a:gd name="connsiteY754" fmla="*/ 3800808 h 5842905"/>
                <a:gd name="connsiteX755" fmla="*/ 2565932 w 6656996"/>
                <a:gd name="connsiteY755" fmla="*/ 3809396 h 5842905"/>
                <a:gd name="connsiteX756" fmla="*/ 2555626 w 6656996"/>
                <a:gd name="connsiteY756" fmla="*/ 3800808 h 5842905"/>
                <a:gd name="connsiteX757" fmla="*/ 2555626 w 6656996"/>
                <a:gd name="connsiteY757" fmla="*/ 3792220 h 5842905"/>
                <a:gd name="connsiteX758" fmla="*/ 1480478 w 6656996"/>
                <a:gd name="connsiteY758" fmla="*/ 3792220 h 5842905"/>
                <a:gd name="connsiteX759" fmla="*/ 1487348 w 6656996"/>
                <a:gd name="connsiteY759" fmla="*/ 3792220 h 5842905"/>
                <a:gd name="connsiteX760" fmla="*/ 1487348 w 6656996"/>
                <a:gd name="connsiteY760" fmla="*/ 3799090 h 5842905"/>
                <a:gd name="connsiteX761" fmla="*/ 1480478 w 6656996"/>
                <a:gd name="connsiteY761" fmla="*/ 3792220 h 5842905"/>
                <a:gd name="connsiteX762" fmla="*/ 3550055 w 6656996"/>
                <a:gd name="connsiteY762" fmla="*/ 3778480 h 5842905"/>
                <a:gd name="connsiteX763" fmla="*/ 3558643 w 6656996"/>
                <a:gd name="connsiteY763" fmla="*/ 3778480 h 5842905"/>
                <a:gd name="connsiteX764" fmla="*/ 3550055 w 6656996"/>
                <a:gd name="connsiteY764" fmla="*/ 3785350 h 5842905"/>
                <a:gd name="connsiteX765" fmla="*/ 3541467 w 6656996"/>
                <a:gd name="connsiteY765" fmla="*/ 3785350 h 5842905"/>
                <a:gd name="connsiteX766" fmla="*/ 3550055 w 6656996"/>
                <a:gd name="connsiteY766" fmla="*/ 3778480 h 5842905"/>
                <a:gd name="connsiteX767" fmla="*/ 4733406 w 6656996"/>
                <a:gd name="connsiteY767" fmla="*/ 3764740 h 5842905"/>
                <a:gd name="connsiteX768" fmla="*/ 4736841 w 6656996"/>
                <a:gd name="connsiteY768" fmla="*/ 3771610 h 5842905"/>
                <a:gd name="connsiteX769" fmla="*/ 4733406 w 6656996"/>
                <a:gd name="connsiteY769" fmla="*/ 3778480 h 5842905"/>
                <a:gd name="connsiteX770" fmla="*/ 4729971 w 6656996"/>
                <a:gd name="connsiteY770" fmla="*/ 3771610 h 5842905"/>
                <a:gd name="connsiteX771" fmla="*/ 4733406 w 6656996"/>
                <a:gd name="connsiteY771" fmla="*/ 3764740 h 5842905"/>
                <a:gd name="connsiteX772" fmla="*/ 2633773 w 6656996"/>
                <a:gd name="connsiteY772" fmla="*/ 3748424 h 5842905"/>
                <a:gd name="connsiteX773" fmla="*/ 2634632 w 6656996"/>
                <a:gd name="connsiteY773" fmla="*/ 3751000 h 5842905"/>
                <a:gd name="connsiteX774" fmla="*/ 2627762 w 6656996"/>
                <a:gd name="connsiteY774" fmla="*/ 3757870 h 5842905"/>
                <a:gd name="connsiteX775" fmla="*/ 2620892 w 6656996"/>
                <a:gd name="connsiteY775" fmla="*/ 3757870 h 5842905"/>
                <a:gd name="connsiteX776" fmla="*/ 2627762 w 6656996"/>
                <a:gd name="connsiteY776" fmla="*/ 3751000 h 5842905"/>
                <a:gd name="connsiteX777" fmla="*/ 2633773 w 6656996"/>
                <a:gd name="connsiteY777" fmla="*/ 3748424 h 5842905"/>
                <a:gd name="connsiteX778" fmla="*/ 1885806 w 6656996"/>
                <a:gd name="connsiteY778" fmla="*/ 3744130 h 5842905"/>
                <a:gd name="connsiteX779" fmla="*/ 1892676 w 6656996"/>
                <a:gd name="connsiteY779" fmla="*/ 3751000 h 5842905"/>
                <a:gd name="connsiteX780" fmla="*/ 1885806 w 6656996"/>
                <a:gd name="connsiteY780" fmla="*/ 3751000 h 5842905"/>
                <a:gd name="connsiteX781" fmla="*/ 1885806 w 6656996"/>
                <a:gd name="connsiteY781" fmla="*/ 3744130 h 5842905"/>
                <a:gd name="connsiteX782" fmla="*/ 5860080 w 6656996"/>
                <a:gd name="connsiteY782" fmla="*/ 3737260 h 5842905"/>
                <a:gd name="connsiteX783" fmla="*/ 5870385 w 6656996"/>
                <a:gd name="connsiteY783" fmla="*/ 3747565 h 5842905"/>
                <a:gd name="connsiteX784" fmla="*/ 5860080 w 6656996"/>
                <a:gd name="connsiteY784" fmla="*/ 3757870 h 5842905"/>
                <a:gd name="connsiteX785" fmla="*/ 5849775 w 6656996"/>
                <a:gd name="connsiteY785" fmla="*/ 3747565 h 5842905"/>
                <a:gd name="connsiteX786" fmla="*/ 5860080 w 6656996"/>
                <a:gd name="connsiteY786" fmla="*/ 3737260 h 5842905"/>
                <a:gd name="connsiteX787" fmla="*/ 2820121 w 6656996"/>
                <a:gd name="connsiteY787" fmla="*/ 3737260 h 5842905"/>
                <a:gd name="connsiteX788" fmla="*/ 2826991 w 6656996"/>
                <a:gd name="connsiteY788" fmla="*/ 3744130 h 5842905"/>
                <a:gd name="connsiteX789" fmla="*/ 2820121 w 6656996"/>
                <a:gd name="connsiteY789" fmla="*/ 3744130 h 5842905"/>
                <a:gd name="connsiteX790" fmla="*/ 2813251 w 6656996"/>
                <a:gd name="connsiteY790" fmla="*/ 3744130 h 5842905"/>
                <a:gd name="connsiteX791" fmla="*/ 2820121 w 6656996"/>
                <a:gd name="connsiteY791" fmla="*/ 3737260 h 5842905"/>
                <a:gd name="connsiteX792" fmla="*/ 1714057 w 6656996"/>
                <a:gd name="connsiteY792" fmla="*/ 3737260 h 5842905"/>
                <a:gd name="connsiteX793" fmla="*/ 1720927 w 6656996"/>
                <a:gd name="connsiteY793" fmla="*/ 3744130 h 5842905"/>
                <a:gd name="connsiteX794" fmla="*/ 1714057 w 6656996"/>
                <a:gd name="connsiteY794" fmla="*/ 3751000 h 5842905"/>
                <a:gd name="connsiteX795" fmla="*/ 1707187 w 6656996"/>
                <a:gd name="connsiteY795" fmla="*/ 3751000 h 5842905"/>
                <a:gd name="connsiteX796" fmla="*/ 1714057 w 6656996"/>
                <a:gd name="connsiteY796" fmla="*/ 3737260 h 5842905"/>
                <a:gd name="connsiteX797" fmla="*/ 4853631 w 6656996"/>
                <a:gd name="connsiteY797" fmla="*/ 3730390 h 5842905"/>
                <a:gd name="connsiteX798" fmla="*/ 4857066 w 6656996"/>
                <a:gd name="connsiteY798" fmla="*/ 3733825 h 5842905"/>
                <a:gd name="connsiteX799" fmla="*/ 4853631 w 6656996"/>
                <a:gd name="connsiteY799" fmla="*/ 3737260 h 5842905"/>
                <a:gd name="connsiteX800" fmla="*/ 4850196 w 6656996"/>
                <a:gd name="connsiteY800" fmla="*/ 3733825 h 5842905"/>
                <a:gd name="connsiteX801" fmla="*/ 4853631 w 6656996"/>
                <a:gd name="connsiteY801" fmla="*/ 3730390 h 5842905"/>
                <a:gd name="connsiteX802" fmla="*/ 6411395 w 6656996"/>
                <a:gd name="connsiteY802" fmla="*/ 3723520 h 5842905"/>
                <a:gd name="connsiteX803" fmla="*/ 6437158 w 6656996"/>
                <a:gd name="connsiteY803" fmla="*/ 3740695 h 5842905"/>
                <a:gd name="connsiteX804" fmla="*/ 6411395 w 6656996"/>
                <a:gd name="connsiteY804" fmla="*/ 3757870 h 5842905"/>
                <a:gd name="connsiteX805" fmla="*/ 6385632 w 6656996"/>
                <a:gd name="connsiteY805" fmla="*/ 3740695 h 5842905"/>
                <a:gd name="connsiteX806" fmla="*/ 6411395 w 6656996"/>
                <a:gd name="connsiteY806" fmla="*/ 3723520 h 5842905"/>
                <a:gd name="connsiteX807" fmla="*/ 5578412 w 6656996"/>
                <a:gd name="connsiteY807" fmla="*/ 3723520 h 5842905"/>
                <a:gd name="connsiteX808" fmla="*/ 5585282 w 6656996"/>
                <a:gd name="connsiteY808" fmla="*/ 3730390 h 5842905"/>
                <a:gd name="connsiteX809" fmla="*/ 5578412 w 6656996"/>
                <a:gd name="connsiteY809" fmla="*/ 3737260 h 5842905"/>
                <a:gd name="connsiteX810" fmla="*/ 5571542 w 6656996"/>
                <a:gd name="connsiteY810" fmla="*/ 3730390 h 5842905"/>
                <a:gd name="connsiteX811" fmla="*/ 5578412 w 6656996"/>
                <a:gd name="connsiteY811" fmla="*/ 3723520 h 5842905"/>
                <a:gd name="connsiteX812" fmla="*/ 3770751 w 6656996"/>
                <a:gd name="connsiteY812" fmla="*/ 3720944 h 5842905"/>
                <a:gd name="connsiteX813" fmla="*/ 3771610 w 6656996"/>
                <a:gd name="connsiteY813" fmla="*/ 3723520 h 5842905"/>
                <a:gd name="connsiteX814" fmla="*/ 3771610 w 6656996"/>
                <a:gd name="connsiteY814" fmla="*/ 3730390 h 5842905"/>
                <a:gd name="connsiteX815" fmla="*/ 3764740 w 6656996"/>
                <a:gd name="connsiteY815" fmla="*/ 3723520 h 5842905"/>
                <a:gd name="connsiteX816" fmla="*/ 3770751 w 6656996"/>
                <a:gd name="connsiteY816" fmla="*/ 3720944 h 5842905"/>
                <a:gd name="connsiteX817" fmla="*/ 4015495 w 6656996"/>
                <a:gd name="connsiteY817" fmla="*/ 3716650 h 5842905"/>
                <a:gd name="connsiteX818" fmla="*/ 4022365 w 6656996"/>
                <a:gd name="connsiteY818" fmla="*/ 3723520 h 5842905"/>
                <a:gd name="connsiteX819" fmla="*/ 4015495 w 6656996"/>
                <a:gd name="connsiteY819" fmla="*/ 3723520 h 5842905"/>
                <a:gd name="connsiteX820" fmla="*/ 4015495 w 6656996"/>
                <a:gd name="connsiteY820" fmla="*/ 3716650 h 5842905"/>
                <a:gd name="connsiteX821" fmla="*/ 2425098 w 6656996"/>
                <a:gd name="connsiteY821" fmla="*/ 3704844 h 5842905"/>
                <a:gd name="connsiteX822" fmla="*/ 2428533 w 6656996"/>
                <a:gd name="connsiteY822" fmla="*/ 3708064 h 5842905"/>
                <a:gd name="connsiteX823" fmla="*/ 2421663 w 6656996"/>
                <a:gd name="connsiteY823" fmla="*/ 3716652 h 5842905"/>
                <a:gd name="connsiteX824" fmla="*/ 2414793 w 6656996"/>
                <a:gd name="connsiteY824" fmla="*/ 3708064 h 5842905"/>
                <a:gd name="connsiteX825" fmla="*/ 2421663 w 6656996"/>
                <a:gd name="connsiteY825" fmla="*/ 3708064 h 5842905"/>
                <a:gd name="connsiteX826" fmla="*/ 2425098 w 6656996"/>
                <a:gd name="connsiteY826" fmla="*/ 3704844 h 5842905"/>
                <a:gd name="connsiteX827" fmla="*/ 5186824 w 6656996"/>
                <a:gd name="connsiteY827" fmla="*/ 3699476 h 5842905"/>
                <a:gd name="connsiteX828" fmla="*/ 5193694 w 6656996"/>
                <a:gd name="connsiteY828" fmla="*/ 3708064 h 5842905"/>
                <a:gd name="connsiteX829" fmla="*/ 5186824 w 6656996"/>
                <a:gd name="connsiteY829" fmla="*/ 3716652 h 5842905"/>
                <a:gd name="connsiteX830" fmla="*/ 5179954 w 6656996"/>
                <a:gd name="connsiteY830" fmla="*/ 3708064 h 5842905"/>
                <a:gd name="connsiteX831" fmla="*/ 5186824 w 6656996"/>
                <a:gd name="connsiteY831" fmla="*/ 3699476 h 5842905"/>
                <a:gd name="connsiteX832" fmla="*/ 3651386 w 6656996"/>
                <a:gd name="connsiteY832" fmla="*/ 3699476 h 5842905"/>
                <a:gd name="connsiteX833" fmla="*/ 3658256 w 6656996"/>
                <a:gd name="connsiteY833" fmla="*/ 3708064 h 5842905"/>
                <a:gd name="connsiteX834" fmla="*/ 3651386 w 6656996"/>
                <a:gd name="connsiteY834" fmla="*/ 3708064 h 5842905"/>
                <a:gd name="connsiteX835" fmla="*/ 3644516 w 6656996"/>
                <a:gd name="connsiteY835" fmla="*/ 3708064 h 5842905"/>
                <a:gd name="connsiteX836" fmla="*/ 3651386 w 6656996"/>
                <a:gd name="connsiteY836" fmla="*/ 3699476 h 5842905"/>
                <a:gd name="connsiteX837" fmla="*/ 2315178 w 6656996"/>
                <a:gd name="connsiteY837" fmla="*/ 3692606 h 5842905"/>
                <a:gd name="connsiteX838" fmla="*/ 2328918 w 6656996"/>
                <a:gd name="connsiteY838" fmla="*/ 3699476 h 5842905"/>
                <a:gd name="connsiteX839" fmla="*/ 2322048 w 6656996"/>
                <a:gd name="connsiteY839" fmla="*/ 3706346 h 5842905"/>
                <a:gd name="connsiteX840" fmla="*/ 2308308 w 6656996"/>
                <a:gd name="connsiteY840" fmla="*/ 3699476 h 5842905"/>
                <a:gd name="connsiteX841" fmla="*/ 2315178 w 6656996"/>
                <a:gd name="connsiteY841" fmla="*/ 3692606 h 5842905"/>
                <a:gd name="connsiteX842" fmla="*/ 1827410 w 6656996"/>
                <a:gd name="connsiteY842" fmla="*/ 3692606 h 5842905"/>
                <a:gd name="connsiteX843" fmla="*/ 1834280 w 6656996"/>
                <a:gd name="connsiteY843" fmla="*/ 3699476 h 5842905"/>
                <a:gd name="connsiteX844" fmla="*/ 1827410 w 6656996"/>
                <a:gd name="connsiteY844" fmla="*/ 3706346 h 5842905"/>
                <a:gd name="connsiteX845" fmla="*/ 1827410 w 6656996"/>
                <a:gd name="connsiteY845" fmla="*/ 3699476 h 5842905"/>
                <a:gd name="connsiteX846" fmla="*/ 1827410 w 6656996"/>
                <a:gd name="connsiteY846" fmla="*/ 3692606 h 5842905"/>
                <a:gd name="connsiteX847" fmla="*/ 4424257 w 6656996"/>
                <a:gd name="connsiteY847" fmla="*/ 3685736 h 5842905"/>
                <a:gd name="connsiteX848" fmla="*/ 4427692 w 6656996"/>
                <a:gd name="connsiteY848" fmla="*/ 3689171 h 5842905"/>
                <a:gd name="connsiteX849" fmla="*/ 4424257 w 6656996"/>
                <a:gd name="connsiteY849" fmla="*/ 3692606 h 5842905"/>
                <a:gd name="connsiteX850" fmla="*/ 4420822 w 6656996"/>
                <a:gd name="connsiteY850" fmla="*/ 3689171 h 5842905"/>
                <a:gd name="connsiteX851" fmla="*/ 4424257 w 6656996"/>
                <a:gd name="connsiteY851" fmla="*/ 3685736 h 5842905"/>
                <a:gd name="connsiteX852" fmla="*/ 2614022 w 6656996"/>
                <a:gd name="connsiteY852" fmla="*/ 3685736 h 5842905"/>
                <a:gd name="connsiteX853" fmla="*/ 2627762 w 6656996"/>
                <a:gd name="connsiteY853" fmla="*/ 3685736 h 5842905"/>
                <a:gd name="connsiteX854" fmla="*/ 2620892 w 6656996"/>
                <a:gd name="connsiteY854" fmla="*/ 3699476 h 5842905"/>
                <a:gd name="connsiteX855" fmla="*/ 2607152 w 6656996"/>
                <a:gd name="connsiteY855" fmla="*/ 3692606 h 5842905"/>
                <a:gd name="connsiteX856" fmla="*/ 2614022 w 6656996"/>
                <a:gd name="connsiteY856" fmla="*/ 3685736 h 5842905"/>
                <a:gd name="connsiteX857" fmla="*/ 2751421 w 6656996"/>
                <a:gd name="connsiteY857" fmla="*/ 3678867 h 5842905"/>
                <a:gd name="connsiteX858" fmla="*/ 2758291 w 6656996"/>
                <a:gd name="connsiteY858" fmla="*/ 3685737 h 5842905"/>
                <a:gd name="connsiteX859" fmla="*/ 2751421 w 6656996"/>
                <a:gd name="connsiteY859" fmla="*/ 3692607 h 5842905"/>
                <a:gd name="connsiteX860" fmla="*/ 2744551 w 6656996"/>
                <a:gd name="connsiteY860" fmla="*/ 3685737 h 5842905"/>
                <a:gd name="connsiteX861" fmla="*/ 2751421 w 6656996"/>
                <a:gd name="connsiteY861" fmla="*/ 3678867 h 5842905"/>
                <a:gd name="connsiteX862" fmla="*/ 2085035 w 6656996"/>
                <a:gd name="connsiteY862" fmla="*/ 3678867 h 5842905"/>
                <a:gd name="connsiteX863" fmla="*/ 2091905 w 6656996"/>
                <a:gd name="connsiteY863" fmla="*/ 3685737 h 5842905"/>
                <a:gd name="connsiteX864" fmla="*/ 2085035 w 6656996"/>
                <a:gd name="connsiteY864" fmla="*/ 3685737 h 5842905"/>
                <a:gd name="connsiteX865" fmla="*/ 2085035 w 6656996"/>
                <a:gd name="connsiteY865" fmla="*/ 3678867 h 5842905"/>
                <a:gd name="connsiteX866" fmla="*/ 5070033 w 6656996"/>
                <a:gd name="connsiteY866" fmla="*/ 3671997 h 5842905"/>
                <a:gd name="connsiteX867" fmla="*/ 5076903 w 6656996"/>
                <a:gd name="connsiteY867" fmla="*/ 3678867 h 5842905"/>
                <a:gd name="connsiteX868" fmla="*/ 5070033 w 6656996"/>
                <a:gd name="connsiteY868" fmla="*/ 3685737 h 5842905"/>
                <a:gd name="connsiteX869" fmla="*/ 5063163 w 6656996"/>
                <a:gd name="connsiteY869" fmla="*/ 3678867 h 5842905"/>
                <a:gd name="connsiteX870" fmla="*/ 5070033 w 6656996"/>
                <a:gd name="connsiteY870" fmla="*/ 3671997 h 5842905"/>
                <a:gd name="connsiteX871" fmla="*/ 3344814 w 6656996"/>
                <a:gd name="connsiteY871" fmla="*/ 3670280 h 5842905"/>
                <a:gd name="connsiteX872" fmla="*/ 3349108 w 6656996"/>
                <a:gd name="connsiteY872" fmla="*/ 3678867 h 5842905"/>
                <a:gd name="connsiteX873" fmla="*/ 3342238 w 6656996"/>
                <a:gd name="connsiteY873" fmla="*/ 3685737 h 5842905"/>
                <a:gd name="connsiteX874" fmla="*/ 3328498 w 6656996"/>
                <a:gd name="connsiteY874" fmla="*/ 3678867 h 5842905"/>
                <a:gd name="connsiteX875" fmla="*/ 3335368 w 6656996"/>
                <a:gd name="connsiteY875" fmla="*/ 3671997 h 5842905"/>
                <a:gd name="connsiteX876" fmla="*/ 3344814 w 6656996"/>
                <a:gd name="connsiteY876" fmla="*/ 3670280 h 5842905"/>
                <a:gd name="connsiteX877" fmla="*/ 2885385 w 6656996"/>
                <a:gd name="connsiteY877" fmla="*/ 3665127 h 5842905"/>
                <a:gd name="connsiteX878" fmla="*/ 2892255 w 6656996"/>
                <a:gd name="connsiteY878" fmla="*/ 3671997 h 5842905"/>
                <a:gd name="connsiteX879" fmla="*/ 2885385 w 6656996"/>
                <a:gd name="connsiteY879" fmla="*/ 3678867 h 5842905"/>
                <a:gd name="connsiteX880" fmla="*/ 2878515 w 6656996"/>
                <a:gd name="connsiteY880" fmla="*/ 3671997 h 5842905"/>
                <a:gd name="connsiteX881" fmla="*/ 2885385 w 6656996"/>
                <a:gd name="connsiteY881" fmla="*/ 3665127 h 5842905"/>
                <a:gd name="connsiteX882" fmla="*/ 2699896 w 6656996"/>
                <a:gd name="connsiteY882" fmla="*/ 3630777 h 5842905"/>
                <a:gd name="connsiteX883" fmla="*/ 2706766 w 6656996"/>
                <a:gd name="connsiteY883" fmla="*/ 3630777 h 5842905"/>
                <a:gd name="connsiteX884" fmla="*/ 2699896 w 6656996"/>
                <a:gd name="connsiteY884" fmla="*/ 3637647 h 5842905"/>
                <a:gd name="connsiteX885" fmla="*/ 2693026 w 6656996"/>
                <a:gd name="connsiteY885" fmla="*/ 3637647 h 5842905"/>
                <a:gd name="connsiteX886" fmla="*/ 2699896 w 6656996"/>
                <a:gd name="connsiteY886" fmla="*/ 3630777 h 5842905"/>
                <a:gd name="connsiteX887" fmla="*/ 2215564 w 6656996"/>
                <a:gd name="connsiteY887" fmla="*/ 3630777 h 5842905"/>
                <a:gd name="connsiteX888" fmla="*/ 2222434 w 6656996"/>
                <a:gd name="connsiteY888" fmla="*/ 3630777 h 5842905"/>
                <a:gd name="connsiteX889" fmla="*/ 2215564 w 6656996"/>
                <a:gd name="connsiteY889" fmla="*/ 3637647 h 5842905"/>
                <a:gd name="connsiteX890" fmla="*/ 2208694 w 6656996"/>
                <a:gd name="connsiteY890" fmla="*/ 3637647 h 5842905"/>
                <a:gd name="connsiteX891" fmla="*/ 2215564 w 6656996"/>
                <a:gd name="connsiteY891" fmla="*/ 3630777 h 5842905"/>
                <a:gd name="connsiteX892" fmla="*/ 3121540 w 6656996"/>
                <a:gd name="connsiteY892" fmla="*/ 3618969 h 5842905"/>
                <a:gd name="connsiteX893" fmla="*/ 3122399 w 6656996"/>
                <a:gd name="connsiteY893" fmla="*/ 3622189 h 5842905"/>
                <a:gd name="connsiteX894" fmla="*/ 3122399 w 6656996"/>
                <a:gd name="connsiteY894" fmla="*/ 3630777 h 5842905"/>
                <a:gd name="connsiteX895" fmla="*/ 3115529 w 6656996"/>
                <a:gd name="connsiteY895" fmla="*/ 3622189 h 5842905"/>
                <a:gd name="connsiteX896" fmla="*/ 3121540 w 6656996"/>
                <a:gd name="connsiteY896" fmla="*/ 3618969 h 5842905"/>
                <a:gd name="connsiteX897" fmla="*/ 6330673 w 6656996"/>
                <a:gd name="connsiteY897" fmla="*/ 3613601 h 5842905"/>
                <a:gd name="connsiteX898" fmla="*/ 6334108 w 6656996"/>
                <a:gd name="connsiteY898" fmla="*/ 3617036 h 5842905"/>
                <a:gd name="connsiteX899" fmla="*/ 6330673 w 6656996"/>
                <a:gd name="connsiteY899" fmla="*/ 3620471 h 5842905"/>
                <a:gd name="connsiteX900" fmla="*/ 6327238 w 6656996"/>
                <a:gd name="connsiteY900" fmla="*/ 3617036 h 5842905"/>
                <a:gd name="connsiteX901" fmla="*/ 6330673 w 6656996"/>
                <a:gd name="connsiteY901" fmla="*/ 3613601 h 5842905"/>
                <a:gd name="connsiteX902" fmla="*/ 5532039 w 6656996"/>
                <a:gd name="connsiteY902" fmla="*/ 3613601 h 5842905"/>
                <a:gd name="connsiteX903" fmla="*/ 5544062 w 6656996"/>
                <a:gd name="connsiteY903" fmla="*/ 3622189 h 5842905"/>
                <a:gd name="connsiteX904" fmla="*/ 5532039 w 6656996"/>
                <a:gd name="connsiteY904" fmla="*/ 3630777 h 5842905"/>
                <a:gd name="connsiteX905" fmla="*/ 5520016 w 6656996"/>
                <a:gd name="connsiteY905" fmla="*/ 3622189 h 5842905"/>
                <a:gd name="connsiteX906" fmla="*/ 5532039 w 6656996"/>
                <a:gd name="connsiteY906" fmla="*/ 3613601 h 5842905"/>
                <a:gd name="connsiteX907" fmla="*/ 5832600 w 6656996"/>
                <a:gd name="connsiteY907" fmla="*/ 3599861 h 5842905"/>
                <a:gd name="connsiteX908" fmla="*/ 5842905 w 6656996"/>
                <a:gd name="connsiteY908" fmla="*/ 3610166 h 5842905"/>
                <a:gd name="connsiteX909" fmla="*/ 5832600 w 6656996"/>
                <a:gd name="connsiteY909" fmla="*/ 3620471 h 5842905"/>
                <a:gd name="connsiteX910" fmla="*/ 5822295 w 6656996"/>
                <a:gd name="connsiteY910" fmla="*/ 3610166 h 5842905"/>
                <a:gd name="connsiteX911" fmla="*/ 5832600 w 6656996"/>
                <a:gd name="connsiteY911" fmla="*/ 3599861 h 5842905"/>
                <a:gd name="connsiteX912" fmla="*/ 2078165 w 6656996"/>
                <a:gd name="connsiteY912" fmla="*/ 3586121 h 5842905"/>
                <a:gd name="connsiteX913" fmla="*/ 2085035 w 6656996"/>
                <a:gd name="connsiteY913" fmla="*/ 3592991 h 5842905"/>
                <a:gd name="connsiteX914" fmla="*/ 2078165 w 6656996"/>
                <a:gd name="connsiteY914" fmla="*/ 3599861 h 5842905"/>
                <a:gd name="connsiteX915" fmla="*/ 2071295 w 6656996"/>
                <a:gd name="connsiteY915" fmla="*/ 3592991 h 5842905"/>
                <a:gd name="connsiteX916" fmla="*/ 2078165 w 6656996"/>
                <a:gd name="connsiteY916" fmla="*/ 3586121 h 5842905"/>
                <a:gd name="connsiteX917" fmla="*/ 6203578 w 6656996"/>
                <a:gd name="connsiteY917" fmla="*/ 3579251 h 5842905"/>
                <a:gd name="connsiteX918" fmla="*/ 6213883 w 6656996"/>
                <a:gd name="connsiteY918" fmla="*/ 3586121 h 5842905"/>
                <a:gd name="connsiteX919" fmla="*/ 6203578 w 6656996"/>
                <a:gd name="connsiteY919" fmla="*/ 3592991 h 5842905"/>
                <a:gd name="connsiteX920" fmla="*/ 6193273 w 6656996"/>
                <a:gd name="connsiteY920" fmla="*/ 3586121 h 5842905"/>
                <a:gd name="connsiteX921" fmla="*/ 6203578 w 6656996"/>
                <a:gd name="connsiteY921" fmla="*/ 3579251 h 5842905"/>
                <a:gd name="connsiteX922" fmla="*/ 3970839 w 6656996"/>
                <a:gd name="connsiteY922" fmla="*/ 3579251 h 5842905"/>
                <a:gd name="connsiteX923" fmla="*/ 3984579 w 6656996"/>
                <a:gd name="connsiteY923" fmla="*/ 3586121 h 5842905"/>
                <a:gd name="connsiteX924" fmla="*/ 3970839 w 6656996"/>
                <a:gd name="connsiteY924" fmla="*/ 3599861 h 5842905"/>
                <a:gd name="connsiteX925" fmla="*/ 3957099 w 6656996"/>
                <a:gd name="connsiteY925" fmla="*/ 3592991 h 5842905"/>
                <a:gd name="connsiteX926" fmla="*/ 3970839 w 6656996"/>
                <a:gd name="connsiteY926" fmla="*/ 3579251 h 5842905"/>
                <a:gd name="connsiteX927" fmla="*/ 5714093 w 6656996"/>
                <a:gd name="connsiteY927" fmla="*/ 3572381 h 5842905"/>
                <a:gd name="connsiteX928" fmla="*/ 5722681 w 6656996"/>
                <a:gd name="connsiteY928" fmla="*/ 3579251 h 5842905"/>
                <a:gd name="connsiteX929" fmla="*/ 5714093 w 6656996"/>
                <a:gd name="connsiteY929" fmla="*/ 3586121 h 5842905"/>
                <a:gd name="connsiteX930" fmla="*/ 5705505 w 6656996"/>
                <a:gd name="connsiteY930" fmla="*/ 3579251 h 5842905"/>
                <a:gd name="connsiteX931" fmla="*/ 5714093 w 6656996"/>
                <a:gd name="connsiteY931" fmla="*/ 3572381 h 5842905"/>
                <a:gd name="connsiteX932" fmla="*/ 4496393 w 6656996"/>
                <a:gd name="connsiteY932" fmla="*/ 3572381 h 5842905"/>
                <a:gd name="connsiteX933" fmla="*/ 4499828 w 6656996"/>
                <a:gd name="connsiteY933" fmla="*/ 3575816 h 5842905"/>
                <a:gd name="connsiteX934" fmla="*/ 4496393 w 6656996"/>
                <a:gd name="connsiteY934" fmla="*/ 3579251 h 5842905"/>
                <a:gd name="connsiteX935" fmla="*/ 4492958 w 6656996"/>
                <a:gd name="connsiteY935" fmla="*/ 3575816 h 5842905"/>
                <a:gd name="connsiteX936" fmla="*/ 4496393 w 6656996"/>
                <a:gd name="connsiteY936" fmla="*/ 3572381 h 5842905"/>
                <a:gd name="connsiteX937" fmla="*/ 5396358 w 6656996"/>
                <a:gd name="connsiteY937" fmla="*/ 3565511 h 5842905"/>
                <a:gd name="connsiteX938" fmla="*/ 5399793 w 6656996"/>
                <a:gd name="connsiteY938" fmla="*/ 3568946 h 5842905"/>
                <a:gd name="connsiteX939" fmla="*/ 5396358 w 6656996"/>
                <a:gd name="connsiteY939" fmla="*/ 3572381 h 5842905"/>
                <a:gd name="connsiteX940" fmla="*/ 5392923 w 6656996"/>
                <a:gd name="connsiteY940" fmla="*/ 3568946 h 5842905"/>
                <a:gd name="connsiteX941" fmla="*/ 5396358 w 6656996"/>
                <a:gd name="connsiteY941" fmla="*/ 3565511 h 5842905"/>
                <a:gd name="connsiteX942" fmla="*/ 4661272 w 6656996"/>
                <a:gd name="connsiteY942" fmla="*/ 3565511 h 5842905"/>
                <a:gd name="connsiteX943" fmla="*/ 4664707 w 6656996"/>
                <a:gd name="connsiteY943" fmla="*/ 3568946 h 5842905"/>
                <a:gd name="connsiteX944" fmla="*/ 4661272 w 6656996"/>
                <a:gd name="connsiteY944" fmla="*/ 3572381 h 5842905"/>
                <a:gd name="connsiteX945" fmla="*/ 4657837 w 6656996"/>
                <a:gd name="connsiteY945" fmla="*/ 3568946 h 5842905"/>
                <a:gd name="connsiteX946" fmla="*/ 4661272 w 6656996"/>
                <a:gd name="connsiteY946" fmla="*/ 3565511 h 5842905"/>
                <a:gd name="connsiteX947" fmla="*/ 6595166 w 6656996"/>
                <a:gd name="connsiteY947" fmla="*/ 3558641 h 5842905"/>
                <a:gd name="connsiteX948" fmla="*/ 6605471 w 6656996"/>
                <a:gd name="connsiteY948" fmla="*/ 3568946 h 5842905"/>
                <a:gd name="connsiteX949" fmla="*/ 6595166 w 6656996"/>
                <a:gd name="connsiteY949" fmla="*/ 3579251 h 5842905"/>
                <a:gd name="connsiteX950" fmla="*/ 6584861 w 6656996"/>
                <a:gd name="connsiteY950" fmla="*/ 3568946 h 5842905"/>
                <a:gd name="connsiteX951" fmla="*/ 6595166 w 6656996"/>
                <a:gd name="connsiteY951" fmla="*/ 3558641 h 5842905"/>
                <a:gd name="connsiteX952" fmla="*/ 2410499 w 6656996"/>
                <a:gd name="connsiteY952" fmla="*/ 3556065 h 5842905"/>
                <a:gd name="connsiteX953" fmla="*/ 2414793 w 6656996"/>
                <a:gd name="connsiteY953" fmla="*/ 3558641 h 5842905"/>
                <a:gd name="connsiteX954" fmla="*/ 2407923 w 6656996"/>
                <a:gd name="connsiteY954" fmla="*/ 3565511 h 5842905"/>
                <a:gd name="connsiteX955" fmla="*/ 2401053 w 6656996"/>
                <a:gd name="connsiteY955" fmla="*/ 3565511 h 5842905"/>
                <a:gd name="connsiteX956" fmla="*/ 2401053 w 6656996"/>
                <a:gd name="connsiteY956" fmla="*/ 3558641 h 5842905"/>
                <a:gd name="connsiteX957" fmla="*/ 2410499 w 6656996"/>
                <a:gd name="connsiteY957" fmla="*/ 3556065 h 5842905"/>
                <a:gd name="connsiteX958" fmla="*/ 2308308 w 6656996"/>
                <a:gd name="connsiteY958" fmla="*/ 3544901 h 5842905"/>
                <a:gd name="connsiteX959" fmla="*/ 2315178 w 6656996"/>
                <a:gd name="connsiteY959" fmla="*/ 3551771 h 5842905"/>
                <a:gd name="connsiteX960" fmla="*/ 2308308 w 6656996"/>
                <a:gd name="connsiteY960" fmla="*/ 3558641 h 5842905"/>
                <a:gd name="connsiteX961" fmla="*/ 2301438 w 6656996"/>
                <a:gd name="connsiteY961" fmla="*/ 3551771 h 5842905"/>
                <a:gd name="connsiteX962" fmla="*/ 2308308 w 6656996"/>
                <a:gd name="connsiteY962" fmla="*/ 3544901 h 5842905"/>
                <a:gd name="connsiteX963" fmla="*/ 4608887 w 6656996"/>
                <a:gd name="connsiteY963" fmla="*/ 3533524 h 5842905"/>
                <a:gd name="connsiteX964" fmla="*/ 4613181 w 6656996"/>
                <a:gd name="connsiteY964" fmla="*/ 3543185 h 5842905"/>
                <a:gd name="connsiteX965" fmla="*/ 4606311 w 6656996"/>
                <a:gd name="connsiteY965" fmla="*/ 3550914 h 5842905"/>
                <a:gd name="connsiteX966" fmla="*/ 4592571 w 6656996"/>
                <a:gd name="connsiteY966" fmla="*/ 3543185 h 5842905"/>
                <a:gd name="connsiteX967" fmla="*/ 4599441 w 6656996"/>
                <a:gd name="connsiteY967" fmla="*/ 3535456 h 5842905"/>
                <a:gd name="connsiteX968" fmla="*/ 4608887 w 6656996"/>
                <a:gd name="connsiteY968" fmla="*/ 3533524 h 5842905"/>
                <a:gd name="connsiteX969" fmla="*/ 3294148 w 6656996"/>
                <a:gd name="connsiteY969" fmla="*/ 3527727 h 5842905"/>
                <a:gd name="connsiteX970" fmla="*/ 3301018 w 6656996"/>
                <a:gd name="connsiteY970" fmla="*/ 3527727 h 5842905"/>
                <a:gd name="connsiteX971" fmla="*/ 3301018 w 6656996"/>
                <a:gd name="connsiteY971" fmla="*/ 3538033 h 5842905"/>
                <a:gd name="connsiteX972" fmla="*/ 3294148 w 6656996"/>
                <a:gd name="connsiteY972" fmla="*/ 3538033 h 5842905"/>
                <a:gd name="connsiteX973" fmla="*/ 3294148 w 6656996"/>
                <a:gd name="connsiteY973" fmla="*/ 3527727 h 5842905"/>
                <a:gd name="connsiteX974" fmla="*/ 5082056 w 6656996"/>
                <a:gd name="connsiteY974" fmla="*/ 3500247 h 5842905"/>
                <a:gd name="connsiteX975" fmla="*/ 5087209 w 6656996"/>
                <a:gd name="connsiteY975" fmla="*/ 3503682 h 5842905"/>
                <a:gd name="connsiteX976" fmla="*/ 5082056 w 6656996"/>
                <a:gd name="connsiteY976" fmla="*/ 3507117 h 5842905"/>
                <a:gd name="connsiteX977" fmla="*/ 5076903 w 6656996"/>
                <a:gd name="connsiteY977" fmla="*/ 3503682 h 5842905"/>
                <a:gd name="connsiteX978" fmla="*/ 5082056 w 6656996"/>
                <a:gd name="connsiteY978" fmla="*/ 3500247 h 5842905"/>
                <a:gd name="connsiteX979" fmla="*/ 2851035 w 6656996"/>
                <a:gd name="connsiteY979" fmla="*/ 3493377 h 5842905"/>
                <a:gd name="connsiteX980" fmla="*/ 2857905 w 6656996"/>
                <a:gd name="connsiteY980" fmla="*/ 3500247 h 5842905"/>
                <a:gd name="connsiteX981" fmla="*/ 2851035 w 6656996"/>
                <a:gd name="connsiteY981" fmla="*/ 3507117 h 5842905"/>
                <a:gd name="connsiteX982" fmla="*/ 2844165 w 6656996"/>
                <a:gd name="connsiteY982" fmla="*/ 3500247 h 5842905"/>
                <a:gd name="connsiteX983" fmla="*/ 2851035 w 6656996"/>
                <a:gd name="connsiteY983" fmla="*/ 3493377 h 5842905"/>
                <a:gd name="connsiteX984" fmla="*/ 6055874 w 6656996"/>
                <a:gd name="connsiteY984" fmla="*/ 3486508 h 5842905"/>
                <a:gd name="connsiteX985" fmla="*/ 6062744 w 6656996"/>
                <a:gd name="connsiteY985" fmla="*/ 3493378 h 5842905"/>
                <a:gd name="connsiteX986" fmla="*/ 6055874 w 6656996"/>
                <a:gd name="connsiteY986" fmla="*/ 3500248 h 5842905"/>
                <a:gd name="connsiteX987" fmla="*/ 6049004 w 6656996"/>
                <a:gd name="connsiteY987" fmla="*/ 3493378 h 5842905"/>
                <a:gd name="connsiteX988" fmla="*/ 6055874 w 6656996"/>
                <a:gd name="connsiteY988" fmla="*/ 3486508 h 5842905"/>
                <a:gd name="connsiteX989" fmla="*/ 4912025 w 6656996"/>
                <a:gd name="connsiteY989" fmla="*/ 3479638 h 5842905"/>
                <a:gd name="connsiteX990" fmla="*/ 4915460 w 6656996"/>
                <a:gd name="connsiteY990" fmla="*/ 3483073 h 5842905"/>
                <a:gd name="connsiteX991" fmla="*/ 4912025 w 6656996"/>
                <a:gd name="connsiteY991" fmla="*/ 3486508 h 5842905"/>
                <a:gd name="connsiteX992" fmla="*/ 4908590 w 6656996"/>
                <a:gd name="connsiteY992" fmla="*/ 3483073 h 5842905"/>
                <a:gd name="connsiteX993" fmla="*/ 4912025 w 6656996"/>
                <a:gd name="connsiteY993" fmla="*/ 3479638 h 5842905"/>
                <a:gd name="connsiteX994" fmla="*/ 3029654 w 6656996"/>
                <a:gd name="connsiteY994" fmla="*/ 3479638 h 5842905"/>
                <a:gd name="connsiteX995" fmla="*/ 3036524 w 6656996"/>
                <a:gd name="connsiteY995" fmla="*/ 3486508 h 5842905"/>
                <a:gd name="connsiteX996" fmla="*/ 3029654 w 6656996"/>
                <a:gd name="connsiteY996" fmla="*/ 3493378 h 5842905"/>
                <a:gd name="connsiteX997" fmla="*/ 3022784 w 6656996"/>
                <a:gd name="connsiteY997" fmla="*/ 3486508 h 5842905"/>
                <a:gd name="connsiteX998" fmla="*/ 3029654 w 6656996"/>
                <a:gd name="connsiteY998" fmla="*/ 3479638 h 5842905"/>
                <a:gd name="connsiteX999" fmla="*/ 4771190 w 6656996"/>
                <a:gd name="connsiteY999" fmla="*/ 3465898 h 5842905"/>
                <a:gd name="connsiteX1000" fmla="*/ 4778060 w 6656996"/>
                <a:gd name="connsiteY1000" fmla="*/ 3472768 h 5842905"/>
                <a:gd name="connsiteX1001" fmla="*/ 4778060 w 6656996"/>
                <a:gd name="connsiteY1001" fmla="*/ 3479638 h 5842905"/>
                <a:gd name="connsiteX1002" fmla="*/ 4771190 w 6656996"/>
                <a:gd name="connsiteY1002" fmla="*/ 3472768 h 5842905"/>
                <a:gd name="connsiteX1003" fmla="*/ 4771190 w 6656996"/>
                <a:gd name="connsiteY1003" fmla="*/ 3465898 h 5842905"/>
                <a:gd name="connsiteX1004" fmla="*/ 3792220 w 6656996"/>
                <a:gd name="connsiteY1004" fmla="*/ 3459028 h 5842905"/>
                <a:gd name="connsiteX1005" fmla="*/ 3799090 w 6656996"/>
                <a:gd name="connsiteY1005" fmla="*/ 3465898 h 5842905"/>
                <a:gd name="connsiteX1006" fmla="*/ 3792220 w 6656996"/>
                <a:gd name="connsiteY1006" fmla="*/ 3465898 h 5842905"/>
                <a:gd name="connsiteX1007" fmla="*/ 3785350 w 6656996"/>
                <a:gd name="connsiteY1007" fmla="*/ 3465898 h 5842905"/>
                <a:gd name="connsiteX1008" fmla="*/ 3792220 w 6656996"/>
                <a:gd name="connsiteY1008" fmla="*/ 3459028 h 5842905"/>
                <a:gd name="connsiteX1009" fmla="*/ 3457309 w 6656996"/>
                <a:gd name="connsiteY1009" fmla="*/ 3459028 h 5842905"/>
                <a:gd name="connsiteX1010" fmla="*/ 3465897 w 6656996"/>
                <a:gd name="connsiteY1010" fmla="*/ 3459028 h 5842905"/>
                <a:gd name="connsiteX1011" fmla="*/ 3457309 w 6656996"/>
                <a:gd name="connsiteY1011" fmla="*/ 3465898 h 5842905"/>
                <a:gd name="connsiteX1012" fmla="*/ 3448721 w 6656996"/>
                <a:gd name="connsiteY1012" fmla="*/ 3465898 h 5842905"/>
                <a:gd name="connsiteX1013" fmla="*/ 3457309 w 6656996"/>
                <a:gd name="connsiteY1013" fmla="*/ 3459028 h 5842905"/>
                <a:gd name="connsiteX1014" fmla="*/ 4492956 w 6656996"/>
                <a:gd name="connsiteY1014" fmla="*/ 3434982 h 5842905"/>
                <a:gd name="connsiteX1015" fmla="*/ 4499826 w 6656996"/>
                <a:gd name="connsiteY1015" fmla="*/ 3443570 h 5842905"/>
                <a:gd name="connsiteX1016" fmla="*/ 4492956 w 6656996"/>
                <a:gd name="connsiteY1016" fmla="*/ 3443570 h 5842905"/>
                <a:gd name="connsiteX1017" fmla="*/ 4486086 w 6656996"/>
                <a:gd name="connsiteY1017" fmla="*/ 3443570 h 5842905"/>
                <a:gd name="connsiteX1018" fmla="*/ 4492956 w 6656996"/>
                <a:gd name="connsiteY1018" fmla="*/ 3434982 h 5842905"/>
                <a:gd name="connsiteX1019" fmla="*/ 4410517 w 6656996"/>
                <a:gd name="connsiteY1019" fmla="*/ 3434982 h 5842905"/>
                <a:gd name="connsiteX1020" fmla="*/ 4413952 w 6656996"/>
                <a:gd name="connsiteY1020" fmla="*/ 3438417 h 5842905"/>
                <a:gd name="connsiteX1021" fmla="*/ 4410517 w 6656996"/>
                <a:gd name="connsiteY1021" fmla="*/ 3441852 h 5842905"/>
                <a:gd name="connsiteX1022" fmla="*/ 4407082 w 6656996"/>
                <a:gd name="connsiteY1022" fmla="*/ 3438417 h 5842905"/>
                <a:gd name="connsiteX1023" fmla="*/ 4410517 w 6656996"/>
                <a:gd name="connsiteY1023" fmla="*/ 3434982 h 5842905"/>
                <a:gd name="connsiteX1024" fmla="*/ 6316933 w 6656996"/>
                <a:gd name="connsiteY1024" fmla="*/ 3428112 h 5842905"/>
                <a:gd name="connsiteX1025" fmla="*/ 6320368 w 6656996"/>
                <a:gd name="connsiteY1025" fmla="*/ 3431547 h 5842905"/>
                <a:gd name="connsiteX1026" fmla="*/ 6316933 w 6656996"/>
                <a:gd name="connsiteY1026" fmla="*/ 3434982 h 5842905"/>
                <a:gd name="connsiteX1027" fmla="*/ 6313498 w 6656996"/>
                <a:gd name="connsiteY1027" fmla="*/ 3431547 h 5842905"/>
                <a:gd name="connsiteX1028" fmla="*/ 6316933 w 6656996"/>
                <a:gd name="connsiteY1028" fmla="*/ 3428112 h 5842905"/>
                <a:gd name="connsiteX1029" fmla="*/ 5138733 w 6656996"/>
                <a:gd name="connsiteY1029" fmla="*/ 3414372 h 5842905"/>
                <a:gd name="connsiteX1030" fmla="*/ 5139878 w 6656996"/>
                <a:gd name="connsiteY1030" fmla="*/ 3415517 h 5842905"/>
                <a:gd name="connsiteX1031" fmla="*/ 5142168 w 6656996"/>
                <a:gd name="connsiteY1031" fmla="*/ 3414372 h 5842905"/>
                <a:gd name="connsiteX1032" fmla="*/ 5149038 w 6656996"/>
                <a:gd name="connsiteY1032" fmla="*/ 3417807 h 5842905"/>
                <a:gd name="connsiteX1033" fmla="*/ 5142168 w 6656996"/>
                <a:gd name="connsiteY1033" fmla="*/ 3421242 h 5842905"/>
                <a:gd name="connsiteX1034" fmla="*/ 5139878 w 6656996"/>
                <a:gd name="connsiteY1034" fmla="*/ 3420097 h 5842905"/>
                <a:gd name="connsiteX1035" fmla="*/ 5138733 w 6656996"/>
                <a:gd name="connsiteY1035" fmla="*/ 3421242 h 5842905"/>
                <a:gd name="connsiteX1036" fmla="*/ 5135298 w 6656996"/>
                <a:gd name="connsiteY1036" fmla="*/ 3417807 h 5842905"/>
                <a:gd name="connsiteX1037" fmla="*/ 5138733 w 6656996"/>
                <a:gd name="connsiteY1037" fmla="*/ 3414372 h 5842905"/>
                <a:gd name="connsiteX1038" fmla="*/ 6416547 w 6656996"/>
                <a:gd name="connsiteY1038" fmla="*/ 3407502 h 5842905"/>
                <a:gd name="connsiteX1039" fmla="*/ 6426852 w 6656996"/>
                <a:gd name="connsiteY1039" fmla="*/ 3414372 h 5842905"/>
                <a:gd name="connsiteX1040" fmla="*/ 6416547 w 6656996"/>
                <a:gd name="connsiteY1040" fmla="*/ 3421242 h 5842905"/>
                <a:gd name="connsiteX1041" fmla="*/ 6406242 w 6656996"/>
                <a:gd name="connsiteY1041" fmla="*/ 3414372 h 5842905"/>
                <a:gd name="connsiteX1042" fmla="*/ 6416547 w 6656996"/>
                <a:gd name="connsiteY1042" fmla="*/ 3407502 h 5842905"/>
                <a:gd name="connsiteX1043" fmla="*/ 2985000 w 6656996"/>
                <a:gd name="connsiteY1043" fmla="*/ 3407502 h 5842905"/>
                <a:gd name="connsiteX1044" fmla="*/ 2991870 w 6656996"/>
                <a:gd name="connsiteY1044" fmla="*/ 3407502 h 5842905"/>
                <a:gd name="connsiteX1045" fmla="*/ 2991870 w 6656996"/>
                <a:gd name="connsiteY1045" fmla="*/ 3414372 h 5842905"/>
                <a:gd name="connsiteX1046" fmla="*/ 2985000 w 6656996"/>
                <a:gd name="connsiteY1046" fmla="*/ 3407502 h 5842905"/>
                <a:gd name="connsiteX1047" fmla="*/ 5975153 w 6656996"/>
                <a:gd name="connsiteY1047" fmla="*/ 3400632 h 5842905"/>
                <a:gd name="connsiteX1048" fmla="*/ 5987176 w 6656996"/>
                <a:gd name="connsiteY1048" fmla="*/ 3410937 h 5842905"/>
                <a:gd name="connsiteX1049" fmla="*/ 5975153 w 6656996"/>
                <a:gd name="connsiteY1049" fmla="*/ 3421242 h 5842905"/>
                <a:gd name="connsiteX1050" fmla="*/ 5963130 w 6656996"/>
                <a:gd name="connsiteY1050" fmla="*/ 3410937 h 5842905"/>
                <a:gd name="connsiteX1051" fmla="*/ 5975153 w 6656996"/>
                <a:gd name="connsiteY1051" fmla="*/ 3400632 h 5842905"/>
                <a:gd name="connsiteX1052" fmla="*/ 5557802 w 6656996"/>
                <a:gd name="connsiteY1052" fmla="*/ 3400632 h 5842905"/>
                <a:gd name="connsiteX1053" fmla="*/ 5564672 w 6656996"/>
                <a:gd name="connsiteY1053" fmla="*/ 3407502 h 5842905"/>
                <a:gd name="connsiteX1054" fmla="*/ 5557802 w 6656996"/>
                <a:gd name="connsiteY1054" fmla="*/ 3414372 h 5842905"/>
                <a:gd name="connsiteX1055" fmla="*/ 5550932 w 6656996"/>
                <a:gd name="connsiteY1055" fmla="*/ 3407502 h 5842905"/>
                <a:gd name="connsiteX1056" fmla="*/ 5557802 w 6656996"/>
                <a:gd name="connsiteY1056" fmla="*/ 3400632 h 5842905"/>
                <a:gd name="connsiteX1057" fmla="*/ 3201403 w 6656996"/>
                <a:gd name="connsiteY1057" fmla="*/ 3393762 h 5842905"/>
                <a:gd name="connsiteX1058" fmla="*/ 3208273 w 6656996"/>
                <a:gd name="connsiteY1058" fmla="*/ 3400632 h 5842905"/>
                <a:gd name="connsiteX1059" fmla="*/ 3201403 w 6656996"/>
                <a:gd name="connsiteY1059" fmla="*/ 3407502 h 5842905"/>
                <a:gd name="connsiteX1060" fmla="*/ 3194533 w 6656996"/>
                <a:gd name="connsiteY1060" fmla="*/ 3400632 h 5842905"/>
                <a:gd name="connsiteX1061" fmla="*/ 3201403 w 6656996"/>
                <a:gd name="connsiteY1061" fmla="*/ 3393762 h 5842905"/>
                <a:gd name="connsiteX1062" fmla="*/ 6536771 w 6656996"/>
                <a:gd name="connsiteY1062" fmla="*/ 3386892 h 5842905"/>
                <a:gd name="connsiteX1063" fmla="*/ 6543641 w 6656996"/>
                <a:gd name="connsiteY1063" fmla="*/ 3393762 h 5842905"/>
                <a:gd name="connsiteX1064" fmla="*/ 6536771 w 6656996"/>
                <a:gd name="connsiteY1064" fmla="*/ 3400632 h 5842905"/>
                <a:gd name="connsiteX1065" fmla="*/ 6529901 w 6656996"/>
                <a:gd name="connsiteY1065" fmla="*/ 3393762 h 5842905"/>
                <a:gd name="connsiteX1066" fmla="*/ 6536771 w 6656996"/>
                <a:gd name="connsiteY1066" fmla="*/ 3386892 h 5842905"/>
                <a:gd name="connsiteX1067" fmla="*/ 4939505 w 6656996"/>
                <a:gd name="connsiteY1067" fmla="*/ 3386892 h 5842905"/>
                <a:gd name="connsiteX1068" fmla="*/ 4942940 w 6656996"/>
                <a:gd name="connsiteY1068" fmla="*/ 3390327 h 5842905"/>
                <a:gd name="connsiteX1069" fmla="*/ 4939505 w 6656996"/>
                <a:gd name="connsiteY1069" fmla="*/ 3393762 h 5842905"/>
                <a:gd name="connsiteX1070" fmla="*/ 4936070 w 6656996"/>
                <a:gd name="connsiteY1070" fmla="*/ 3390327 h 5842905"/>
                <a:gd name="connsiteX1071" fmla="*/ 4939505 w 6656996"/>
                <a:gd name="connsiteY1071" fmla="*/ 3386892 h 5842905"/>
                <a:gd name="connsiteX1072" fmla="*/ 4798670 w 6656996"/>
                <a:gd name="connsiteY1072" fmla="*/ 3380022 h 5842905"/>
                <a:gd name="connsiteX1073" fmla="*/ 4805540 w 6656996"/>
                <a:gd name="connsiteY1073" fmla="*/ 3386892 h 5842905"/>
                <a:gd name="connsiteX1074" fmla="*/ 4798670 w 6656996"/>
                <a:gd name="connsiteY1074" fmla="*/ 3393762 h 5842905"/>
                <a:gd name="connsiteX1075" fmla="*/ 4791800 w 6656996"/>
                <a:gd name="connsiteY1075" fmla="*/ 3386892 h 5842905"/>
                <a:gd name="connsiteX1076" fmla="*/ 4798670 w 6656996"/>
                <a:gd name="connsiteY1076" fmla="*/ 3380022 h 5842905"/>
                <a:gd name="connsiteX1077" fmla="*/ 3665126 w 6656996"/>
                <a:gd name="connsiteY1077" fmla="*/ 3380022 h 5842905"/>
                <a:gd name="connsiteX1078" fmla="*/ 3671996 w 6656996"/>
                <a:gd name="connsiteY1078" fmla="*/ 3380022 h 5842905"/>
                <a:gd name="connsiteX1079" fmla="*/ 3665126 w 6656996"/>
                <a:gd name="connsiteY1079" fmla="*/ 3386892 h 5842905"/>
                <a:gd name="connsiteX1080" fmla="*/ 3658256 w 6656996"/>
                <a:gd name="connsiteY1080" fmla="*/ 3386892 h 5842905"/>
                <a:gd name="connsiteX1081" fmla="*/ 3665126 w 6656996"/>
                <a:gd name="connsiteY1081" fmla="*/ 3380022 h 5842905"/>
                <a:gd name="connsiteX1082" fmla="*/ 4365863 w 6656996"/>
                <a:gd name="connsiteY1082" fmla="*/ 3366282 h 5842905"/>
                <a:gd name="connsiteX1083" fmla="*/ 4372733 w 6656996"/>
                <a:gd name="connsiteY1083" fmla="*/ 3366282 h 5842905"/>
                <a:gd name="connsiteX1084" fmla="*/ 4372733 w 6656996"/>
                <a:gd name="connsiteY1084" fmla="*/ 3373152 h 5842905"/>
                <a:gd name="connsiteX1085" fmla="*/ 4365863 w 6656996"/>
                <a:gd name="connsiteY1085" fmla="*/ 3373152 h 5842905"/>
                <a:gd name="connsiteX1086" fmla="*/ 4365863 w 6656996"/>
                <a:gd name="connsiteY1086" fmla="*/ 3366282 h 5842905"/>
                <a:gd name="connsiteX1087" fmla="*/ 1071714 w 6656996"/>
                <a:gd name="connsiteY1087" fmla="*/ 3366282 h 5842905"/>
                <a:gd name="connsiteX1088" fmla="*/ 1071714 w 6656996"/>
                <a:gd name="connsiteY1088" fmla="*/ 3373152 h 5842905"/>
                <a:gd name="connsiteX1089" fmla="*/ 1064844 w 6656996"/>
                <a:gd name="connsiteY1089" fmla="*/ 3373152 h 5842905"/>
                <a:gd name="connsiteX1090" fmla="*/ 1071714 w 6656996"/>
                <a:gd name="connsiteY1090" fmla="*/ 3366282 h 5842905"/>
                <a:gd name="connsiteX1091" fmla="*/ 6018089 w 6656996"/>
                <a:gd name="connsiteY1091" fmla="*/ 3342238 h 5842905"/>
                <a:gd name="connsiteX1092" fmla="*/ 6028394 w 6656996"/>
                <a:gd name="connsiteY1092" fmla="*/ 3350826 h 5842905"/>
                <a:gd name="connsiteX1093" fmla="*/ 6018089 w 6656996"/>
                <a:gd name="connsiteY1093" fmla="*/ 3359414 h 5842905"/>
                <a:gd name="connsiteX1094" fmla="*/ 6007784 w 6656996"/>
                <a:gd name="connsiteY1094" fmla="*/ 3350826 h 5842905"/>
                <a:gd name="connsiteX1095" fmla="*/ 6018089 w 6656996"/>
                <a:gd name="connsiteY1095" fmla="*/ 3342238 h 5842905"/>
                <a:gd name="connsiteX1096" fmla="*/ 4279987 w 6656996"/>
                <a:gd name="connsiteY1096" fmla="*/ 3342238 h 5842905"/>
                <a:gd name="connsiteX1097" fmla="*/ 4286857 w 6656996"/>
                <a:gd name="connsiteY1097" fmla="*/ 3342238 h 5842905"/>
                <a:gd name="connsiteX1098" fmla="*/ 4286857 w 6656996"/>
                <a:gd name="connsiteY1098" fmla="*/ 3349108 h 5842905"/>
                <a:gd name="connsiteX1099" fmla="*/ 4279987 w 6656996"/>
                <a:gd name="connsiteY1099" fmla="*/ 3342238 h 5842905"/>
                <a:gd name="connsiteX1100" fmla="*/ 3421242 w 6656996"/>
                <a:gd name="connsiteY1100" fmla="*/ 3342238 h 5842905"/>
                <a:gd name="connsiteX1101" fmla="*/ 3434982 w 6656996"/>
                <a:gd name="connsiteY1101" fmla="*/ 3350253 h 5842905"/>
                <a:gd name="connsiteX1102" fmla="*/ 3421242 w 6656996"/>
                <a:gd name="connsiteY1102" fmla="*/ 3366284 h 5842905"/>
                <a:gd name="connsiteX1103" fmla="*/ 3407502 w 6656996"/>
                <a:gd name="connsiteY1103" fmla="*/ 3358268 h 5842905"/>
                <a:gd name="connsiteX1104" fmla="*/ 3421242 w 6656996"/>
                <a:gd name="connsiteY1104" fmla="*/ 3342238 h 5842905"/>
                <a:gd name="connsiteX1105" fmla="*/ 3139574 w 6656996"/>
                <a:gd name="connsiteY1105" fmla="*/ 3339662 h 5842905"/>
                <a:gd name="connsiteX1106" fmla="*/ 3143009 w 6656996"/>
                <a:gd name="connsiteY1106" fmla="*/ 3342238 h 5842905"/>
                <a:gd name="connsiteX1107" fmla="*/ 3136139 w 6656996"/>
                <a:gd name="connsiteY1107" fmla="*/ 3349108 h 5842905"/>
                <a:gd name="connsiteX1108" fmla="*/ 3129269 w 6656996"/>
                <a:gd name="connsiteY1108" fmla="*/ 3342238 h 5842905"/>
                <a:gd name="connsiteX1109" fmla="*/ 3136139 w 6656996"/>
                <a:gd name="connsiteY1109" fmla="*/ 3342238 h 5842905"/>
                <a:gd name="connsiteX1110" fmla="*/ 3139574 w 6656996"/>
                <a:gd name="connsiteY1110" fmla="*/ 3339662 h 5842905"/>
                <a:gd name="connsiteX1111" fmla="*/ 6131444 w 6656996"/>
                <a:gd name="connsiteY1111" fmla="*/ 3321628 h 5842905"/>
                <a:gd name="connsiteX1112" fmla="*/ 6141749 w 6656996"/>
                <a:gd name="connsiteY1112" fmla="*/ 3328498 h 5842905"/>
                <a:gd name="connsiteX1113" fmla="*/ 6131444 w 6656996"/>
                <a:gd name="connsiteY1113" fmla="*/ 3335368 h 5842905"/>
                <a:gd name="connsiteX1114" fmla="*/ 6121139 w 6656996"/>
                <a:gd name="connsiteY1114" fmla="*/ 3328498 h 5842905"/>
                <a:gd name="connsiteX1115" fmla="*/ 6131444 w 6656996"/>
                <a:gd name="connsiteY1115" fmla="*/ 3321628 h 5842905"/>
                <a:gd name="connsiteX1116" fmla="*/ 5698635 w 6656996"/>
                <a:gd name="connsiteY1116" fmla="*/ 3321628 h 5842905"/>
                <a:gd name="connsiteX1117" fmla="*/ 5705505 w 6656996"/>
                <a:gd name="connsiteY1117" fmla="*/ 3328498 h 5842905"/>
                <a:gd name="connsiteX1118" fmla="*/ 5698635 w 6656996"/>
                <a:gd name="connsiteY1118" fmla="*/ 3335368 h 5842905"/>
                <a:gd name="connsiteX1119" fmla="*/ 5691765 w 6656996"/>
                <a:gd name="connsiteY1119" fmla="*/ 3328498 h 5842905"/>
                <a:gd name="connsiteX1120" fmla="*/ 5698635 w 6656996"/>
                <a:gd name="connsiteY1120" fmla="*/ 3321628 h 5842905"/>
                <a:gd name="connsiteX1121" fmla="*/ 1586962 w 6656996"/>
                <a:gd name="connsiteY1121" fmla="*/ 3321628 h 5842905"/>
                <a:gd name="connsiteX1122" fmla="*/ 1586962 w 6656996"/>
                <a:gd name="connsiteY1122" fmla="*/ 3328498 h 5842905"/>
                <a:gd name="connsiteX1123" fmla="*/ 1580092 w 6656996"/>
                <a:gd name="connsiteY1123" fmla="*/ 3328498 h 5842905"/>
                <a:gd name="connsiteX1124" fmla="*/ 1586962 w 6656996"/>
                <a:gd name="connsiteY1124" fmla="*/ 3321628 h 5842905"/>
                <a:gd name="connsiteX1125" fmla="*/ 1779320 w 6656996"/>
                <a:gd name="connsiteY1125" fmla="*/ 3307888 h 5842905"/>
                <a:gd name="connsiteX1126" fmla="*/ 1786190 w 6656996"/>
                <a:gd name="connsiteY1126" fmla="*/ 3307888 h 5842905"/>
                <a:gd name="connsiteX1127" fmla="*/ 1793060 w 6656996"/>
                <a:gd name="connsiteY1127" fmla="*/ 3307888 h 5842905"/>
                <a:gd name="connsiteX1128" fmla="*/ 1786190 w 6656996"/>
                <a:gd name="connsiteY1128" fmla="*/ 3314758 h 5842905"/>
                <a:gd name="connsiteX1129" fmla="*/ 1779320 w 6656996"/>
                <a:gd name="connsiteY1129" fmla="*/ 3307888 h 5842905"/>
                <a:gd name="connsiteX1130" fmla="*/ 1297565 w 6656996"/>
                <a:gd name="connsiteY1130" fmla="*/ 3298443 h 5842905"/>
                <a:gd name="connsiteX1131" fmla="*/ 1301859 w 6656996"/>
                <a:gd name="connsiteY1131" fmla="*/ 3301019 h 5842905"/>
                <a:gd name="connsiteX1132" fmla="*/ 1293271 w 6656996"/>
                <a:gd name="connsiteY1132" fmla="*/ 3307889 h 5842905"/>
                <a:gd name="connsiteX1133" fmla="*/ 1284683 w 6656996"/>
                <a:gd name="connsiteY1133" fmla="*/ 3301019 h 5842905"/>
                <a:gd name="connsiteX1134" fmla="*/ 1293271 w 6656996"/>
                <a:gd name="connsiteY1134" fmla="*/ 3301019 h 5842905"/>
                <a:gd name="connsiteX1135" fmla="*/ 1297565 w 6656996"/>
                <a:gd name="connsiteY1135" fmla="*/ 3298443 h 5842905"/>
                <a:gd name="connsiteX1136" fmla="*/ 5657416 w 6656996"/>
                <a:gd name="connsiteY1136" fmla="*/ 3294149 h 5842905"/>
                <a:gd name="connsiteX1137" fmla="*/ 5664286 w 6656996"/>
                <a:gd name="connsiteY1137" fmla="*/ 3297584 h 5842905"/>
                <a:gd name="connsiteX1138" fmla="*/ 5657416 w 6656996"/>
                <a:gd name="connsiteY1138" fmla="*/ 3301019 h 5842905"/>
                <a:gd name="connsiteX1139" fmla="*/ 5650546 w 6656996"/>
                <a:gd name="connsiteY1139" fmla="*/ 3297584 h 5842905"/>
                <a:gd name="connsiteX1140" fmla="*/ 5657416 w 6656996"/>
                <a:gd name="connsiteY1140" fmla="*/ 3294149 h 5842905"/>
                <a:gd name="connsiteX1141" fmla="*/ 6279148 w 6656996"/>
                <a:gd name="connsiteY1141" fmla="*/ 3287279 h 5842905"/>
                <a:gd name="connsiteX1142" fmla="*/ 6286018 w 6656996"/>
                <a:gd name="connsiteY1142" fmla="*/ 3294149 h 5842905"/>
                <a:gd name="connsiteX1143" fmla="*/ 6279148 w 6656996"/>
                <a:gd name="connsiteY1143" fmla="*/ 3301019 h 5842905"/>
                <a:gd name="connsiteX1144" fmla="*/ 6272278 w 6656996"/>
                <a:gd name="connsiteY1144" fmla="*/ 3294149 h 5842905"/>
                <a:gd name="connsiteX1145" fmla="*/ 6279148 w 6656996"/>
                <a:gd name="connsiteY1145" fmla="*/ 3287279 h 5842905"/>
                <a:gd name="connsiteX1146" fmla="*/ 5090644 w 6656996"/>
                <a:gd name="connsiteY1146" fmla="*/ 3280409 h 5842905"/>
                <a:gd name="connsiteX1147" fmla="*/ 5094079 w 6656996"/>
                <a:gd name="connsiteY1147" fmla="*/ 3283844 h 5842905"/>
                <a:gd name="connsiteX1148" fmla="*/ 5090644 w 6656996"/>
                <a:gd name="connsiteY1148" fmla="*/ 3287279 h 5842905"/>
                <a:gd name="connsiteX1149" fmla="*/ 5087209 w 6656996"/>
                <a:gd name="connsiteY1149" fmla="*/ 3283844 h 5842905"/>
                <a:gd name="connsiteX1150" fmla="*/ 5090644 w 6656996"/>
                <a:gd name="connsiteY1150" fmla="*/ 3280409 h 5842905"/>
                <a:gd name="connsiteX1151" fmla="*/ 4340958 w 6656996"/>
                <a:gd name="connsiteY1151" fmla="*/ 3261730 h 5842905"/>
                <a:gd name="connsiteX1152" fmla="*/ 4341817 w 6656996"/>
                <a:gd name="connsiteY1152" fmla="*/ 3264951 h 5842905"/>
                <a:gd name="connsiteX1153" fmla="*/ 4334947 w 6656996"/>
                <a:gd name="connsiteY1153" fmla="*/ 3273539 h 5842905"/>
                <a:gd name="connsiteX1154" fmla="*/ 4334947 w 6656996"/>
                <a:gd name="connsiteY1154" fmla="*/ 3264951 h 5842905"/>
                <a:gd name="connsiteX1155" fmla="*/ 4340958 w 6656996"/>
                <a:gd name="connsiteY1155" fmla="*/ 3261730 h 5842905"/>
                <a:gd name="connsiteX1156" fmla="*/ 5396358 w 6656996"/>
                <a:gd name="connsiteY1156" fmla="*/ 3256363 h 5842905"/>
                <a:gd name="connsiteX1157" fmla="*/ 5399793 w 6656996"/>
                <a:gd name="connsiteY1157" fmla="*/ 3259798 h 5842905"/>
                <a:gd name="connsiteX1158" fmla="*/ 5396358 w 6656996"/>
                <a:gd name="connsiteY1158" fmla="*/ 3263233 h 5842905"/>
                <a:gd name="connsiteX1159" fmla="*/ 5392923 w 6656996"/>
                <a:gd name="connsiteY1159" fmla="*/ 3259798 h 5842905"/>
                <a:gd name="connsiteX1160" fmla="*/ 5396358 w 6656996"/>
                <a:gd name="connsiteY1160" fmla="*/ 3256363 h 5842905"/>
                <a:gd name="connsiteX1161" fmla="*/ 1401472 w 6656996"/>
                <a:gd name="connsiteY1161" fmla="*/ 3256363 h 5842905"/>
                <a:gd name="connsiteX1162" fmla="*/ 1408342 w 6656996"/>
                <a:gd name="connsiteY1162" fmla="*/ 3256363 h 5842905"/>
                <a:gd name="connsiteX1163" fmla="*/ 1415212 w 6656996"/>
                <a:gd name="connsiteY1163" fmla="*/ 3256363 h 5842905"/>
                <a:gd name="connsiteX1164" fmla="*/ 1408342 w 6656996"/>
                <a:gd name="connsiteY1164" fmla="*/ 3263233 h 5842905"/>
                <a:gd name="connsiteX1165" fmla="*/ 1401472 w 6656996"/>
                <a:gd name="connsiteY1165" fmla="*/ 3256363 h 5842905"/>
                <a:gd name="connsiteX1166" fmla="*/ 1222853 w 6656996"/>
                <a:gd name="connsiteY1166" fmla="*/ 3256363 h 5842905"/>
                <a:gd name="connsiteX1167" fmla="*/ 1222853 w 6656996"/>
                <a:gd name="connsiteY1167" fmla="*/ 3264951 h 5842905"/>
                <a:gd name="connsiteX1168" fmla="*/ 1222853 w 6656996"/>
                <a:gd name="connsiteY1168" fmla="*/ 3273539 h 5842905"/>
                <a:gd name="connsiteX1169" fmla="*/ 1215983 w 6656996"/>
                <a:gd name="connsiteY1169" fmla="*/ 3264951 h 5842905"/>
                <a:gd name="connsiteX1170" fmla="*/ 1222853 w 6656996"/>
                <a:gd name="connsiteY1170" fmla="*/ 3256363 h 5842905"/>
                <a:gd name="connsiteX1171" fmla="*/ 3970839 w 6656996"/>
                <a:gd name="connsiteY1171" fmla="*/ 3242623 h 5842905"/>
                <a:gd name="connsiteX1172" fmla="*/ 3977709 w 6656996"/>
                <a:gd name="connsiteY1172" fmla="*/ 3242623 h 5842905"/>
                <a:gd name="connsiteX1173" fmla="*/ 3970839 w 6656996"/>
                <a:gd name="connsiteY1173" fmla="*/ 3249493 h 5842905"/>
                <a:gd name="connsiteX1174" fmla="*/ 3963969 w 6656996"/>
                <a:gd name="connsiteY1174" fmla="*/ 3249493 h 5842905"/>
                <a:gd name="connsiteX1175" fmla="*/ 3970839 w 6656996"/>
                <a:gd name="connsiteY1175" fmla="*/ 3242623 h 5842905"/>
                <a:gd name="connsiteX1176" fmla="*/ 1665967 w 6656996"/>
                <a:gd name="connsiteY1176" fmla="*/ 3228883 h 5842905"/>
                <a:gd name="connsiteX1177" fmla="*/ 1672837 w 6656996"/>
                <a:gd name="connsiteY1177" fmla="*/ 3228883 h 5842905"/>
                <a:gd name="connsiteX1178" fmla="*/ 1679707 w 6656996"/>
                <a:gd name="connsiteY1178" fmla="*/ 3228883 h 5842905"/>
                <a:gd name="connsiteX1179" fmla="*/ 1672837 w 6656996"/>
                <a:gd name="connsiteY1179" fmla="*/ 3235753 h 5842905"/>
                <a:gd name="connsiteX1180" fmla="*/ 1665967 w 6656996"/>
                <a:gd name="connsiteY1180" fmla="*/ 3228883 h 5842905"/>
                <a:gd name="connsiteX1181" fmla="*/ 6540206 w 6656996"/>
                <a:gd name="connsiteY1181" fmla="*/ 3222013 h 5842905"/>
                <a:gd name="connsiteX1182" fmla="*/ 6550511 w 6656996"/>
                <a:gd name="connsiteY1182" fmla="*/ 3228883 h 5842905"/>
                <a:gd name="connsiteX1183" fmla="*/ 6540206 w 6656996"/>
                <a:gd name="connsiteY1183" fmla="*/ 3235753 h 5842905"/>
                <a:gd name="connsiteX1184" fmla="*/ 6529901 w 6656996"/>
                <a:gd name="connsiteY1184" fmla="*/ 3228883 h 5842905"/>
                <a:gd name="connsiteX1185" fmla="*/ 6540206 w 6656996"/>
                <a:gd name="connsiteY1185" fmla="*/ 3222013 h 5842905"/>
                <a:gd name="connsiteX1186" fmla="*/ 4547917 w 6656996"/>
                <a:gd name="connsiteY1186" fmla="*/ 3208273 h 5842905"/>
                <a:gd name="connsiteX1187" fmla="*/ 4551352 w 6656996"/>
                <a:gd name="connsiteY1187" fmla="*/ 3211708 h 5842905"/>
                <a:gd name="connsiteX1188" fmla="*/ 4547917 w 6656996"/>
                <a:gd name="connsiteY1188" fmla="*/ 3215143 h 5842905"/>
                <a:gd name="connsiteX1189" fmla="*/ 4544482 w 6656996"/>
                <a:gd name="connsiteY1189" fmla="*/ 3211708 h 5842905"/>
                <a:gd name="connsiteX1190" fmla="*/ 4547917 w 6656996"/>
                <a:gd name="connsiteY1190" fmla="*/ 3208273 h 5842905"/>
                <a:gd name="connsiteX1191" fmla="*/ 4479216 w 6656996"/>
                <a:gd name="connsiteY1191" fmla="*/ 3208273 h 5842905"/>
                <a:gd name="connsiteX1192" fmla="*/ 4492956 w 6656996"/>
                <a:gd name="connsiteY1192" fmla="*/ 3215143 h 5842905"/>
                <a:gd name="connsiteX1193" fmla="*/ 4479216 w 6656996"/>
                <a:gd name="connsiteY1193" fmla="*/ 3228883 h 5842905"/>
                <a:gd name="connsiteX1194" fmla="*/ 4465476 w 6656996"/>
                <a:gd name="connsiteY1194" fmla="*/ 3222013 h 5842905"/>
                <a:gd name="connsiteX1195" fmla="*/ 4479216 w 6656996"/>
                <a:gd name="connsiteY1195" fmla="*/ 3208273 h 5842905"/>
                <a:gd name="connsiteX1196" fmla="*/ 1463302 w 6656996"/>
                <a:gd name="connsiteY1196" fmla="*/ 3201403 h 5842905"/>
                <a:gd name="connsiteX1197" fmla="*/ 1471890 w 6656996"/>
                <a:gd name="connsiteY1197" fmla="*/ 3201403 h 5842905"/>
                <a:gd name="connsiteX1198" fmla="*/ 1480478 w 6656996"/>
                <a:gd name="connsiteY1198" fmla="*/ 3201403 h 5842905"/>
                <a:gd name="connsiteX1199" fmla="*/ 1471890 w 6656996"/>
                <a:gd name="connsiteY1199" fmla="*/ 3208273 h 5842905"/>
                <a:gd name="connsiteX1200" fmla="*/ 1463302 w 6656996"/>
                <a:gd name="connsiteY1200" fmla="*/ 3201403 h 5842905"/>
                <a:gd name="connsiteX1201" fmla="*/ 5860080 w 6656996"/>
                <a:gd name="connsiteY1201" fmla="*/ 3187663 h 5842905"/>
                <a:gd name="connsiteX1202" fmla="*/ 5870385 w 6656996"/>
                <a:gd name="connsiteY1202" fmla="*/ 3194533 h 5842905"/>
                <a:gd name="connsiteX1203" fmla="*/ 5860080 w 6656996"/>
                <a:gd name="connsiteY1203" fmla="*/ 3201403 h 5842905"/>
                <a:gd name="connsiteX1204" fmla="*/ 5849775 w 6656996"/>
                <a:gd name="connsiteY1204" fmla="*/ 3194533 h 5842905"/>
                <a:gd name="connsiteX1205" fmla="*/ 5860080 w 6656996"/>
                <a:gd name="connsiteY1205" fmla="*/ 3187663 h 5842905"/>
                <a:gd name="connsiteX1206" fmla="*/ 4170068 w 6656996"/>
                <a:gd name="connsiteY1206" fmla="*/ 3180793 h 5842905"/>
                <a:gd name="connsiteX1207" fmla="*/ 4176938 w 6656996"/>
                <a:gd name="connsiteY1207" fmla="*/ 3187663 h 5842905"/>
                <a:gd name="connsiteX1208" fmla="*/ 4170068 w 6656996"/>
                <a:gd name="connsiteY1208" fmla="*/ 3194533 h 5842905"/>
                <a:gd name="connsiteX1209" fmla="*/ 4163198 w 6656996"/>
                <a:gd name="connsiteY1209" fmla="*/ 3187663 h 5842905"/>
                <a:gd name="connsiteX1210" fmla="*/ 4170068 w 6656996"/>
                <a:gd name="connsiteY1210" fmla="*/ 3180793 h 5842905"/>
                <a:gd name="connsiteX1211" fmla="*/ 5650546 w 6656996"/>
                <a:gd name="connsiteY1211" fmla="*/ 3170489 h 5842905"/>
                <a:gd name="connsiteX1212" fmla="*/ 5657416 w 6656996"/>
                <a:gd name="connsiteY1212" fmla="*/ 3179077 h 5842905"/>
                <a:gd name="connsiteX1213" fmla="*/ 5650546 w 6656996"/>
                <a:gd name="connsiteY1213" fmla="*/ 3187665 h 5842905"/>
                <a:gd name="connsiteX1214" fmla="*/ 5643676 w 6656996"/>
                <a:gd name="connsiteY1214" fmla="*/ 3179077 h 5842905"/>
                <a:gd name="connsiteX1215" fmla="*/ 5650546 w 6656996"/>
                <a:gd name="connsiteY1215" fmla="*/ 3170489 h 5842905"/>
                <a:gd name="connsiteX1216" fmla="*/ 6196708 w 6656996"/>
                <a:gd name="connsiteY1216" fmla="*/ 3122399 h 5842905"/>
                <a:gd name="connsiteX1217" fmla="*/ 6207013 w 6656996"/>
                <a:gd name="connsiteY1217" fmla="*/ 3129269 h 5842905"/>
                <a:gd name="connsiteX1218" fmla="*/ 6196708 w 6656996"/>
                <a:gd name="connsiteY1218" fmla="*/ 3136139 h 5842905"/>
                <a:gd name="connsiteX1219" fmla="*/ 6186403 w 6656996"/>
                <a:gd name="connsiteY1219" fmla="*/ 3129269 h 5842905"/>
                <a:gd name="connsiteX1220" fmla="*/ 6196708 w 6656996"/>
                <a:gd name="connsiteY1220" fmla="*/ 3122399 h 5842905"/>
                <a:gd name="connsiteX1221" fmla="*/ 5307048 w 6656996"/>
                <a:gd name="connsiteY1221" fmla="*/ 3108660 h 5842905"/>
                <a:gd name="connsiteX1222" fmla="*/ 5313918 w 6656996"/>
                <a:gd name="connsiteY1222" fmla="*/ 3115530 h 5842905"/>
                <a:gd name="connsiteX1223" fmla="*/ 5307048 w 6656996"/>
                <a:gd name="connsiteY1223" fmla="*/ 3122400 h 5842905"/>
                <a:gd name="connsiteX1224" fmla="*/ 5300178 w 6656996"/>
                <a:gd name="connsiteY1224" fmla="*/ 3115530 h 5842905"/>
                <a:gd name="connsiteX1225" fmla="*/ 5307048 w 6656996"/>
                <a:gd name="connsiteY1225" fmla="*/ 3108660 h 5842905"/>
                <a:gd name="connsiteX1226" fmla="*/ 5403228 w 6656996"/>
                <a:gd name="connsiteY1226" fmla="*/ 3094920 h 5842905"/>
                <a:gd name="connsiteX1227" fmla="*/ 5406663 w 6656996"/>
                <a:gd name="connsiteY1227" fmla="*/ 3098355 h 5842905"/>
                <a:gd name="connsiteX1228" fmla="*/ 5403228 w 6656996"/>
                <a:gd name="connsiteY1228" fmla="*/ 3101790 h 5842905"/>
                <a:gd name="connsiteX1229" fmla="*/ 5399793 w 6656996"/>
                <a:gd name="connsiteY1229" fmla="*/ 3098355 h 5842905"/>
                <a:gd name="connsiteX1230" fmla="*/ 5403228 w 6656996"/>
                <a:gd name="connsiteY1230" fmla="*/ 3094920 h 5842905"/>
                <a:gd name="connsiteX1231" fmla="*/ 5516581 w 6656996"/>
                <a:gd name="connsiteY1231" fmla="*/ 3084614 h 5842905"/>
                <a:gd name="connsiteX1232" fmla="*/ 5526886 w 6656996"/>
                <a:gd name="connsiteY1232" fmla="*/ 3096637 h 5842905"/>
                <a:gd name="connsiteX1233" fmla="*/ 5516581 w 6656996"/>
                <a:gd name="connsiteY1233" fmla="*/ 3108660 h 5842905"/>
                <a:gd name="connsiteX1234" fmla="*/ 5506276 w 6656996"/>
                <a:gd name="connsiteY1234" fmla="*/ 3096637 h 5842905"/>
                <a:gd name="connsiteX1235" fmla="*/ 5516581 w 6656996"/>
                <a:gd name="connsiteY1235" fmla="*/ 3084614 h 5842905"/>
                <a:gd name="connsiteX1236" fmla="*/ 6279148 w 6656996"/>
                <a:gd name="connsiteY1236" fmla="*/ 3057134 h 5842905"/>
                <a:gd name="connsiteX1237" fmla="*/ 6286018 w 6656996"/>
                <a:gd name="connsiteY1237" fmla="*/ 3060569 h 5842905"/>
                <a:gd name="connsiteX1238" fmla="*/ 6279148 w 6656996"/>
                <a:gd name="connsiteY1238" fmla="*/ 3064004 h 5842905"/>
                <a:gd name="connsiteX1239" fmla="*/ 6272278 w 6656996"/>
                <a:gd name="connsiteY1239" fmla="*/ 3060569 h 5842905"/>
                <a:gd name="connsiteX1240" fmla="*/ 6279148 w 6656996"/>
                <a:gd name="connsiteY1240" fmla="*/ 3057134 h 5842905"/>
                <a:gd name="connsiteX1241" fmla="*/ 4365863 w 6656996"/>
                <a:gd name="connsiteY1241" fmla="*/ 3036524 h 5842905"/>
                <a:gd name="connsiteX1242" fmla="*/ 4372733 w 6656996"/>
                <a:gd name="connsiteY1242" fmla="*/ 3036524 h 5842905"/>
                <a:gd name="connsiteX1243" fmla="*/ 4379603 w 6656996"/>
                <a:gd name="connsiteY1243" fmla="*/ 3036524 h 5842905"/>
                <a:gd name="connsiteX1244" fmla="*/ 4372733 w 6656996"/>
                <a:gd name="connsiteY1244" fmla="*/ 3043394 h 5842905"/>
                <a:gd name="connsiteX1245" fmla="*/ 4365863 w 6656996"/>
                <a:gd name="connsiteY1245" fmla="*/ 3036524 h 5842905"/>
                <a:gd name="connsiteX1246" fmla="*/ 4242203 w 6656996"/>
                <a:gd name="connsiteY1246" fmla="*/ 3029654 h 5842905"/>
                <a:gd name="connsiteX1247" fmla="*/ 4249073 w 6656996"/>
                <a:gd name="connsiteY1247" fmla="*/ 3033089 h 5842905"/>
                <a:gd name="connsiteX1248" fmla="*/ 4242203 w 6656996"/>
                <a:gd name="connsiteY1248" fmla="*/ 3036524 h 5842905"/>
                <a:gd name="connsiteX1249" fmla="*/ 4235333 w 6656996"/>
                <a:gd name="connsiteY1249" fmla="*/ 3033089 h 5842905"/>
                <a:gd name="connsiteX1250" fmla="*/ 4242203 w 6656996"/>
                <a:gd name="connsiteY1250" fmla="*/ 3029654 h 5842905"/>
                <a:gd name="connsiteX1251" fmla="*/ 6619212 w 6656996"/>
                <a:gd name="connsiteY1251" fmla="*/ 3015914 h 5842905"/>
                <a:gd name="connsiteX1252" fmla="*/ 6622647 w 6656996"/>
                <a:gd name="connsiteY1252" fmla="*/ 3019349 h 5842905"/>
                <a:gd name="connsiteX1253" fmla="*/ 6619212 w 6656996"/>
                <a:gd name="connsiteY1253" fmla="*/ 3022784 h 5842905"/>
                <a:gd name="connsiteX1254" fmla="*/ 6615777 w 6656996"/>
                <a:gd name="connsiteY1254" fmla="*/ 3019349 h 5842905"/>
                <a:gd name="connsiteX1255" fmla="*/ 6619212 w 6656996"/>
                <a:gd name="connsiteY1255" fmla="*/ 3015914 h 5842905"/>
                <a:gd name="connsiteX1256" fmla="*/ 6416547 w 6656996"/>
                <a:gd name="connsiteY1256" fmla="*/ 3015914 h 5842905"/>
                <a:gd name="connsiteX1257" fmla="*/ 6419982 w 6656996"/>
                <a:gd name="connsiteY1257" fmla="*/ 3019349 h 5842905"/>
                <a:gd name="connsiteX1258" fmla="*/ 6416547 w 6656996"/>
                <a:gd name="connsiteY1258" fmla="*/ 3022784 h 5842905"/>
                <a:gd name="connsiteX1259" fmla="*/ 6413112 w 6656996"/>
                <a:gd name="connsiteY1259" fmla="*/ 3019349 h 5842905"/>
                <a:gd name="connsiteX1260" fmla="*/ 6416547 w 6656996"/>
                <a:gd name="connsiteY1260" fmla="*/ 3015914 h 5842905"/>
                <a:gd name="connsiteX1261" fmla="*/ 6172663 w 6656996"/>
                <a:gd name="connsiteY1261" fmla="*/ 3009044 h 5842905"/>
                <a:gd name="connsiteX1262" fmla="*/ 6179533 w 6656996"/>
                <a:gd name="connsiteY1262" fmla="*/ 3015914 h 5842905"/>
                <a:gd name="connsiteX1263" fmla="*/ 6172663 w 6656996"/>
                <a:gd name="connsiteY1263" fmla="*/ 3022784 h 5842905"/>
                <a:gd name="connsiteX1264" fmla="*/ 6165793 w 6656996"/>
                <a:gd name="connsiteY1264" fmla="*/ 3015914 h 5842905"/>
                <a:gd name="connsiteX1265" fmla="*/ 6172663 w 6656996"/>
                <a:gd name="connsiteY1265" fmla="*/ 3009044 h 5842905"/>
                <a:gd name="connsiteX1266" fmla="*/ 5763901 w 6656996"/>
                <a:gd name="connsiteY1266" fmla="*/ 2991870 h 5842905"/>
                <a:gd name="connsiteX1267" fmla="*/ 5770771 w 6656996"/>
                <a:gd name="connsiteY1267" fmla="*/ 2997023 h 5842905"/>
                <a:gd name="connsiteX1268" fmla="*/ 5763901 w 6656996"/>
                <a:gd name="connsiteY1268" fmla="*/ 3002176 h 5842905"/>
                <a:gd name="connsiteX1269" fmla="*/ 5757031 w 6656996"/>
                <a:gd name="connsiteY1269" fmla="*/ 2997023 h 5842905"/>
                <a:gd name="connsiteX1270" fmla="*/ 5763901 w 6656996"/>
                <a:gd name="connsiteY1270" fmla="*/ 2991870 h 5842905"/>
                <a:gd name="connsiteX1271" fmla="*/ 5945955 w 6656996"/>
                <a:gd name="connsiteY1271" fmla="*/ 2985000 h 5842905"/>
                <a:gd name="connsiteX1272" fmla="*/ 5956260 w 6656996"/>
                <a:gd name="connsiteY1272" fmla="*/ 2997023 h 5842905"/>
                <a:gd name="connsiteX1273" fmla="*/ 5945955 w 6656996"/>
                <a:gd name="connsiteY1273" fmla="*/ 3009046 h 5842905"/>
                <a:gd name="connsiteX1274" fmla="*/ 5935650 w 6656996"/>
                <a:gd name="connsiteY1274" fmla="*/ 2997023 h 5842905"/>
                <a:gd name="connsiteX1275" fmla="*/ 5945955 w 6656996"/>
                <a:gd name="connsiteY1275" fmla="*/ 2985000 h 5842905"/>
                <a:gd name="connsiteX1276" fmla="*/ 6382197 w 6656996"/>
                <a:gd name="connsiteY1276" fmla="*/ 2957520 h 5842905"/>
                <a:gd name="connsiteX1277" fmla="*/ 6392502 w 6656996"/>
                <a:gd name="connsiteY1277" fmla="*/ 2967825 h 5842905"/>
                <a:gd name="connsiteX1278" fmla="*/ 6382197 w 6656996"/>
                <a:gd name="connsiteY1278" fmla="*/ 2978130 h 5842905"/>
                <a:gd name="connsiteX1279" fmla="*/ 6371892 w 6656996"/>
                <a:gd name="connsiteY1279" fmla="*/ 2967825 h 5842905"/>
                <a:gd name="connsiteX1280" fmla="*/ 6382197 w 6656996"/>
                <a:gd name="connsiteY1280" fmla="*/ 2957520 h 5842905"/>
                <a:gd name="connsiteX1281" fmla="*/ 4582266 w 6656996"/>
                <a:gd name="connsiteY1281" fmla="*/ 2943780 h 5842905"/>
                <a:gd name="connsiteX1282" fmla="*/ 4585701 w 6656996"/>
                <a:gd name="connsiteY1282" fmla="*/ 2947215 h 5842905"/>
                <a:gd name="connsiteX1283" fmla="*/ 4582266 w 6656996"/>
                <a:gd name="connsiteY1283" fmla="*/ 2950650 h 5842905"/>
                <a:gd name="connsiteX1284" fmla="*/ 4578831 w 6656996"/>
                <a:gd name="connsiteY1284" fmla="*/ 2947215 h 5842905"/>
                <a:gd name="connsiteX1285" fmla="*/ 4582266 w 6656996"/>
                <a:gd name="connsiteY1285" fmla="*/ 2943780 h 5842905"/>
                <a:gd name="connsiteX1286" fmla="*/ 5039118 w 6656996"/>
                <a:gd name="connsiteY1286" fmla="*/ 2936910 h 5842905"/>
                <a:gd name="connsiteX1287" fmla="*/ 5056293 w 6656996"/>
                <a:gd name="connsiteY1287" fmla="*/ 2950650 h 5842905"/>
                <a:gd name="connsiteX1288" fmla="*/ 5039118 w 6656996"/>
                <a:gd name="connsiteY1288" fmla="*/ 2964390 h 5842905"/>
                <a:gd name="connsiteX1289" fmla="*/ 5021943 w 6656996"/>
                <a:gd name="connsiteY1289" fmla="*/ 2950650 h 5842905"/>
                <a:gd name="connsiteX1290" fmla="*/ 5039118 w 6656996"/>
                <a:gd name="connsiteY1290" fmla="*/ 2936910 h 5842905"/>
                <a:gd name="connsiteX1291" fmla="*/ 4802105 w 6656996"/>
                <a:gd name="connsiteY1291" fmla="*/ 2936910 h 5842905"/>
                <a:gd name="connsiteX1292" fmla="*/ 4805540 w 6656996"/>
                <a:gd name="connsiteY1292" fmla="*/ 2940345 h 5842905"/>
                <a:gd name="connsiteX1293" fmla="*/ 4802105 w 6656996"/>
                <a:gd name="connsiteY1293" fmla="*/ 2943780 h 5842905"/>
                <a:gd name="connsiteX1294" fmla="*/ 4798670 w 6656996"/>
                <a:gd name="connsiteY1294" fmla="*/ 2940345 h 5842905"/>
                <a:gd name="connsiteX1295" fmla="*/ 4802105 w 6656996"/>
                <a:gd name="connsiteY1295" fmla="*/ 2936910 h 5842905"/>
                <a:gd name="connsiteX1296" fmla="*/ 6260256 w 6656996"/>
                <a:gd name="connsiteY1296" fmla="*/ 2923171 h 5842905"/>
                <a:gd name="connsiteX1297" fmla="*/ 6272279 w 6656996"/>
                <a:gd name="connsiteY1297" fmla="*/ 2933476 h 5842905"/>
                <a:gd name="connsiteX1298" fmla="*/ 6260256 w 6656996"/>
                <a:gd name="connsiteY1298" fmla="*/ 2943781 h 5842905"/>
                <a:gd name="connsiteX1299" fmla="*/ 6248233 w 6656996"/>
                <a:gd name="connsiteY1299" fmla="*/ 2933476 h 5842905"/>
                <a:gd name="connsiteX1300" fmla="*/ 6260256 w 6656996"/>
                <a:gd name="connsiteY1300" fmla="*/ 2923171 h 5842905"/>
                <a:gd name="connsiteX1301" fmla="*/ 6650126 w 6656996"/>
                <a:gd name="connsiteY1301" fmla="*/ 2885385 h 5842905"/>
                <a:gd name="connsiteX1302" fmla="*/ 6656996 w 6656996"/>
                <a:gd name="connsiteY1302" fmla="*/ 2892255 h 5842905"/>
                <a:gd name="connsiteX1303" fmla="*/ 6650126 w 6656996"/>
                <a:gd name="connsiteY1303" fmla="*/ 2899125 h 5842905"/>
                <a:gd name="connsiteX1304" fmla="*/ 6643256 w 6656996"/>
                <a:gd name="connsiteY1304" fmla="*/ 2892255 h 5842905"/>
                <a:gd name="connsiteX1305" fmla="*/ 6650126 w 6656996"/>
                <a:gd name="connsiteY1305" fmla="*/ 2885385 h 5842905"/>
                <a:gd name="connsiteX1306" fmla="*/ 1731232 w 6656996"/>
                <a:gd name="connsiteY1306" fmla="*/ 2878515 h 5842905"/>
                <a:gd name="connsiteX1307" fmla="*/ 1741537 w 6656996"/>
                <a:gd name="connsiteY1307" fmla="*/ 2888820 h 5842905"/>
                <a:gd name="connsiteX1308" fmla="*/ 1731232 w 6656996"/>
                <a:gd name="connsiteY1308" fmla="*/ 2899125 h 5842905"/>
                <a:gd name="connsiteX1309" fmla="*/ 1720927 w 6656996"/>
                <a:gd name="connsiteY1309" fmla="*/ 2888820 h 5842905"/>
                <a:gd name="connsiteX1310" fmla="*/ 1731232 w 6656996"/>
                <a:gd name="connsiteY1310" fmla="*/ 2878515 h 5842905"/>
                <a:gd name="connsiteX1311" fmla="*/ 5885842 w 6656996"/>
                <a:gd name="connsiteY1311" fmla="*/ 2851035 h 5842905"/>
                <a:gd name="connsiteX1312" fmla="*/ 5894430 w 6656996"/>
                <a:gd name="connsiteY1312" fmla="*/ 2854470 h 5842905"/>
                <a:gd name="connsiteX1313" fmla="*/ 5885842 w 6656996"/>
                <a:gd name="connsiteY1313" fmla="*/ 2857905 h 5842905"/>
                <a:gd name="connsiteX1314" fmla="*/ 5877254 w 6656996"/>
                <a:gd name="connsiteY1314" fmla="*/ 2854470 h 5842905"/>
                <a:gd name="connsiteX1315" fmla="*/ 5885842 w 6656996"/>
                <a:gd name="connsiteY1315" fmla="*/ 2851035 h 5842905"/>
                <a:gd name="connsiteX1316" fmla="*/ 4417387 w 6656996"/>
                <a:gd name="connsiteY1316" fmla="*/ 2844165 h 5842905"/>
                <a:gd name="connsiteX1317" fmla="*/ 4420822 w 6656996"/>
                <a:gd name="connsiteY1317" fmla="*/ 2847600 h 5842905"/>
                <a:gd name="connsiteX1318" fmla="*/ 4417387 w 6656996"/>
                <a:gd name="connsiteY1318" fmla="*/ 2851035 h 5842905"/>
                <a:gd name="connsiteX1319" fmla="*/ 4413952 w 6656996"/>
                <a:gd name="connsiteY1319" fmla="*/ 2847600 h 5842905"/>
                <a:gd name="connsiteX1320" fmla="*/ 4417387 w 6656996"/>
                <a:gd name="connsiteY1320" fmla="*/ 2844165 h 5842905"/>
                <a:gd name="connsiteX1321" fmla="*/ 6610624 w 6656996"/>
                <a:gd name="connsiteY1321" fmla="*/ 2830425 h 5842905"/>
                <a:gd name="connsiteX1322" fmla="*/ 6615777 w 6656996"/>
                <a:gd name="connsiteY1322" fmla="*/ 2833860 h 5842905"/>
                <a:gd name="connsiteX1323" fmla="*/ 6610624 w 6656996"/>
                <a:gd name="connsiteY1323" fmla="*/ 2837295 h 5842905"/>
                <a:gd name="connsiteX1324" fmla="*/ 6605471 w 6656996"/>
                <a:gd name="connsiteY1324" fmla="*/ 2833860 h 5842905"/>
                <a:gd name="connsiteX1325" fmla="*/ 6610624 w 6656996"/>
                <a:gd name="connsiteY1325" fmla="*/ 2830425 h 5842905"/>
                <a:gd name="connsiteX1326" fmla="*/ 5681461 w 6656996"/>
                <a:gd name="connsiteY1326" fmla="*/ 2823555 h 5842905"/>
                <a:gd name="connsiteX1327" fmla="*/ 5684896 w 6656996"/>
                <a:gd name="connsiteY1327" fmla="*/ 2826990 h 5842905"/>
                <a:gd name="connsiteX1328" fmla="*/ 5681461 w 6656996"/>
                <a:gd name="connsiteY1328" fmla="*/ 2830425 h 5842905"/>
                <a:gd name="connsiteX1329" fmla="*/ 5678026 w 6656996"/>
                <a:gd name="connsiteY1329" fmla="*/ 2826990 h 5842905"/>
                <a:gd name="connsiteX1330" fmla="*/ 5681461 w 6656996"/>
                <a:gd name="connsiteY1330" fmla="*/ 2823555 h 5842905"/>
                <a:gd name="connsiteX1331" fmla="*/ 6392502 w 6656996"/>
                <a:gd name="connsiteY1331" fmla="*/ 2792641 h 5842905"/>
                <a:gd name="connsiteX1332" fmla="*/ 6399372 w 6656996"/>
                <a:gd name="connsiteY1332" fmla="*/ 2799511 h 5842905"/>
                <a:gd name="connsiteX1333" fmla="*/ 6392502 w 6656996"/>
                <a:gd name="connsiteY1333" fmla="*/ 2806381 h 5842905"/>
                <a:gd name="connsiteX1334" fmla="*/ 6385632 w 6656996"/>
                <a:gd name="connsiteY1334" fmla="*/ 2799511 h 5842905"/>
                <a:gd name="connsiteX1335" fmla="*/ 6392502 w 6656996"/>
                <a:gd name="connsiteY1335" fmla="*/ 2792641 h 5842905"/>
                <a:gd name="connsiteX1336" fmla="*/ 6172663 w 6656996"/>
                <a:gd name="connsiteY1336" fmla="*/ 2778901 h 5842905"/>
                <a:gd name="connsiteX1337" fmla="*/ 6179533 w 6656996"/>
                <a:gd name="connsiteY1337" fmla="*/ 2785771 h 5842905"/>
                <a:gd name="connsiteX1338" fmla="*/ 6172663 w 6656996"/>
                <a:gd name="connsiteY1338" fmla="*/ 2792641 h 5842905"/>
                <a:gd name="connsiteX1339" fmla="*/ 6165793 w 6656996"/>
                <a:gd name="connsiteY1339" fmla="*/ 2785771 h 5842905"/>
                <a:gd name="connsiteX1340" fmla="*/ 6172663 w 6656996"/>
                <a:gd name="connsiteY1340" fmla="*/ 2778901 h 5842905"/>
                <a:gd name="connsiteX1341" fmla="*/ 5166213 w 6656996"/>
                <a:gd name="connsiteY1341" fmla="*/ 2758291 h 5842905"/>
                <a:gd name="connsiteX1342" fmla="*/ 5169648 w 6656996"/>
                <a:gd name="connsiteY1342" fmla="*/ 2761726 h 5842905"/>
                <a:gd name="connsiteX1343" fmla="*/ 5166213 w 6656996"/>
                <a:gd name="connsiteY1343" fmla="*/ 2765161 h 5842905"/>
                <a:gd name="connsiteX1344" fmla="*/ 5162778 w 6656996"/>
                <a:gd name="connsiteY1344" fmla="*/ 2761726 h 5842905"/>
                <a:gd name="connsiteX1345" fmla="*/ 5166213 w 6656996"/>
                <a:gd name="connsiteY1345" fmla="*/ 2758291 h 5842905"/>
                <a:gd name="connsiteX1346" fmla="*/ 2088470 w 6656996"/>
                <a:gd name="connsiteY1346" fmla="*/ 2751421 h 5842905"/>
                <a:gd name="connsiteX1347" fmla="*/ 2091905 w 6656996"/>
                <a:gd name="connsiteY1347" fmla="*/ 2758291 h 5842905"/>
                <a:gd name="connsiteX1348" fmla="*/ 2088470 w 6656996"/>
                <a:gd name="connsiteY1348" fmla="*/ 2765161 h 5842905"/>
                <a:gd name="connsiteX1349" fmla="*/ 2085035 w 6656996"/>
                <a:gd name="connsiteY1349" fmla="*/ 2758291 h 5842905"/>
                <a:gd name="connsiteX1350" fmla="*/ 2088470 w 6656996"/>
                <a:gd name="connsiteY1350" fmla="*/ 2751421 h 5842905"/>
                <a:gd name="connsiteX1351" fmla="*/ 5787946 w 6656996"/>
                <a:gd name="connsiteY1351" fmla="*/ 2744551 h 5842905"/>
                <a:gd name="connsiteX1352" fmla="*/ 5791381 w 6656996"/>
                <a:gd name="connsiteY1352" fmla="*/ 2751421 h 5842905"/>
                <a:gd name="connsiteX1353" fmla="*/ 5787946 w 6656996"/>
                <a:gd name="connsiteY1353" fmla="*/ 2758291 h 5842905"/>
                <a:gd name="connsiteX1354" fmla="*/ 5784511 w 6656996"/>
                <a:gd name="connsiteY1354" fmla="*/ 2751421 h 5842905"/>
                <a:gd name="connsiteX1355" fmla="*/ 5787946 w 6656996"/>
                <a:gd name="connsiteY1355" fmla="*/ 2744551 h 5842905"/>
                <a:gd name="connsiteX1356" fmla="*/ 5403228 w 6656996"/>
                <a:gd name="connsiteY1356" fmla="*/ 2737682 h 5842905"/>
                <a:gd name="connsiteX1357" fmla="*/ 5406663 w 6656996"/>
                <a:gd name="connsiteY1357" fmla="*/ 2741117 h 5842905"/>
                <a:gd name="connsiteX1358" fmla="*/ 5403228 w 6656996"/>
                <a:gd name="connsiteY1358" fmla="*/ 2744552 h 5842905"/>
                <a:gd name="connsiteX1359" fmla="*/ 5399793 w 6656996"/>
                <a:gd name="connsiteY1359" fmla="*/ 2741117 h 5842905"/>
                <a:gd name="connsiteX1360" fmla="*/ 5403228 w 6656996"/>
                <a:gd name="connsiteY1360" fmla="*/ 2737682 h 5842905"/>
                <a:gd name="connsiteX1361" fmla="*/ 5523451 w 6656996"/>
                <a:gd name="connsiteY1361" fmla="*/ 2720506 h 5842905"/>
                <a:gd name="connsiteX1362" fmla="*/ 5526886 w 6656996"/>
                <a:gd name="connsiteY1362" fmla="*/ 2725659 h 5842905"/>
                <a:gd name="connsiteX1363" fmla="*/ 5523451 w 6656996"/>
                <a:gd name="connsiteY1363" fmla="*/ 2730812 h 5842905"/>
                <a:gd name="connsiteX1364" fmla="*/ 5520016 w 6656996"/>
                <a:gd name="connsiteY1364" fmla="*/ 2725659 h 5842905"/>
                <a:gd name="connsiteX1365" fmla="*/ 5523451 w 6656996"/>
                <a:gd name="connsiteY1365" fmla="*/ 2720506 h 5842905"/>
                <a:gd name="connsiteX1366" fmla="*/ 4860499 w 6656996"/>
                <a:gd name="connsiteY1366" fmla="*/ 2713636 h 5842905"/>
                <a:gd name="connsiteX1367" fmla="*/ 4877674 w 6656996"/>
                <a:gd name="connsiteY1367" fmla="*/ 2729094 h 5842905"/>
                <a:gd name="connsiteX1368" fmla="*/ 4860499 w 6656996"/>
                <a:gd name="connsiteY1368" fmla="*/ 2744552 h 5842905"/>
                <a:gd name="connsiteX1369" fmla="*/ 4843324 w 6656996"/>
                <a:gd name="connsiteY1369" fmla="*/ 2729094 h 5842905"/>
                <a:gd name="connsiteX1370" fmla="*/ 4860499 w 6656996"/>
                <a:gd name="connsiteY1370" fmla="*/ 2713636 h 5842905"/>
                <a:gd name="connsiteX1371" fmla="*/ 6543641 w 6656996"/>
                <a:gd name="connsiteY1371" fmla="*/ 2686156 h 5842905"/>
                <a:gd name="connsiteX1372" fmla="*/ 6550511 w 6656996"/>
                <a:gd name="connsiteY1372" fmla="*/ 2693026 h 5842905"/>
                <a:gd name="connsiteX1373" fmla="*/ 6543641 w 6656996"/>
                <a:gd name="connsiteY1373" fmla="*/ 2699896 h 5842905"/>
                <a:gd name="connsiteX1374" fmla="*/ 6536771 w 6656996"/>
                <a:gd name="connsiteY1374" fmla="*/ 2693026 h 5842905"/>
                <a:gd name="connsiteX1375" fmla="*/ 6543641 w 6656996"/>
                <a:gd name="connsiteY1375" fmla="*/ 2686156 h 5842905"/>
                <a:gd name="connsiteX1376" fmla="*/ 6389067 w 6656996"/>
                <a:gd name="connsiteY1376" fmla="*/ 2679286 h 5842905"/>
                <a:gd name="connsiteX1377" fmla="*/ 6392502 w 6656996"/>
                <a:gd name="connsiteY1377" fmla="*/ 2682721 h 5842905"/>
                <a:gd name="connsiteX1378" fmla="*/ 6389067 w 6656996"/>
                <a:gd name="connsiteY1378" fmla="*/ 2686156 h 5842905"/>
                <a:gd name="connsiteX1379" fmla="*/ 6385632 w 6656996"/>
                <a:gd name="connsiteY1379" fmla="*/ 2682721 h 5842905"/>
                <a:gd name="connsiteX1380" fmla="*/ 6389067 w 6656996"/>
                <a:gd name="connsiteY1380" fmla="*/ 2679286 h 5842905"/>
                <a:gd name="connsiteX1381" fmla="*/ 5337962 w 6656996"/>
                <a:gd name="connsiteY1381" fmla="*/ 2679286 h 5842905"/>
                <a:gd name="connsiteX1382" fmla="*/ 5341397 w 6656996"/>
                <a:gd name="connsiteY1382" fmla="*/ 2686156 h 5842905"/>
                <a:gd name="connsiteX1383" fmla="*/ 5337962 w 6656996"/>
                <a:gd name="connsiteY1383" fmla="*/ 2693026 h 5842905"/>
                <a:gd name="connsiteX1384" fmla="*/ 5334527 w 6656996"/>
                <a:gd name="connsiteY1384" fmla="*/ 2686156 h 5842905"/>
                <a:gd name="connsiteX1385" fmla="*/ 5337962 w 6656996"/>
                <a:gd name="connsiteY1385" fmla="*/ 2679286 h 5842905"/>
                <a:gd name="connsiteX1386" fmla="*/ 5107819 w 6656996"/>
                <a:gd name="connsiteY1386" fmla="*/ 2679286 h 5842905"/>
                <a:gd name="connsiteX1387" fmla="*/ 5114689 w 6656996"/>
                <a:gd name="connsiteY1387" fmla="*/ 2686156 h 5842905"/>
                <a:gd name="connsiteX1388" fmla="*/ 5107819 w 6656996"/>
                <a:gd name="connsiteY1388" fmla="*/ 2693026 h 5842905"/>
                <a:gd name="connsiteX1389" fmla="*/ 5100949 w 6656996"/>
                <a:gd name="connsiteY1389" fmla="*/ 2686156 h 5842905"/>
                <a:gd name="connsiteX1390" fmla="*/ 5107819 w 6656996"/>
                <a:gd name="connsiteY1390" fmla="*/ 2679286 h 5842905"/>
                <a:gd name="connsiteX1391" fmla="*/ 5599022 w 6656996"/>
                <a:gd name="connsiteY1391" fmla="*/ 2672416 h 5842905"/>
                <a:gd name="connsiteX1392" fmla="*/ 5605892 w 6656996"/>
                <a:gd name="connsiteY1392" fmla="*/ 2679286 h 5842905"/>
                <a:gd name="connsiteX1393" fmla="*/ 5599022 w 6656996"/>
                <a:gd name="connsiteY1393" fmla="*/ 2686156 h 5842905"/>
                <a:gd name="connsiteX1394" fmla="*/ 5592152 w 6656996"/>
                <a:gd name="connsiteY1394" fmla="*/ 2679286 h 5842905"/>
                <a:gd name="connsiteX1395" fmla="*/ 5599022 w 6656996"/>
                <a:gd name="connsiteY1395" fmla="*/ 2672416 h 5842905"/>
                <a:gd name="connsiteX1396" fmla="*/ 4891414 w 6656996"/>
                <a:gd name="connsiteY1396" fmla="*/ 2658676 h 5842905"/>
                <a:gd name="connsiteX1397" fmla="*/ 4898284 w 6656996"/>
                <a:gd name="connsiteY1397" fmla="*/ 2665546 h 5842905"/>
                <a:gd name="connsiteX1398" fmla="*/ 4891414 w 6656996"/>
                <a:gd name="connsiteY1398" fmla="*/ 2672416 h 5842905"/>
                <a:gd name="connsiteX1399" fmla="*/ 4884544 w 6656996"/>
                <a:gd name="connsiteY1399" fmla="*/ 2665546 h 5842905"/>
                <a:gd name="connsiteX1400" fmla="*/ 4891414 w 6656996"/>
                <a:gd name="connsiteY1400" fmla="*/ 2658676 h 5842905"/>
                <a:gd name="connsiteX1401" fmla="*/ 6176098 w 6656996"/>
                <a:gd name="connsiteY1401" fmla="*/ 2627762 h 5842905"/>
                <a:gd name="connsiteX1402" fmla="*/ 6179533 w 6656996"/>
                <a:gd name="connsiteY1402" fmla="*/ 2631197 h 5842905"/>
                <a:gd name="connsiteX1403" fmla="*/ 6176098 w 6656996"/>
                <a:gd name="connsiteY1403" fmla="*/ 2634632 h 5842905"/>
                <a:gd name="connsiteX1404" fmla="*/ 6172663 w 6656996"/>
                <a:gd name="connsiteY1404" fmla="*/ 2631197 h 5842905"/>
                <a:gd name="connsiteX1405" fmla="*/ 6176098 w 6656996"/>
                <a:gd name="connsiteY1405" fmla="*/ 2627762 h 5842905"/>
                <a:gd name="connsiteX1406" fmla="*/ 2006029 w 6656996"/>
                <a:gd name="connsiteY1406" fmla="*/ 2627762 h 5842905"/>
                <a:gd name="connsiteX1407" fmla="*/ 2012899 w 6656996"/>
                <a:gd name="connsiteY1407" fmla="*/ 2631197 h 5842905"/>
                <a:gd name="connsiteX1408" fmla="*/ 2006029 w 6656996"/>
                <a:gd name="connsiteY1408" fmla="*/ 2634632 h 5842905"/>
                <a:gd name="connsiteX1409" fmla="*/ 1999159 w 6656996"/>
                <a:gd name="connsiteY1409" fmla="*/ 2631197 h 5842905"/>
                <a:gd name="connsiteX1410" fmla="*/ 2006029 w 6656996"/>
                <a:gd name="connsiteY1410" fmla="*/ 2627762 h 5842905"/>
                <a:gd name="connsiteX1411" fmla="*/ 4985877 w 6656996"/>
                <a:gd name="connsiteY1411" fmla="*/ 2620892 h 5842905"/>
                <a:gd name="connsiteX1412" fmla="*/ 5001335 w 6656996"/>
                <a:gd name="connsiteY1412" fmla="*/ 2636350 h 5842905"/>
                <a:gd name="connsiteX1413" fmla="*/ 4985877 w 6656996"/>
                <a:gd name="connsiteY1413" fmla="*/ 2651808 h 5842905"/>
                <a:gd name="connsiteX1414" fmla="*/ 4970419 w 6656996"/>
                <a:gd name="connsiteY1414" fmla="*/ 2636350 h 5842905"/>
                <a:gd name="connsiteX1415" fmla="*/ 4985877 w 6656996"/>
                <a:gd name="connsiteY1415" fmla="*/ 2620892 h 5842905"/>
                <a:gd name="connsiteX1416" fmla="*/ 6279148 w 6656996"/>
                <a:gd name="connsiteY1416" fmla="*/ 2600282 h 5842905"/>
                <a:gd name="connsiteX1417" fmla="*/ 6286018 w 6656996"/>
                <a:gd name="connsiteY1417" fmla="*/ 2603717 h 5842905"/>
                <a:gd name="connsiteX1418" fmla="*/ 6279148 w 6656996"/>
                <a:gd name="connsiteY1418" fmla="*/ 2607152 h 5842905"/>
                <a:gd name="connsiteX1419" fmla="*/ 6272278 w 6656996"/>
                <a:gd name="connsiteY1419" fmla="*/ 2603717 h 5842905"/>
                <a:gd name="connsiteX1420" fmla="*/ 6279148 w 6656996"/>
                <a:gd name="connsiteY1420" fmla="*/ 2600282 h 5842905"/>
                <a:gd name="connsiteX1421" fmla="*/ 5703788 w 6656996"/>
                <a:gd name="connsiteY1421" fmla="*/ 2586542 h 5842905"/>
                <a:gd name="connsiteX1422" fmla="*/ 5715811 w 6656996"/>
                <a:gd name="connsiteY1422" fmla="*/ 2593412 h 5842905"/>
                <a:gd name="connsiteX1423" fmla="*/ 5703788 w 6656996"/>
                <a:gd name="connsiteY1423" fmla="*/ 2600282 h 5842905"/>
                <a:gd name="connsiteX1424" fmla="*/ 5691765 w 6656996"/>
                <a:gd name="connsiteY1424" fmla="*/ 2593412 h 5842905"/>
                <a:gd name="connsiteX1425" fmla="*/ 5703788 w 6656996"/>
                <a:gd name="connsiteY1425" fmla="*/ 2586542 h 5842905"/>
                <a:gd name="connsiteX1426" fmla="*/ 6097094 w 6656996"/>
                <a:gd name="connsiteY1426" fmla="*/ 2565932 h 5842905"/>
                <a:gd name="connsiteX1427" fmla="*/ 6100529 w 6656996"/>
                <a:gd name="connsiteY1427" fmla="*/ 2569367 h 5842905"/>
                <a:gd name="connsiteX1428" fmla="*/ 6097094 w 6656996"/>
                <a:gd name="connsiteY1428" fmla="*/ 2572802 h 5842905"/>
                <a:gd name="connsiteX1429" fmla="*/ 6093659 w 6656996"/>
                <a:gd name="connsiteY1429" fmla="*/ 2569367 h 5842905"/>
                <a:gd name="connsiteX1430" fmla="*/ 6097094 w 6656996"/>
                <a:gd name="connsiteY1430" fmla="*/ 2565932 h 5842905"/>
                <a:gd name="connsiteX1431" fmla="*/ 5904735 w 6656996"/>
                <a:gd name="connsiteY1431" fmla="*/ 2559062 h 5842905"/>
                <a:gd name="connsiteX1432" fmla="*/ 5908170 w 6656996"/>
                <a:gd name="connsiteY1432" fmla="*/ 2562497 h 5842905"/>
                <a:gd name="connsiteX1433" fmla="*/ 5904735 w 6656996"/>
                <a:gd name="connsiteY1433" fmla="*/ 2565932 h 5842905"/>
                <a:gd name="connsiteX1434" fmla="*/ 5901300 w 6656996"/>
                <a:gd name="connsiteY1434" fmla="*/ 2562497 h 5842905"/>
                <a:gd name="connsiteX1435" fmla="*/ 5904735 w 6656996"/>
                <a:gd name="connsiteY1435" fmla="*/ 2559062 h 5842905"/>
                <a:gd name="connsiteX1436" fmla="*/ 5221172 w 6656996"/>
                <a:gd name="connsiteY1436" fmla="*/ 2559062 h 5842905"/>
                <a:gd name="connsiteX1437" fmla="*/ 5228042 w 6656996"/>
                <a:gd name="connsiteY1437" fmla="*/ 2565932 h 5842905"/>
                <a:gd name="connsiteX1438" fmla="*/ 5221172 w 6656996"/>
                <a:gd name="connsiteY1438" fmla="*/ 2572802 h 5842905"/>
                <a:gd name="connsiteX1439" fmla="*/ 5214302 w 6656996"/>
                <a:gd name="connsiteY1439" fmla="*/ 2565932 h 5842905"/>
                <a:gd name="connsiteX1440" fmla="*/ 5221172 w 6656996"/>
                <a:gd name="connsiteY1440" fmla="*/ 2559062 h 5842905"/>
                <a:gd name="connsiteX1441" fmla="*/ 5997479 w 6656996"/>
                <a:gd name="connsiteY1441" fmla="*/ 2535017 h 5842905"/>
                <a:gd name="connsiteX1442" fmla="*/ 6000914 w 6656996"/>
                <a:gd name="connsiteY1442" fmla="*/ 2538452 h 5842905"/>
                <a:gd name="connsiteX1443" fmla="*/ 5997479 w 6656996"/>
                <a:gd name="connsiteY1443" fmla="*/ 2541887 h 5842905"/>
                <a:gd name="connsiteX1444" fmla="*/ 5994044 w 6656996"/>
                <a:gd name="connsiteY1444" fmla="*/ 2538452 h 5842905"/>
                <a:gd name="connsiteX1445" fmla="*/ 5997479 w 6656996"/>
                <a:gd name="connsiteY1445" fmla="*/ 2535017 h 5842905"/>
                <a:gd name="connsiteX1446" fmla="*/ 5811990 w 6656996"/>
                <a:gd name="connsiteY1446" fmla="*/ 2535017 h 5842905"/>
                <a:gd name="connsiteX1447" fmla="*/ 5815425 w 6656996"/>
                <a:gd name="connsiteY1447" fmla="*/ 2538452 h 5842905"/>
                <a:gd name="connsiteX1448" fmla="*/ 5811990 w 6656996"/>
                <a:gd name="connsiteY1448" fmla="*/ 2541887 h 5842905"/>
                <a:gd name="connsiteX1449" fmla="*/ 5808555 w 6656996"/>
                <a:gd name="connsiteY1449" fmla="*/ 2538452 h 5842905"/>
                <a:gd name="connsiteX1450" fmla="*/ 5811990 w 6656996"/>
                <a:gd name="connsiteY1450" fmla="*/ 2535017 h 5842905"/>
                <a:gd name="connsiteX1451" fmla="*/ 6282583 w 6656996"/>
                <a:gd name="connsiteY1451" fmla="*/ 2493797 h 5842905"/>
                <a:gd name="connsiteX1452" fmla="*/ 6286018 w 6656996"/>
                <a:gd name="connsiteY1452" fmla="*/ 2497232 h 5842905"/>
                <a:gd name="connsiteX1453" fmla="*/ 6282583 w 6656996"/>
                <a:gd name="connsiteY1453" fmla="*/ 2500667 h 5842905"/>
                <a:gd name="connsiteX1454" fmla="*/ 6279148 w 6656996"/>
                <a:gd name="connsiteY1454" fmla="*/ 2497232 h 5842905"/>
                <a:gd name="connsiteX1455" fmla="*/ 6282583 w 6656996"/>
                <a:gd name="connsiteY1455" fmla="*/ 2493797 h 5842905"/>
                <a:gd name="connsiteX1456" fmla="*/ 5660851 w 6656996"/>
                <a:gd name="connsiteY1456" fmla="*/ 2493797 h 5842905"/>
                <a:gd name="connsiteX1457" fmla="*/ 5664286 w 6656996"/>
                <a:gd name="connsiteY1457" fmla="*/ 2497232 h 5842905"/>
                <a:gd name="connsiteX1458" fmla="*/ 5660851 w 6656996"/>
                <a:gd name="connsiteY1458" fmla="*/ 2500667 h 5842905"/>
                <a:gd name="connsiteX1459" fmla="*/ 5657416 w 6656996"/>
                <a:gd name="connsiteY1459" fmla="*/ 2497232 h 5842905"/>
                <a:gd name="connsiteX1460" fmla="*/ 5660851 w 6656996"/>
                <a:gd name="connsiteY1460" fmla="*/ 2493797 h 5842905"/>
                <a:gd name="connsiteX1461" fmla="*/ 5973435 w 6656996"/>
                <a:gd name="connsiteY1461" fmla="*/ 2486927 h 5842905"/>
                <a:gd name="connsiteX1462" fmla="*/ 5976870 w 6656996"/>
                <a:gd name="connsiteY1462" fmla="*/ 2490362 h 5842905"/>
                <a:gd name="connsiteX1463" fmla="*/ 5973435 w 6656996"/>
                <a:gd name="connsiteY1463" fmla="*/ 2493797 h 5842905"/>
                <a:gd name="connsiteX1464" fmla="*/ 5970000 w 6656996"/>
                <a:gd name="connsiteY1464" fmla="*/ 2490362 h 5842905"/>
                <a:gd name="connsiteX1465" fmla="*/ 5973435 w 6656996"/>
                <a:gd name="connsiteY1465" fmla="*/ 2486927 h 5842905"/>
                <a:gd name="connsiteX1466" fmla="*/ 6495552 w 6656996"/>
                <a:gd name="connsiteY1466" fmla="*/ 2473187 h 5842905"/>
                <a:gd name="connsiteX1467" fmla="*/ 6498987 w 6656996"/>
                <a:gd name="connsiteY1467" fmla="*/ 2476622 h 5842905"/>
                <a:gd name="connsiteX1468" fmla="*/ 6495552 w 6656996"/>
                <a:gd name="connsiteY1468" fmla="*/ 2480057 h 5842905"/>
                <a:gd name="connsiteX1469" fmla="*/ 6492117 w 6656996"/>
                <a:gd name="connsiteY1469" fmla="*/ 2476622 h 5842905"/>
                <a:gd name="connsiteX1470" fmla="*/ 6495552 w 6656996"/>
                <a:gd name="connsiteY1470" fmla="*/ 2473187 h 5842905"/>
                <a:gd name="connsiteX1471" fmla="*/ 6117704 w 6656996"/>
                <a:gd name="connsiteY1471" fmla="*/ 2449143 h 5842905"/>
                <a:gd name="connsiteX1472" fmla="*/ 6128009 w 6656996"/>
                <a:gd name="connsiteY1472" fmla="*/ 2457731 h 5842905"/>
                <a:gd name="connsiteX1473" fmla="*/ 6117704 w 6656996"/>
                <a:gd name="connsiteY1473" fmla="*/ 2466319 h 5842905"/>
                <a:gd name="connsiteX1474" fmla="*/ 6107399 w 6656996"/>
                <a:gd name="connsiteY1474" fmla="*/ 2457731 h 5842905"/>
                <a:gd name="connsiteX1475" fmla="*/ 6117704 w 6656996"/>
                <a:gd name="connsiteY1475" fmla="*/ 2449143 h 5842905"/>
                <a:gd name="connsiteX1476" fmla="*/ 5877255 w 6656996"/>
                <a:gd name="connsiteY1476" fmla="*/ 2449143 h 5842905"/>
                <a:gd name="connsiteX1477" fmla="*/ 5884125 w 6656996"/>
                <a:gd name="connsiteY1477" fmla="*/ 2457731 h 5842905"/>
                <a:gd name="connsiteX1478" fmla="*/ 5877255 w 6656996"/>
                <a:gd name="connsiteY1478" fmla="*/ 2466319 h 5842905"/>
                <a:gd name="connsiteX1479" fmla="*/ 5870385 w 6656996"/>
                <a:gd name="connsiteY1479" fmla="*/ 2457731 h 5842905"/>
                <a:gd name="connsiteX1480" fmla="*/ 5877255 w 6656996"/>
                <a:gd name="connsiteY1480" fmla="*/ 2449143 h 5842905"/>
                <a:gd name="connsiteX1481" fmla="*/ 6632952 w 6656996"/>
                <a:gd name="connsiteY1481" fmla="*/ 2442273 h 5842905"/>
                <a:gd name="connsiteX1482" fmla="*/ 6636387 w 6656996"/>
                <a:gd name="connsiteY1482" fmla="*/ 2449143 h 5842905"/>
                <a:gd name="connsiteX1483" fmla="*/ 6632952 w 6656996"/>
                <a:gd name="connsiteY1483" fmla="*/ 2456013 h 5842905"/>
                <a:gd name="connsiteX1484" fmla="*/ 6629517 w 6656996"/>
                <a:gd name="connsiteY1484" fmla="*/ 2449143 h 5842905"/>
                <a:gd name="connsiteX1485" fmla="*/ 6632952 w 6656996"/>
                <a:gd name="connsiteY1485" fmla="*/ 2442273 h 5842905"/>
                <a:gd name="connsiteX1486" fmla="*/ 6237928 w 6656996"/>
                <a:gd name="connsiteY1486" fmla="*/ 2435403 h 5842905"/>
                <a:gd name="connsiteX1487" fmla="*/ 6241363 w 6656996"/>
                <a:gd name="connsiteY1487" fmla="*/ 2438838 h 5842905"/>
                <a:gd name="connsiteX1488" fmla="*/ 6237928 w 6656996"/>
                <a:gd name="connsiteY1488" fmla="*/ 2442273 h 5842905"/>
                <a:gd name="connsiteX1489" fmla="*/ 6234493 w 6656996"/>
                <a:gd name="connsiteY1489" fmla="*/ 2438838 h 5842905"/>
                <a:gd name="connsiteX1490" fmla="*/ 6237928 w 6656996"/>
                <a:gd name="connsiteY1490" fmla="*/ 2435403 h 5842905"/>
                <a:gd name="connsiteX1491" fmla="*/ 5499407 w 6656996"/>
                <a:gd name="connsiteY1491" fmla="*/ 2401053 h 5842905"/>
                <a:gd name="connsiteX1492" fmla="*/ 5506277 w 6656996"/>
                <a:gd name="connsiteY1492" fmla="*/ 2407923 h 5842905"/>
                <a:gd name="connsiteX1493" fmla="*/ 5499407 w 6656996"/>
                <a:gd name="connsiteY1493" fmla="*/ 2414793 h 5842905"/>
                <a:gd name="connsiteX1494" fmla="*/ 5492537 w 6656996"/>
                <a:gd name="connsiteY1494" fmla="*/ 2407923 h 5842905"/>
                <a:gd name="connsiteX1495" fmla="*/ 5499407 w 6656996"/>
                <a:gd name="connsiteY1495" fmla="*/ 2401053 h 5842905"/>
                <a:gd name="connsiteX1496" fmla="*/ 6505857 w 6656996"/>
                <a:gd name="connsiteY1496" fmla="*/ 2373573 h 5842905"/>
                <a:gd name="connsiteX1497" fmla="*/ 6512727 w 6656996"/>
                <a:gd name="connsiteY1497" fmla="*/ 2380443 h 5842905"/>
                <a:gd name="connsiteX1498" fmla="*/ 6505857 w 6656996"/>
                <a:gd name="connsiteY1498" fmla="*/ 2387313 h 5842905"/>
                <a:gd name="connsiteX1499" fmla="*/ 6498987 w 6656996"/>
                <a:gd name="connsiteY1499" fmla="*/ 2380443 h 5842905"/>
                <a:gd name="connsiteX1500" fmla="*/ 6505857 w 6656996"/>
                <a:gd name="connsiteY1500" fmla="*/ 2373573 h 5842905"/>
                <a:gd name="connsiteX1501" fmla="*/ 4992747 w 6656996"/>
                <a:gd name="connsiteY1501" fmla="*/ 2342658 h 5842905"/>
                <a:gd name="connsiteX1502" fmla="*/ 5001335 w 6656996"/>
                <a:gd name="connsiteY1502" fmla="*/ 2349528 h 5842905"/>
                <a:gd name="connsiteX1503" fmla="*/ 4992747 w 6656996"/>
                <a:gd name="connsiteY1503" fmla="*/ 2356398 h 5842905"/>
                <a:gd name="connsiteX1504" fmla="*/ 4984159 w 6656996"/>
                <a:gd name="connsiteY1504" fmla="*/ 2349528 h 5842905"/>
                <a:gd name="connsiteX1505" fmla="*/ 4992747 w 6656996"/>
                <a:gd name="connsiteY1505" fmla="*/ 2342658 h 5842905"/>
                <a:gd name="connsiteX1506" fmla="*/ 4736841 w 6656996"/>
                <a:gd name="connsiteY1506" fmla="*/ 2315178 h 5842905"/>
                <a:gd name="connsiteX1507" fmla="*/ 4750581 w 6656996"/>
                <a:gd name="connsiteY1507" fmla="*/ 2328918 h 5842905"/>
                <a:gd name="connsiteX1508" fmla="*/ 4736841 w 6656996"/>
                <a:gd name="connsiteY1508" fmla="*/ 2342658 h 5842905"/>
                <a:gd name="connsiteX1509" fmla="*/ 4723101 w 6656996"/>
                <a:gd name="connsiteY1509" fmla="*/ 2328918 h 5842905"/>
                <a:gd name="connsiteX1510" fmla="*/ 4736841 w 6656996"/>
                <a:gd name="connsiteY1510" fmla="*/ 2315178 h 5842905"/>
                <a:gd name="connsiteX1511" fmla="*/ 4175221 w 6656996"/>
                <a:gd name="connsiteY1511" fmla="*/ 2194954 h 5842905"/>
                <a:gd name="connsiteX1512" fmla="*/ 4194114 w 6656996"/>
                <a:gd name="connsiteY1512" fmla="*/ 2208694 h 5842905"/>
                <a:gd name="connsiteX1513" fmla="*/ 4175221 w 6656996"/>
                <a:gd name="connsiteY1513" fmla="*/ 2222434 h 5842905"/>
                <a:gd name="connsiteX1514" fmla="*/ 4156328 w 6656996"/>
                <a:gd name="connsiteY1514" fmla="*/ 2208694 h 5842905"/>
                <a:gd name="connsiteX1515" fmla="*/ 4175221 w 6656996"/>
                <a:gd name="connsiteY1515" fmla="*/ 2194954 h 5842905"/>
                <a:gd name="connsiteX1516" fmla="*/ 4194114 w 6656996"/>
                <a:gd name="connsiteY1516" fmla="*/ 2143429 h 5842905"/>
                <a:gd name="connsiteX1517" fmla="*/ 4200984 w 6656996"/>
                <a:gd name="connsiteY1517" fmla="*/ 2150299 h 5842905"/>
                <a:gd name="connsiteX1518" fmla="*/ 4194114 w 6656996"/>
                <a:gd name="connsiteY1518" fmla="*/ 2157169 h 5842905"/>
                <a:gd name="connsiteX1519" fmla="*/ 4187244 w 6656996"/>
                <a:gd name="connsiteY1519" fmla="*/ 2150299 h 5842905"/>
                <a:gd name="connsiteX1520" fmla="*/ 4194114 w 6656996"/>
                <a:gd name="connsiteY1520" fmla="*/ 2143429 h 5842905"/>
                <a:gd name="connsiteX1521" fmla="*/ 4092782 w 6656996"/>
                <a:gd name="connsiteY1521" fmla="*/ 2136559 h 5842905"/>
                <a:gd name="connsiteX1522" fmla="*/ 4101370 w 6656996"/>
                <a:gd name="connsiteY1522" fmla="*/ 2143429 h 5842905"/>
                <a:gd name="connsiteX1523" fmla="*/ 4092782 w 6656996"/>
                <a:gd name="connsiteY1523" fmla="*/ 2150299 h 5842905"/>
                <a:gd name="connsiteX1524" fmla="*/ 4084194 w 6656996"/>
                <a:gd name="connsiteY1524" fmla="*/ 2143429 h 5842905"/>
                <a:gd name="connsiteX1525" fmla="*/ 4092782 w 6656996"/>
                <a:gd name="connsiteY1525" fmla="*/ 2136559 h 5842905"/>
                <a:gd name="connsiteX1526" fmla="*/ 4286857 w 6656996"/>
                <a:gd name="connsiteY1526" fmla="*/ 2102209 h 5842905"/>
                <a:gd name="connsiteX1527" fmla="*/ 4293727 w 6656996"/>
                <a:gd name="connsiteY1527" fmla="*/ 2109079 h 5842905"/>
                <a:gd name="connsiteX1528" fmla="*/ 4286857 w 6656996"/>
                <a:gd name="connsiteY1528" fmla="*/ 2115949 h 5842905"/>
                <a:gd name="connsiteX1529" fmla="*/ 4279987 w 6656996"/>
                <a:gd name="connsiteY1529" fmla="*/ 2109079 h 5842905"/>
                <a:gd name="connsiteX1530" fmla="*/ 4286857 w 6656996"/>
                <a:gd name="connsiteY1530" fmla="*/ 2102209 h 5842905"/>
                <a:gd name="connsiteX1531" fmla="*/ 4757451 w 6656996"/>
                <a:gd name="connsiteY1531" fmla="*/ 2085035 h 5842905"/>
                <a:gd name="connsiteX1532" fmla="*/ 4764321 w 6656996"/>
                <a:gd name="connsiteY1532" fmla="*/ 2093623 h 5842905"/>
                <a:gd name="connsiteX1533" fmla="*/ 4757451 w 6656996"/>
                <a:gd name="connsiteY1533" fmla="*/ 2102211 h 5842905"/>
                <a:gd name="connsiteX1534" fmla="*/ 4750581 w 6656996"/>
                <a:gd name="connsiteY1534" fmla="*/ 2093623 h 5842905"/>
                <a:gd name="connsiteX1535" fmla="*/ 4757451 w 6656996"/>
                <a:gd name="connsiteY1535" fmla="*/ 2085035 h 5842905"/>
                <a:gd name="connsiteX1536" fmla="*/ 3368001 w 6656996"/>
                <a:gd name="connsiteY1536" fmla="*/ 2030075 h 5842905"/>
                <a:gd name="connsiteX1537" fmla="*/ 3386894 w 6656996"/>
                <a:gd name="connsiteY1537" fmla="*/ 2043815 h 5842905"/>
                <a:gd name="connsiteX1538" fmla="*/ 3368001 w 6656996"/>
                <a:gd name="connsiteY1538" fmla="*/ 2057555 h 5842905"/>
                <a:gd name="connsiteX1539" fmla="*/ 3349108 w 6656996"/>
                <a:gd name="connsiteY1539" fmla="*/ 2043815 h 5842905"/>
                <a:gd name="connsiteX1540" fmla="*/ 3368001 w 6656996"/>
                <a:gd name="connsiteY1540" fmla="*/ 2030075 h 5842905"/>
                <a:gd name="connsiteX1541" fmla="*/ 6629517 w 6656996"/>
                <a:gd name="connsiteY1541" fmla="*/ 2023205 h 5842905"/>
                <a:gd name="connsiteX1542" fmla="*/ 6636387 w 6656996"/>
                <a:gd name="connsiteY1542" fmla="*/ 2030075 h 5842905"/>
                <a:gd name="connsiteX1543" fmla="*/ 6629517 w 6656996"/>
                <a:gd name="connsiteY1543" fmla="*/ 2036945 h 5842905"/>
                <a:gd name="connsiteX1544" fmla="*/ 6622647 w 6656996"/>
                <a:gd name="connsiteY1544" fmla="*/ 2030075 h 5842905"/>
                <a:gd name="connsiteX1545" fmla="*/ 6629517 w 6656996"/>
                <a:gd name="connsiteY1545" fmla="*/ 2023205 h 5842905"/>
                <a:gd name="connsiteX1546" fmla="*/ 3393762 w 6656996"/>
                <a:gd name="connsiteY1546" fmla="*/ 1992289 h 5842905"/>
                <a:gd name="connsiteX1547" fmla="*/ 3400632 w 6656996"/>
                <a:gd name="connsiteY1547" fmla="*/ 1999159 h 5842905"/>
                <a:gd name="connsiteX1548" fmla="*/ 3393762 w 6656996"/>
                <a:gd name="connsiteY1548" fmla="*/ 2006029 h 5842905"/>
                <a:gd name="connsiteX1549" fmla="*/ 3386892 w 6656996"/>
                <a:gd name="connsiteY1549" fmla="*/ 1999159 h 5842905"/>
                <a:gd name="connsiteX1550" fmla="*/ 3393762 w 6656996"/>
                <a:gd name="connsiteY1550" fmla="*/ 1992289 h 5842905"/>
                <a:gd name="connsiteX1551" fmla="*/ 6553946 w 6656996"/>
                <a:gd name="connsiteY1551" fmla="*/ 1878936 h 5842905"/>
                <a:gd name="connsiteX1552" fmla="*/ 6557381 w 6656996"/>
                <a:gd name="connsiteY1552" fmla="*/ 1882371 h 5842905"/>
                <a:gd name="connsiteX1553" fmla="*/ 6553946 w 6656996"/>
                <a:gd name="connsiteY1553" fmla="*/ 1885806 h 5842905"/>
                <a:gd name="connsiteX1554" fmla="*/ 6550511 w 6656996"/>
                <a:gd name="connsiteY1554" fmla="*/ 1882371 h 5842905"/>
                <a:gd name="connsiteX1555" fmla="*/ 6553946 w 6656996"/>
                <a:gd name="connsiteY1555" fmla="*/ 1878936 h 5842905"/>
                <a:gd name="connsiteX1556" fmla="*/ 4085912 w 6656996"/>
                <a:gd name="connsiteY1556" fmla="*/ 1851456 h 5842905"/>
                <a:gd name="connsiteX1557" fmla="*/ 4094500 w 6656996"/>
                <a:gd name="connsiteY1557" fmla="*/ 1858326 h 5842905"/>
                <a:gd name="connsiteX1558" fmla="*/ 4085912 w 6656996"/>
                <a:gd name="connsiteY1558" fmla="*/ 1865196 h 5842905"/>
                <a:gd name="connsiteX1559" fmla="*/ 4077324 w 6656996"/>
                <a:gd name="connsiteY1559" fmla="*/ 1858326 h 5842905"/>
                <a:gd name="connsiteX1560" fmla="*/ 4085912 w 6656996"/>
                <a:gd name="connsiteY1560" fmla="*/ 1851456 h 5842905"/>
                <a:gd name="connsiteX1561" fmla="*/ 3575816 w 6656996"/>
                <a:gd name="connsiteY1561" fmla="*/ 1844586 h 5842905"/>
                <a:gd name="connsiteX1562" fmla="*/ 3586121 w 6656996"/>
                <a:gd name="connsiteY1562" fmla="*/ 1851456 h 5842905"/>
                <a:gd name="connsiteX1563" fmla="*/ 3575816 w 6656996"/>
                <a:gd name="connsiteY1563" fmla="*/ 1858326 h 5842905"/>
                <a:gd name="connsiteX1564" fmla="*/ 3565511 w 6656996"/>
                <a:gd name="connsiteY1564" fmla="*/ 1851456 h 5842905"/>
                <a:gd name="connsiteX1565" fmla="*/ 3575816 w 6656996"/>
                <a:gd name="connsiteY1565" fmla="*/ 1844586 h 5842905"/>
                <a:gd name="connsiteX1566" fmla="*/ 6564251 w 6656996"/>
                <a:gd name="connsiteY1566" fmla="*/ 1779321 h 5842905"/>
                <a:gd name="connsiteX1567" fmla="*/ 6571121 w 6656996"/>
                <a:gd name="connsiteY1567" fmla="*/ 1786191 h 5842905"/>
                <a:gd name="connsiteX1568" fmla="*/ 6564251 w 6656996"/>
                <a:gd name="connsiteY1568" fmla="*/ 1793061 h 5842905"/>
                <a:gd name="connsiteX1569" fmla="*/ 6557381 w 6656996"/>
                <a:gd name="connsiteY1569" fmla="*/ 1786191 h 5842905"/>
                <a:gd name="connsiteX1570" fmla="*/ 6564251 w 6656996"/>
                <a:gd name="connsiteY1570" fmla="*/ 1779321 h 5842905"/>
                <a:gd name="connsiteX1571" fmla="*/ 4407082 w 6656996"/>
                <a:gd name="connsiteY1571" fmla="*/ 1758711 h 5842905"/>
                <a:gd name="connsiteX1572" fmla="*/ 4413952 w 6656996"/>
                <a:gd name="connsiteY1572" fmla="*/ 1765581 h 5842905"/>
                <a:gd name="connsiteX1573" fmla="*/ 4407082 w 6656996"/>
                <a:gd name="connsiteY1573" fmla="*/ 1772451 h 5842905"/>
                <a:gd name="connsiteX1574" fmla="*/ 4400212 w 6656996"/>
                <a:gd name="connsiteY1574" fmla="*/ 1765581 h 5842905"/>
                <a:gd name="connsiteX1575" fmla="*/ 4407082 w 6656996"/>
                <a:gd name="connsiteY1575" fmla="*/ 1758711 h 5842905"/>
                <a:gd name="connsiteX1576" fmla="*/ 3507117 w 6656996"/>
                <a:gd name="connsiteY1576" fmla="*/ 1727797 h 5842905"/>
                <a:gd name="connsiteX1577" fmla="*/ 3513987 w 6656996"/>
                <a:gd name="connsiteY1577" fmla="*/ 1736385 h 5842905"/>
                <a:gd name="connsiteX1578" fmla="*/ 3507117 w 6656996"/>
                <a:gd name="connsiteY1578" fmla="*/ 1744973 h 5842905"/>
                <a:gd name="connsiteX1579" fmla="*/ 3500247 w 6656996"/>
                <a:gd name="connsiteY1579" fmla="*/ 1736385 h 5842905"/>
                <a:gd name="connsiteX1580" fmla="*/ 3507117 w 6656996"/>
                <a:gd name="connsiteY1580" fmla="*/ 1727797 h 5842905"/>
                <a:gd name="connsiteX1581" fmla="*/ 2256784 w 6656996"/>
                <a:gd name="connsiteY1581" fmla="*/ 1641921 h 5842905"/>
                <a:gd name="connsiteX1582" fmla="*/ 2263654 w 6656996"/>
                <a:gd name="connsiteY1582" fmla="*/ 1645356 h 5842905"/>
                <a:gd name="connsiteX1583" fmla="*/ 2256784 w 6656996"/>
                <a:gd name="connsiteY1583" fmla="*/ 1648791 h 5842905"/>
                <a:gd name="connsiteX1584" fmla="*/ 2249914 w 6656996"/>
                <a:gd name="connsiteY1584" fmla="*/ 1645356 h 5842905"/>
                <a:gd name="connsiteX1585" fmla="*/ 2256784 w 6656996"/>
                <a:gd name="connsiteY1585" fmla="*/ 1641921 h 5842905"/>
                <a:gd name="connsiteX1586" fmla="*/ 2699896 w 6656996"/>
                <a:gd name="connsiteY1586" fmla="*/ 1635051 h 5842905"/>
                <a:gd name="connsiteX1587" fmla="*/ 2706766 w 6656996"/>
                <a:gd name="connsiteY1587" fmla="*/ 1641921 h 5842905"/>
                <a:gd name="connsiteX1588" fmla="*/ 2699896 w 6656996"/>
                <a:gd name="connsiteY1588" fmla="*/ 1648791 h 5842905"/>
                <a:gd name="connsiteX1589" fmla="*/ 2693026 w 6656996"/>
                <a:gd name="connsiteY1589" fmla="*/ 1641921 h 5842905"/>
                <a:gd name="connsiteX1590" fmla="*/ 2699896 w 6656996"/>
                <a:gd name="connsiteY1590" fmla="*/ 1635051 h 5842905"/>
                <a:gd name="connsiteX1591" fmla="*/ 3620471 w 6656996"/>
                <a:gd name="connsiteY1591" fmla="*/ 1628181 h 5842905"/>
                <a:gd name="connsiteX1592" fmla="*/ 3627341 w 6656996"/>
                <a:gd name="connsiteY1592" fmla="*/ 1631616 h 5842905"/>
                <a:gd name="connsiteX1593" fmla="*/ 3620471 w 6656996"/>
                <a:gd name="connsiteY1593" fmla="*/ 1635051 h 5842905"/>
                <a:gd name="connsiteX1594" fmla="*/ 3613601 w 6656996"/>
                <a:gd name="connsiteY1594" fmla="*/ 1631616 h 5842905"/>
                <a:gd name="connsiteX1595" fmla="*/ 3620471 w 6656996"/>
                <a:gd name="connsiteY1595" fmla="*/ 1628181 h 5842905"/>
                <a:gd name="connsiteX1596" fmla="*/ 3417807 w 6656996"/>
                <a:gd name="connsiteY1596" fmla="*/ 1593832 h 5842905"/>
                <a:gd name="connsiteX1597" fmla="*/ 3428112 w 6656996"/>
                <a:gd name="connsiteY1597" fmla="*/ 1600702 h 5842905"/>
                <a:gd name="connsiteX1598" fmla="*/ 3417807 w 6656996"/>
                <a:gd name="connsiteY1598" fmla="*/ 1607572 h 5842905"/>
                <a:gd name="connsiteX1599" fmla="*/ 3407502 w 6656996"/>
                <a:gd name="connsiteY1599" fmla="*/ 1600702 h 5842905"/>
                <a:gd name="connsiteX1600" fmla="*/ 3417807 w 6656996"/>
                <a:gd name="connsiteY1600" fmla="*/ 1593832 h 5842905"/>
                <a:gd name="connsiteX1601" fmla="*/ 2631197 w 6656996"/>
                <a:gd name="connsiteY1601" fmla="*/ 1580092 h 5842905"/>
                <a:gd name="connsiteX1602" fmla="*/ 2641502 w 6656996"/>
                <a:gd name="connsiteY1602" fmla="*/ 1590397 h 5842905"/>
                <a:gd name="connsiteX1603" fmla="*/ 2631197 w 6656996"/>
                <a:gd name="connsiteY1603" fmla="*/ 1600702 h 5842905"/>
                <a:gd name="connsiteX1604" fmla="*/ 2620892 w 6656996"/>
                <a:gd name="connsiteY1604" fmla="*/ 1590397 h 5842905"/>
                <a:gd name="connsiteX1605" fmla="*/ 2631197 w 6656996"/>
                <a:gd name="connsiteY1605" fmla="*/ 1580092 h 5842905"/>
                <a:gd name="connsiteX1606" fmla="*/ 3799090 w 6656996"/>
                <a:gd name="connsiteY1606" fmla="*/ 1556048 h 5842905"/>
                <a:gd name="connsiteX1607" fmla="*/ 3805960 w 6656996"/>
                <a:gd name="connsiteY1607" fmla="*/ 1564636 h 5842905"/>
                <a:gd name="connsiteX1608" fmla="*/ 3799090 w 6656996"/>
                <a:gd name="connsiteY1608" fmla="*/ 1573224 h 5842905"/>
                <a:gd name="connsiteX1609" fmla="*/ 3792220 w 6656996"/>
                <a:gd name="connsiteY1609" fmla="*/ 1564636 h 5842905"/>
                <a:gd name="connsiteX1610" fmla="*/ 3799090 w 6656996"/>
                <a:gd name="connsiteY1610" fmla="*/ 1556048 h 5842905"/>
                <a:gd name="connsiteX1611" fmla="*/ 2589977 w 6656996"/>
                <a:gd name="connsiteY1611" fmla="*/ 1501088 h 5842905"/>
                <a:gd name="connsiteX1612" fmla="*/ 2607152 w 6656996"/>
                <a:gd name="connsiteY1612" fmla="*/ 1514828 h 5842905"/>
                <a:gd name="connsiteX1613" fmla="*/ 2589977 w 6656996"/>
                <a:gd name="connsiteY1613" fmla="*/ 1528568 h 5842905"/>
                <a:gd name="connsiteX1614" fmla="*/ 2572802 w 6656996"/>
                <a:gd name="connsiteY1614" fmla="*/ 1514828 h 5842905"/>
                <a:gd name="connsiteX1615" fmla="*/ 2589977 w 6656996"/>
                <a:gd name="connsiteY1615" fmla="*/ 1501088 h 5842905"/>
                <a:gd name="connsiteX1616" fmla="*/ 3539750 w 6656996"/>
                <a:gd name="connsiteY1616" fmla="*/ 1494218 h 5842905"/>
                <a:gd name="connsiteX1617" fmla="*/ 3558643 w 6656996"/>
                <a:gd name="connsiteY1617" fmla="*/ 1507958 h 5842905"/>
                <a:gd name="connsiteX1618" fmla="*/ 3539750 w 6656996"/>
                <a:gd name="connsiteY1618" fmla="*/ 1521698 h 5842905"/>
                <a:gd name="connsiteX1619" fmla="*/ 3520857 w 6656996"/>
                <a:gd name="connsiteY1619" fmla="*/ 1507958 h 5842905"/>
                <a:gd name="connsiteX1620" fmla="*/ 3539750 w 6656996"/>
                <a:gd name="connsiteY1620" fmla="*/ 1494218 h 5842905"/>
                <a:gd name="connsiteX1621" fmla="*/ 2328918 w 6656996"/>
                <a:gd name="connsiteY1621" fmla="*/ 1494218 h 5842905"/>
                <a:gd name="connsiteX1622" fmla="*/ 2335788 w 6656996"/>
                <a:gd name="connsiteY1622" fmla="*/ 1497653 h 5842905"/>
                <a:gd name="connsiteX1623" fmla="*/ 2328918 w 6656996"/>
                <a:gd name="connsiteY1623" fmla="*/ 1501088 h 5842905"/>
                <a:gd name="connsiteX1624" fmla="*/ 2322048 w 6656996"/>
                <a:gd name="connsiteY1624" fmla="*/ 1497653 h 5842905"/>
                <a:gd name="connsiteX1625" fmla="*/ 2328918 w 6656996"/>
                <a:gd name="connsiteY1625" fmla="*/ 1494218 h 5842905"/>
                <a:gd name="connsiteX1626" fmla="*/ 3467614 w 6656996"/>
                <a:gd name="connsiteY1626" fmla="*/ 1480478 h 5842905"/>
                <a:gd name="connsiteX1627" fmla="*/ 3486507 w 6656996"/>
                <a:gd name="connsiteY1627" fmla="*/ 1494218 h 5842905"/>
                <a:gd name="connsiteX1628" fmla="*/ 3467614 w 6656996"/>
                <a:gd name="connsiteY1628" fmla="*/ 1507958 h 5842905"/>
                <a:gd name="connsiteX1629" fmla="*/ 3448721 w 6656996"/>
                <a:gd name="connsiteY1629" fmla="*/ 1494218 h 5842905"/>
                <a:gd name="connsiteX1630" fmla="*/ 3467614 w 6656996"/>
                <a:gd name="connsiteY1630" fmla="*/ 1480478 h 5842905"/>
                <a:gd name="connsiteX1631" fmla="*/ 2665546 w 6656996"/>
                <a:gd name="connsiteY1631" fmla="*/ 1408343 h 5842905"/>
                <a:gd name="connsiteX1632" fmla="*/ 2672416 w 6656996"/>
                <a:gd name="connsiteY1632" fmla="*/ 1415213 h 5842905"/>
                <a:gd name="connsiteX1633" fmla="*/ 2665546 w 6656996"/>
                <a:gd name="connsiteY1633" fmla="*/ 1422083 h 5842905"/>
                <a:gd name="connsiteX1634" fmla="*/ 2658676 w 6656996"/>
                <a:gd name="connsiteY1634" fmla="*/ 1415213 h 5842905"/>
                <a:gd name="connsiteX1635" fmla="*/ 2665546 w 6656996"/>
                <a:gd name="connsiteY1635" fmla="*/ 1408343 h 5842905"/>
                <a:gd name="connsiteX1636" fmla="*/ 3486507 w 6656996"/>
                <a:gd name="connsiteY1636" fmla="*/ 1394603 h 5842905"/>
                <a:gd name="connsiteX1637" fmla="*/ 3493377 w 6656996"/>
                <a:gd name="connsiteY1637" fmla="*/ 1398038 h 5842905"/>
                <a:gd name="connsiteX1638" fmla="*/ 3486507 w 6656996"/>
                <a:gd name="connsiteY1638" fmla="*/ 1401473 h 5842905"/>
                <a:gd name="connsiteX1639" fmla="*/ 3479637 w 6656996"/>
                <a:gd name="connsiteY1639" fmla="*/ 1398038 h 5842905"/>
                <a:gd name="connsiteX1640" fmla="*/ 3486507 w 6656996"/>
                <a:gd name="connsiteY1640" fmla="*/ 1394603 h 5842905"/>
                <a:gd name="connsiteX1641" fmla="*/ 3374871 w 6656996"/>
                <a:gd name="connsiteY1641" fmla="*/ 1322469 h 5842905"/>
                <a:gd name="connsiteX1642" fmla="*/ 3393764 w 6656996"/>
                <a:gd name="connsiteY1642" fmla="*/ 1336209 h 5842905"/>
                <a:gd name="connsiteX1643" fmla="*/ 3374871 w 6656996"/>
                <a:gd name="connsiteY1643" fmla="*/ 1349949 h 5842905"/>
                <a:gd name="connsiteX1644" fmla="*/ 3355978 w 6656996"/>
                <a:gd name="connsiteY1644" fmla="*/ 1336209 h 5842905"/>
                <a:gd name="connsiteX1645" fmla="*/ 3374871 w 6656996"/>
                <a:gd name="connsiteY1645" fmla="*/ 1322469 h 5842905"/>
                <a:gd name="connsiteX1646" fmla="*/ 3572381 w 6656996"/>
                <a:gd name="connsiteY1646" fmla="*/ 1308729 h 5842905"/>
                <a:gd name="connsiteX1647" fmla="*/ 3579251 w 6656996"/>
                <a:gd name="connsiteY1647" fmla="*/ 1315599 h 5842905"/>
                <a:gd name="connsiteX1648" fmla="*/ 3572381 w 6656996"/>
                <a:gd name="connsiteY1648" fmla="*/ 1322469 h 5842905"/>
                <a:gd name="connsiteX1649" fmla="*/ 3565511 w 6656996"/>
                <a:gd name="connsiteY1649" fmla="*/ 1315599 h 5842905"/>
                <a:gd name="connsiteX1650" fmla="*/ 3572381 w 6656996"/>
                <a:gd name="connsiteY1650" fmla="*/ 1308729 h 5842905"/>
                <a:gd name="connsiteX1651" fmla="*/ 3579251 w 6656996"/>
                <a:gd name="connsiteY1651" fmla="*/ 1164460 h 5842905"/>
                <a:gd name="connsiteX1652" fmla="*/ 3586121 w 6656996"/>
                <a:gd name="connsiteY1652" fmla="*/ 1171330 h 5842905"/>
                <a:gd name="connsiteX1653" fmla="*/ 3579251 w 6656996"/>
                <a:gd name="connsiteY1653" fmla="*/ 1178200 h 5842905"/>
                <a:gd name="connsiteX1654" fmla="*/ 3572381 w 6656996"/>
                <a:gd name="connsiteY1654" fmla="*/ 1171330 h 5842905"/>
                <a:gd name="connsiteX1655" fmla="*/ 3579251 w 6656996"/>
                <a:gd name="connsiteY1655" fmla="*/ 1164460 h 5842905"/>
                <a:gd name="connsiteX1656" fmla="*/ 3428112 w 6656996"/>
                <a:gd name="connsiteY1656" fmla="*/ 1106064 h 5842905"/>
                <a:gd name="connsiteX1657" fmla="*/ 3434982 w 6656996"/>
                <a:gd name="connsiteY1657" fmla="*/ 1114652 h 5842905"/>
                <a:gd name="connsiteX1658" fmla="*/ 3428112 w 6656996"/>
                <a:gd name="connsiteY1658" fmla="*/ 1123240 h 5842905"/>
                <a:gd name="connsiteX1659" fmla="*/ 3421242 w 6656996"/>
                <a:gd name="connsiteY1659" fmla="*/ 1114652 h 5842905"/>
                <a:gd name="connsiteX1660" fmla="*/ 3428112 w 6656996"/>
                <a:gd name="connsiteY1660" fmla="*/ 1106064 h 5842905"/>
                <a:gd name="connsiteX1661" fmla="*/ 3572381 w 6656996"/>
                <a:gd name="connsiteY1661" fmla="*/ 913705 h 5842905"/>
                <a:gd name="connsiteX1662" fmla="*/ 3579251 w 6656996"/>
                <a:gd name="connsiteY1662" fmla="*/ 920575 h 5842905"/>
                <a:gd name="connsiteX1663" fmla="*/ 3572381 w 6656996"/>
                <a:gd name="connsiteY1663" fmla="*/ 927445 h 5842905"/>
                <a:gd name="connsiteX1664" fmla="*/ 3565511 w 6656996"/>
                <a:gd name="connsiteY1664" fmla="*/ 920575 h 5842905"/>
                <a:gd name="connsiteX1665" fmla="*/ 3572381 w 6656996"/>
                <a:gd name="connsiteY1665" fmla="*/ 913705 h 5842905"/>
                <a:gd name="connsiteX1666" fmla="*/ 3685736 w 6656996"/>
                <a:gd name="connsiteY1666" fmla="*/ 820963 h 5842905"/>
                <a:gd name="connsiteX1667" fmla="*/ 3692606 w 6656996"/>
                <a:gd name="connsiteY1667" fmla="*/ 827832 h 5842905"/>
                <a:gd name="connsiteX1668" fmla="*/ 3685736 w 6656996"/>
                <a:gd name="connsiteY1668" fmla="*/ 834703 h 5842905"/>
                <a:gd name="connsiteX1669" fmla="*/ 3678866 w 6656996"/>
                <a:gd name="connsiteY1669" fmla="*/ 827832 h 5842905"/>
                <a:gd name="connsiteX1670" fmla="*/ 3685736 w 6656996"/>
                <a:gd name="connsiteY1670" fmla="*/ 820963 h 5842905"/>
                <a:gd name="connsiteX1671" fmla="*/ 2292852 w 6656996"/>
                <a:gd name="connsiteY1671" fmla="*/ 721347 h 5842905"/>
                <a:gd name="connsiteX1672" fmla="*/ 2301440 w 6656996"/>
                <a:gd name="connsiteY1672" fmla="*/ 728216 h 5842905"/>
                <a:gd name="connsiteX1673" fmla="*/ 2292852 w 6656996"/>
                <a:gd name="connsiteY1673" fmla="*/ 735086 h 5842905"/>
                <a:gd name="connsiteX1674" fmla="*/ 2284264 w 6656996"/>
                <a:gd name="connsiteY1674" fmla="*/ 728216 h 5842905"/>
                <a:gd name="connsiteX1675" fmla="*/ 2292852 w 6656996"/>
                <a:gd name="connsiteY1675" fmla="*/ 721347 h 5842905"/>
                <a:gd name="connsiteX1676" fmla="*/ 3538032 w 6656996"/>
                <a:gd name="connsiteY1676" fmla="*/ 680127 h 5842905"/>
                <a:gd name="connsiteX1677" fmla="*/ 3548337 w 6656996"/>
                <a:gd name="connsiteY1677" fmla="*/ 686997 h 5842905"/>
                <a:gd name="connsiteX1678" fmla="*/ 3538032 w 6656996"/>
                <a:gd name="connsiteY1678" fmla="*/ 693866 h 5842905"/>
                <a:gd name="connsiteX1679" fmla="*/ 3527727 w 6656996"/>
                <a:gd name="connsiteY1679" fmla="*/ 686997 h 5842905"/>
                <a:gd name="connsiteX1680" fmla="*/ 3538032 w 6656996"/>
                <a:gd name="connsiteY1680" fmla="*/ 680127 h 5842905"/>
                <a:gd name="connsiteX1681" fmla="*/ 2742833 w 6656996"/>
                <a:gd name="connsiteY1681" fmla="*/ 477464 h 5842905"/>
                <a:gd name="connsiteX1682" fmla="*/ 2751421 w 6656996"/>
                <a:gd name="connsiteY1682" fmla="*/ 486053 h 5842905"/>
                <a:gd name="connsiteX1683" fmla="*/ 2742833 w 6656996"/>
                <a:gd name="connsiteY1683" fmla="*/ 494641 h 5842905"/>
                <a:gd name="connsiteX1684" fmla="*/ 2734245 w 6656996"/>
                <a:gd name="connsiteY1684" fmla="*/ 486053 h 5842905"/>
                <a:gd name="connsiteX1685" fmla="*/ 2742833 w 6656996"/>
                <a:gd name="connsiteY1685" fmla="*/ 477464 h 5842905"/>
                <a:gd name="connsiteX1686" fmla="*/ 3288995 w 6656996"/>
                <a:gd name="connsiteY1686" fmla="*/ 0 h 5842905"/>
                <a:gd name="connsiteX1687" fmla="*/ 3307888 w 6656996"/>
                <a:gd name="connsiteY1687" fmla="*/ 13740 h 5842905"/>
                <a:gd name="connsiteX1688" fmla="*/ 3288995 w 6656996"/>
                <a:gd name="connsiteY1688" fmla="*/ 27480 h 5842905"/>
                <a:gd name="connsiteX1689" fmla="*/ 3270102 w 6656996"/>
                <a:gd name="connsiteY1689" fmla="*/ 13740 h 5842905"/>
                <a:gd name="connsiteX1690" fmla="*/ 3288995 w 6656996"/>
                <a:gd name="connsiteY1690" fmla="*/ 0 h 584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</a:cxnLst>
              <a:rect l="l" t="t" r="r" b="b"/>
              <a:pathLst>
                <a:path w="6656996" h="5842905">
                  <a:moveTo>
                    <a:pt x="244744" y="5833459"/>
                  </a:moveTo>
                  <a:cubicBezTo>
                    <a:pt x="245602" y="5834318"/>
                    <a:pt x="247320" y="5836035"/>
                    <a:pt x="250755" y="5836035"/>
                  </a:cubicBezTo>
                  <a:cubicBezTo>
                    <a:pt x="250755" y="5836035"/>
                    <a:pt x="243885" y="5836035"/>
                    <a:pt x="243885" y="5842905"/>
                  </a:cubicBezTo>
                  <a:cubicBezTo>
                    <a:pt x="243885" y="5842905"/>
                    <a:pt x="237015" y="5836035"/>
                    <a:pt x="237015" y="5836035"/>
                  </a:cubicBezTo>
                  <a:cubicBezTo>
                    <a:pt x="237015" y="5836035"/>
                    <a:pt x="243885" y="5836035"/>
                    <a:pt x="243885" y="5836035"/>
                  </a:cubicBezTo>
                  <a:cubicBezTo>
                    <a:pt x="243885" y="5832600"/>
                    <a:pt x="243885" y="5832600"/>
                    <a:pt x="244744" y="5833459"/>
                  </a:cubicBezTo>
                  <a:close/>
                  <a:moveTo>
                    <a:pt x="3192244" y="5509711"/>
                  </a:moveTo>
                  <a:cubicBezTo>
                    <a:pt x="3200260" y="5509711"/>
                    <a:pt x="3200260" y="5509711"/>
                    <a:pt x="3208275" y="5516581"/>
                  </a:cubicBezTo>
                  <a:cubicBezTo>
                    <a:pt x="3208275" y="5516581"/>
                    <a:pt x="3200260" y="5523451"/>
                    <a:pt x="3192244" y="5523451"/>
                  </a:cubicBezTo>
                  <a:cubicBezTo>
                    <a:pt x="3192244" y="5523451"/>
                    <a:pt x="3184229" y="5523451"/>
                    <a:pt x="3184229" y="5516581"/>
                  </a:cubicBezTo>
                  <a:cubicBezTo>
                    <a:pt x="3184229" y="5516581"/>
                    <a:pt x="3184229" y="5509711"/>
                    <a:pt x="3192244" y="5509711"/>
                  </a:cubicBezTo>
                  <a:close/>
                  <a:moveTo>
                    <a:pt x="1106064" y="5430707"/>
                  </a:moveTo>
                  <a:cubicBezTo>
                    <a:pt x="1106064" y="5430707"/>
                    <a:pt x="1106064" y="5437577"/>
                    <a:pt x="1112934" y="5437577"/>
                  </a:cubicBezTo>
                  <a:cubicBezTo>
                    <a:pt x="1112934" y="5437577"/>
                    <a:pt x="1106064" y="5444447"/>
                    <a:pt x="1106064" y="5444447"/>
                  </a:cubicBezTo>
                  <a:cubicBezTo>
                    <a:pt x="1099194" y="5444447"/>
                    <a:pt x="1099194" y="5444447"/>
                    <a:pt x="1099194" y="5437577"/>
                  </a:cubicBezTo>
                  <a:cubicBezTo>
                    <a:pt x="1099194" y="5437577"/>
                    <a:pt x="1099194" y="5437577"/>
                    <a:pt x="1106064" y="5430707"/>
                  </a:cubicBezTo>
                  <a:close/>
                  <a:moveTo>
                    <a:pt x="3077744" y="5386051"/>
                  </a:moveTo>
                  <a:cubicBezTo>
                    <a:pt x="3077744" y="5386051"/>
                    <a:pt x="3084614" y="5386051"/>
                    <a:pt x="3084614" y="5392921"/>
                  </a:cubicBezTo>
                  <a:cubicBezTo>
                    <a:pt x="3084614" y="5399791"/>
                    <a:pt x="3084614" y="5399791"/>
                    <a:pt x="3077744" y="5399791"/>
                  </a:cubicBezTo>
                  <a:cubicBezTo>
                    <a:pt x="3070874" y="5406661"/>
                    <a:pt x="3070874" y="5399791"/>
                    <a:pt x="3064004" y="5399791"/>
                  </a:cubicBezTo>
                  <a:cubicBezTo>
                    <a:pt x="3064004" y="5392921"/>
                    <a:pt x="3070874" y="5386051"/>
                    <a:pt x="3077744" y="5386051"/>
                  </a:cubicBezTo>
                  <a:close/>
                  <a:moveTo>
                    <a:pt x="570207" y="5344832"/>
                  </a:moveTo>
                  <a:cubicBezTo>
                    <a:pt x="570207" y="5344832"/>
                    <a:pt x="570207" y="5344832"/>
                    <a:pt x="580513" y="5344832"/>
                  </a:cubicBezTo>
                  <a:cubicBezTo>
                    <a:pt x="580513" y="5344832"/>
                    <a:pt x="580513" y="5351702"/>
                    <a:pt x="580513" y="5351702"/>
                  </a:cubicBezTo>
                  <a:cubicBezTo>
                    <a:pt x="570207" y="5351702"/>
                    <a:pt x="570207" y="5351702"/>
                    <a:pt x="570207" y="5344832"/>
                  </a:cubicBezTo>
                  <a:close/>
                  <a:moveTo>
                    <a:pt x="2844165" y="5331092"/>
                  </a:moveTo>
                  <a:cubicBezTo>
                    <a:pt x="2851035" y="5331092"/>
                    <a:pt x="2851035" y="5331092"/>
                    <a:pt x="2851035" y="5337962"/>
                  </a:cubicBezTo>
                  <a:cubicBezTo>
                    <a:pt x="2851035" y="5337962"/>
                    <a:pt x="2851035" y="5344832"/>
                    <a:pt x="2844165" y="5344832"/>
                  </a:cubicBezTo>
                  <a:cubicBezTo>
                    <a:pt x="2844165" y="5344832"/>
                    <a:pt x="2837295" y="5344832"/>
                    <a:pt x="2837295" y="5337962"/>
                  </a:cubicBezTo>
                  <a:cubicBezTo>
                    <a:pt x="2837295" y="5337962"/>
                    <a:pt x="2837295" y="5331092"/>
                    <a:pt x="2844165" y="5331092"/>
                  </a:cubicBezTo>
                  <a:close/>
                  <a:moveTo>
                    <a:pt x="3122399" y="5286438"/>
                  </a:moveTo>
                  <a:cubicBezTo>
                    <a:pt x="3129269" y="5286438"/>
                    <a:pt x="3136139" y="5293308"/>
                    <a:pt x="3136139" y="5293308"/>
                  </a:cubicBezTo>
                  <a:cubicBezTo>
                    <a:pt x="3136139" y="5300178"/>
                    <a:pt x="3136139" y="5300178"/>
                    <a:pt x="3129269" y="5307048"/>
                  </a:cubicBezTo>
                  <a:cubicBezTo>
                    <a:pt x="3122399" y="5307048"/>
                    <a:pt x="3115529" y="5300178"/>
                    <a:pt x="3115529" y="5300178"/>
                  </a:cubicBezTo>
                  <a:cubicBezTo>
                    <a:pt x="3115529" y="5293308"/>
                    <a:pt x="3122399" y="5286438"/>
                    <a:pt x="3122399" y="5286438"/>
                  </a:cubicBezTo>
                  <a:close/>
                  <a:moveTo>
                    <a:pt x="1293271" y="5279568"/>
                  </a:moveTo>
                  <a:cubicBezTo>
                    <a:pt x="1293271" y="5279568"/>
                    <a:pt x="1301859" y="5279568"/>
                    <a:pt x="1301859" y="5279568"/>
                  </a:cubicBezTo>
                  <a:cubicBezTo>
                    <a:pt x="1301859" y="5286438"/>
                    <a:pt x="1301859" y="5286438"/>
                    <a:pt x="1293271" y="5286438"/>
                  </a:cubicBezTo>
                  <a:cubicBezTo>
                    <a:pt x="1293271" y="5286438"/>
                    <a:pt x="1284683" y="5286438"/>
                    <a:pt x="1284683" y="5286438"/>
                  </a:cubicBezTo>
                  <a:cubicBezTo>
                    <a:pt x="1284683" y="5279568"/>
                    <a:pt x="1293271" y="5279568"/>
                    <a:pt x="1293271" y="5279568"/>
                  </a:cubicBezTo>
                  <a:close/>
                  <a:moveTo>
                    <a:pt x="628603" y="5272698"/>
                  </a:moveTo>
                  <a:cubicBezTo>
                    <a:pt x="628603" y="5272698"/>
                    <a:pt x="635473" y="5272698"/>
                    <a:pt x="635473" y="5272698"/>
                  </a:cubicBezTo>
                  <a:cubicBezTo>
                    <a:pt x="635473" y="5279568"/>
                    <a:pt x="635473" y="5279568"/>
                    <a:pt x="628603" y="5279568"/>
                  </a:cubicBezTo>
                  <a:cubicBezTo>
                    <a:pt x="628603" y="5279568"/>
                    <a:pt x="621733" y="5279568"/>
                    <a:pt x="621733" y="5279568"/>
                  </a:cubicBezTo>
                  <a:cubicBezTo>
                    <a:pt x="621733" y="5272698"/>
                    <a:pt x="628603" y="5272698"/>
                    <a:pt x="628603" y="5272698"/>
                  </a:cubicBezTo>
                  <a:close/>
                  <a:moveTo>
                    <a:pt x="316020" y="5258958"/>
                  </a:moveTo>
                  <a:cubicBezTo>
                    <a:pt x="316020" y="5258958"/>
                    <a:pt x="316020" y="5265828"/>
                    <a:pt x="316020" y="5265828"/>
                  </a:cubicBezTo>
                  <a:cubicBezTo>
                    <a:pt x="316020" y="5265828"/>
                    <a:pt x="305714" y="5265828"/>
                    <a:pt x="305714" y="5265828"/>
                  </a:cubicBezTo>
                  <a:cubicBezTo>
                    <a:pt x="305714" y="5265828"/>
                    <a:pt x="305714" y="5258958"/>
                    <a:pt x="316020" y="5258958"/>
                  </a:cubicBezTo>
                  <a:close/>
                  <a:moveTo>
                    <a:pt x="1085454" y="5214302"/>
                  </a:moveTo>
                  <a:cubicBezTo>
                    <a:pt x="1085454" y="5214302"/>
                    <a:pt x="1092324" y="5221172"/>
                    <a:pt x="1092324" y="5221172"/>
                  </a:cubicBezTo>
                  <a:cubicBezTo>
                    <a:pt x="1092324" y="5221172"/>
                    <a:pt x="1085454" y="5228042"/>
                    <a:pt x="1085454" y="5228042"/>
                  </a:cubicBezTo>
                  <a:cubicBezTo>
                    <a:pt x="1085454" y="5228042"/>
                    <a:pt x="1078584" y="5228042"/>
                    <a:pt x="1078584" y="5221172"/>
                  </a:cubicBezTo>
                  <a:cubicBezTo>
                    <a:pt x="1078584" y="5221172"/>
                    <a:pt x="1078584" y="5221172"/>
                    <a:pt x="1085454" y="5214302"/>
                  </a:cubicBezTo>
                  <a:close/>
                  <a:moveTo>
                    <a:pt x="735086" y="5207432"/>
                  </a:moveTo>
                  <a:cubicBezTo>
                    <a:pt x="741956" y="5207432"/>
                    <a:pt x="741956" y="5207432"/>
                    <a:pt x="741956" y="5207432"/>
                  </a:cubicBezTo>
                  <a:cubicBezTo>
                    <a:pt x="741956" y="5214302"/>
                    <a:pt x="741956" y="5214302"/>
                    <a:pt x="741956" y="5214302"/>
                  </a:cubicBezTo>
                  <a:cubicBezTo>
                    <a:pt x="735086" y="5214302"/>
                    <a:pt x="735086" y="5214302"/>
                    <a:pt x="735086" y="5214302"/>
                  </a:cubicBezTo>
                  <a:cubicBezTo>
                    <a:pt x="735086" y="5207432"/>
                    <a:pt x="735086" y="5207432"/>
                    <a:pt x="735086" y="5207432"/>
                  </a:cubicBezTo>
                  <a:close/>
                  <a:moveTo>
                    <a:pt x="357238" y="5128429"/>
                  </a:moveTo>
                  <a:cubicBezTo>
                    <a:pt x="364108" y="5128429"/>
                    <a:pt x="364108" y="5135299"/>
                    <a:pt x="364108" y="5135299"/>
                  </a:cubicBezTo>
                  <a:cubicBezTo>
                    <a:pt x="364108" y="5135299"/>
                    <a:pt x="364108" y="5142169"/>
                    <a:pt x="357238" y="5142169"/>
                  </a:cubicBezTo>
                  <a:cubicBezTo>
                    <a:pt x="357238" y="5142169"/>
                    <a:pt x="357238" y="5142169"/>
                    <a:pt x="357238" y="5135299"/>
                  </a:cubicBezTo>
                  <a:cubicBezTo>
                    <a:pt x="350368" y="5135299"/>
                    <a:pt x="357238" y="5135299"/>
                    <a:pt x="357238" y="5128429"/>
                  </a:cubicBezTo>
                  <a:close/>
                  <a:moveTo>
                    <a:pt x="1057974" y="5114689"/>
                  </a:moveTo>
                  <a:cubicBezTo>
                    <a:pt x="1064844" y="5114689"/>
                    <a:pt x="1064844" y="5114689"/>
                    <a:pt x="1064844" y="5121559"/>
                  </a:cubicBezTo>
                  <a:cubicBezTo>
                    <a:pt x="1064844" y="5121559"/>
                    <a:pt x="1064844" y="5121559"/>
                    <a:pt x="1057974" y="5121559"/>
                  </a:cubicBezTo>
                  <a:cubicBezTo>
                    <a:pt x="1051104" y="5121559"/>
                    <a:pt x="1057974" y="5114689"/>
                    <a:pt x="1057974" y="5114689"/>
                  </a:cubicBezTo>
                  <a:close/>
                  <a:moveTo>
                    <a:pt x="515247" y="5094079"/>
                  </a:moveTo>
                  <a:cubicBezTo>
                    <a:pt x="515247" y="5094079"/>
                    <a:pt x="515247" y="5094079"/>
                    <a:pt x="522117" y="5094079"/>
                  </a:cubicBezTo>
                  <a:cubicBezTo>
                    <a:pt x="522117" y="5094079"/>
                    <a:pt x="522117" y="5100949"/>
                    <a:pt x="522117" y="5100949"/>
                  </a:cubicBezTo>
                  <a:cubicBezTo>
                    <a:pt x="522117" y="5100949"/>
                    <a:pt x="515247" y="5100949"/>
                    <a:pt x="515247" y="5094079"/>
                  </a:cubicBezTo>
                  <a:close/>
                  <a:moveTo>
                    <a:pt x="1978549" y="5042553"/>
                  </a:moveTo>
                  <a:cubicBezTo>
                    <a:pt x="1985419" y="5042553"/>
                    <a:pt x="1985419" y="5042553"/>
                    <a:pt x="1992289" y="5042553"/>
                  </a:cubicBezTo>
                  <a:cubicBezTo>
                    <a:pt x="1992289" y="5049423"/>
                    <a:pt x="1985419" y="5049423"/>
                    <a:pt x="1985419" y="5056293"/>
                  </a:cubicBezTo>
                  <a:cubicBezTo>
                    <a:pt x="1978549" y="5056293"/>
                    <a:pt x="1971679" y="5049423"/>
                    <a:pt x="1971679" y="5049423"/>
                  </a:cubicBezTo>
                  <a:cubicBezTo>
                    <a:pt x="1971679" y="5042553"/>
                    <a:pt x="1978549" y="5042553"/>
                    <a:pt x="1978549" y="5042553"/>
                  </a:cubicBezTo>
                  <a:close/>
                  <a:moveTo>
                    <a:pt x="250755" y="5021943"/>
                  </a:moveTo>
                  <a:cubicBezTo>
                    <a:pt x="250755" y="5028813"/>
                    <a:pt x="250755" y="5028813"/>
                    <a:pt x="250755" y="5028813"/>
                  </a:cubicBezTo>
                  <a:cubicBezTo>
                    <a:pt x="243885" y="5028813"/>
                    <a:pt x="243885" y="5028813"/>
                    <a:pt x="243885" y="5028813"/>
                  </a:cubicBezTo>
                  <a:cubicBezTo>
                    <a:pt x="243885" y="5021943"/>
                    <a:pt x="243885" y="5021943"/>
                    <a:pt x="250755" y="5021943"/>
                  </a:cubicBezTo>
                  <a:close/>
                  <a:moveTo>
                    <a:pt x="741956" y="4963550"/>
                  </a:moveTo>
                  <a:cubicBezTo>
                    <a:pt x="748826" y="4963550"/>
                    <a:pt x="748826" y="4963550"/>
                    <a:pt x="748826" y="4963550"/>
                  </a:cubicBezTo>
                  <a:cubicBezTo>
                    <a:pt x="748826" y="4963550"/>
                    <a:pt x="748826" y="4963550"/>
                    <a:pt x="748826" y="4973856"/>
                  </a:cubicBezTo>
                  <a:cubicBezTo>
                    <a:pt x="741956" y="4973856"/>
                    <a:pt x="741956" y="4963550"/>
                    <a:pt x="741956" y="4963550"/>
                  </a:cubicBezTo>
                  <a:close/>
                  <a:moveTo>
                    <a:pt x="1378574" y="4956680"/>
                  </a:moveTo>
                  <a:cubicBezTo>
                    <a:pt x="1386589" y="4956680"/>
                    <a:pt x="1394605" y="4964696"/>
                    <a:pt x="1394605" y="4964696"/>
                  </a:cubicBezTo>
                  <a:cubicBezTo>
                    <a:pt x="1394605" y="4972711"/>
                    <a:pt x="1394605" y="4980726"/>
                    <a:pt x="1386589" y="4980726"/>
                  </a:cubicBezTo>
                  <a:cubicBezTo>
                    <a:pt x="1378574" y="4980726"/>
                    <a:pt x="1370559" y="4972711"/>
                    <a:pt x="1370559" y="4972711"/>
                  </a:cubicBezTo>
                  <a:cubicBezTo>
                    <a:pt x="1370559" y="4964696"/>
                    <a:pt x="1378574" y="4956680"/>
                    <a:pt x="1378574" y="4956680"/>
                  </a:cubicBezTo>
                  <a:close/>
                  <a:moveTo>
                    <a:pt x="913705" y="4949810"/>
                  </a:moveTo>
                  <a:cubicBezTo>
                    <a:pt x="920575" y="4949810"/>
                    <a:pt x="920575" y="4949810"/>
                    <a:pt x="920575" y="4949810"/>
                  </a:cubicBezTo>
                  <a:cubicBezTo>
                    <a:pt x="920575" y="4949810"/>
                    <a:pt x="920575" y="4956680"/>
                    <a:pt x="913705" y="4956680"/>
                  </a:cubicBezTo>
                  <a:cubicBezTo>
                    <a:pt x="913705" y="4956680"/>
                    <a:pt x="913705" y="4956680"/>
                    <a:pt x="913705" y="4949810"/>
                  </a:cubicBezTo>
                  <a:close/>
                  <a:moveTo>
                    <a:pt x="4664705" y="4936070"/>
                  </a:moveTo>
                  <a:cubicBezTo>
                    <a:pt x="4671575" y="4936070"/>
                    <a:pt x="4678445" y="4936070"/>
                    <a:pt x="4678445" y="4942940"/>
                  </a:cubicBezTo>
                  <a:cubicBezTo>
                    <a:pt x="4678445" y="4949810"/>
                    <a:pt x="4678445" y="4956680"/>
                    <a:pt x="4671575" y="4956680"/>
                  </a:cubicBezTo>
                  <a:cubicBezTo>
                    <a:pt x="4664705" y="4956680"/>
                    <a:pt x="4657835" y="4956680"/>
                    <a:pt x="4657835" y="4949810"/>
                  </a:cubicBezTo>
                  <a:cubicBezTo>
                    <a:pt x="4650965" y="4942940"/>
                    <a:pt x="4657835" y="4936070"/>
                    <a:pt x="4664705" y="4936070"/>
                  </a:cubicBezTo>
                  <a:close/>
                  <a:moveTo>
                    <a:pt x="1236593" y="4936070"/>
                  </a:moveTo>
                  <a:cubicBezTo>
                    <a:pt x="1236593" y="4936070"/>
                    <a:pt x="1243463" y="4942940"/>
                    <a:pt x="1243463" y="4942940"/>
                  </a:cubicBezTo>
                  <a:cubicBezTo>
                    <a:pt x="1243463" y="4942940"/>
                    <a:pt x="1236593" y="4949810"/>
                    <a:pt x="1236593" y="4949810"/>
                  </a:cubicBezTo>
                  <a:cubicBezTo>
                    <a:pt x="1236593" y="4949810"/>
                    <a:pt x="1229723" y="4949810"/>
                    <a:pt x="1229723" y="4942940"/>
                  </a:cubicBezTo>
                  <a:cubicBezTo>
                    <a:pt x="1229723" y="4942940"/>
                    <a:pt x="1229723" y="4936070"/>
                    <a:pt x="1236593" y="4936070"/>
                  </a:cubicBezTo>
                  <a:close/>
                  <a:moveTo>
                    <a:pt x="614863" y="4894850"/>
                  </a:moveTo>
                  <a:cubicBezTo>
                    <a:pt x="621733" y="4894850"/>
                    <a:pt x="621733" y="4894850"/>
                    <a:pt x="621733" y="4894850"/>
                  </a:cubicBezTo>
                  <a:cubicBezTo>
                    <a:pt x="621733" y="4901720"/>
                    <a:pt x="621733" y="4901720"/>
                    <a:pt x="621733" y="4901720"/>
                  </a:cubicBezTo>
                  <a:cubicBezTo>
                    <a:pt x="614863" y="4901720"/>
                    <a:pt x="614863" y="4901720"/>
                    <a:pt x="614863" y="4901720"/>
                  </a:cubicBezTo>
                  <a:cubicBezTo>
                    <a:pt x="614863" y="4894850"/>
                    <a:pt x="614863" y="4894850"/>
                    <a:pt x="614863" y="4894850"/>
                  </a:cubicBezTo>
                  <a:close/>
                  <a:moveTo>
                    <a:pt x="1671691" y="4887980"/>
                  </a:moveTo>
                  <a:cubicBezTo>
                    <a:pt x="1671691" y="4887980"/>
                    <a:pt x="1679707" y="4887980"/>
                    <a:pt x="1679707" y="4894850"/>
                  </a:cubicBezTo>
                  <a:cubicBezTo>
                    <a:pt x="1679707" y="4894850"/>
                    <a:pt x="1679707" y="4901720"/>
                    <a:pt x="1671691" y="4901720"/>
                  </a:cubicBezTo>
                  <a:cubicBezTo>
                    <a:pt x="1663676" y="4901720"/>
                    <a:pt x="1663676" y="4901720"/>
                    <a:pt x="1663676" y="4894850"/>
                  </a:cubicBezTo>
                  <a:cubicBezTo>
                    <a:pt x="1655661" y="4894850"/>
                    <a:pt x="1663676" y="4887980"/>
                    <a:pt x="1671691" y="4887980"/>
                  </a:cubicBezTo>
                  <a:close/>
                  <a:moveTo>
                    <a:pt x="1542308" y="4887980"/>
                  </a:moveTo>
                  <a:cubicBezTo>
                    <a:pt x="1549178" y="4887980"/>
                    <a:pt x="1556048" y="4887980"/>
                    <a:pt x="1556048" y="4887980"/>
                  </a:cubicBezTo>
                  <a:cubicBezTo>
                    <a:pt x="1556048" y="4894850"/>
                    <a:pt x="1549178" y="4894850"/>
                    <a:pt x="1549178" y="4901720"/>
                  </a:cubicBezTo>
                  <a:cubicBezTo>
                    <a:pt x="1542308" y="4901720"/>
                    <a:pt x="1542308" y="4894850"/>
                    <a:pt x="1535438" y="4894850"/>
                  </a:cubicBezTo>
                  <a:cubicBezTo>
                    <a:pt x="1535438" y="4887980"/>
                    <a:pt x="1542308" y="4887980"/>
                    <a:pt x="1542308" y="4887980"/>
                  </a:cubicBezTo>
                  <a:close/>
                  <a:moveTo>
                    <a:pt x="755696" y="4863934"/>
                  </a:moveTo>
                  <a:cubicBezTo>
                    <a:pt x="755696" y="4870804"/>
                    <a:pt x="755696" y="4870804"/>
                    <a:pt x="755696" y="4870804"/>
                  </a:cubicBezTo>
                  <a:cubicBezTo>
                    <a:pt x="755696" y="4870804"/>
                    <a:pt x="748826" y="4870804"/>
                    <a:pt x="748826" y="4870804"/>
                  </a:cubicBezTo>
                  <a:cubicBezTo>
                    <a:pt x="748826" y="4863934"/>
                    <a:pt x="748826" y="4863934"/>
                    <a:pt x="755696" y="4863934"/>
                  </a:cubicBezTo>
                  <a:close/>
                  <a:moveTo>
                    <a:pt x="4956679" y="4857064"/>
                  </a:moveTo>
                  <a:cubicBezTo>
                    <a:pt x="4963549" y="4857064"/>
                    <a:pt x="4970419" y="4863934"/>
                    <a:pt x="4970419" y="4863934"/>
                  </a:cubicBezTo>
                  <a:cubicBezTo>
                    <a:pt x="4977289" y="4870804"/>
                    <a:pt x="4970419" y="4877674"/>
                    <a:pt x="4963549" y="4877674"/>
                  </a:cubicBezTo>
                  <a:cubicBezTo>
                    <a:pt x="4956679" y="4877674"/>
                    <a:pt x="4949809" y="4877674"/>
                    <a:pt x="4949809" y="4870804"/>
                  </a:cubicBezTo>
                  <a:cubicBezTo>
                    <a:pt x="4949809" y="4863934"/>
                    <a:pt x="4956679" y="4863934"/>
                    <a:pt x="4956679" y="4857064"/>
                  </a:cubicBezTo>
                  <a:close/>
                  <a:moveTo>
                    <a:pt x="958361" y="4850194"/>
                  </a:moveTo>
                  <a:cubicBezTo>
                    <a:pt x="965231" y="4850194"/>
                    <a:pt x="965231" y="4857064"/>
                    <a:pt x="965231" y="4857064"/>
                  </a:cubicBezTo>
                  <a:cubicBezTo>
                    <a:pt x="965231" y="4857064"/>
                    <a:pt x="965231" y="4857064"/>
                    <a:pt x="958361" y="4857064"/>
                  </a:cubicBezTo>
                  <a:cubicBezTo>
                    <a:pt x="951491" y="4857064"/>
                    <a:pt x="951491" y="4857064"/>
                    <a:pt x="951491" y="4857064"/>
                  </a:cubicBezTo>
                  <a:cubicBezTo>
                    <a:pt x="951491" y="4850194"/>
                    <a:pt x="951491" y="4850194"/>
                    <a:pt x="958361" y="4850194"/>
                  </a:cubicBezTo>
                  <a:close/>
                  <a:moveTo>
                    <a:pt x="329758" y="4786649"/>
                  </a:moveTo>
                  <a:cubicBezTo>
                    <a:pt x="329758" y="4786649"/>
                    <a:pt x="329758" y="4786649"/>
                    <a:pt x="336628" y="4786649"/>
                  </a:cubicBezTo>
                  <a:cubicBezTo>
                    <a:pt x="336628" y="4786649"/>
                    <a:pt x="336628" y="4786649"/>
                    <a:pt x="336628" y="4795237"/>
                  </a:cubicBezTo>
                  <a:cubicBezTo>
                    <a:pt x="336628" y="4795237"/>
                    <a:pt x="329758" y="4786649"/>
                    <a:pt x="329758" y="4786649"/>
                  </a:cubicBezTo>
                  <a:close/>
                  <a:moveTo>
                    <a:pt x="2030075" y="4784931"/>
                  </a:moveTo>
                  <a:cubicBezTo>
                    <a:pt x="2030075" y="4784931"/>
                    <a:pt x="2036945" y="4784931"/>
                    <a:pt x="2036945" y="4784931"/>
                  </a:cubicBezTo>
                  <a:cubicBezTo>
                    <a:pt x="2036945" y="4793519"/>
                    <a:pt x="2036945" y="4802107"/>
                    <a:pt x="2030075" y="4802107"/>
                  </a:cubicBezTo>
                  <a:cubicBezTo>
                    <a:pt x="2023205" y="4802107"/>
                    <a:pt x="2023205" y="4793519"/>
                    <a:pt x="2023205" y="4793519"/>
                  </a:cubicBezTo>
                  <a:cubicBezTo>
                    <a:pt x="2023205" y="4784931"/>
                    <a:pt x="2023205" y="4784931"/>
                    <a:pt x="2030075" y="4784931"/>
                  </a:cubicBezTo>
                  <a:close/>
                  <a:moveTo>
                    <a:pt x="1356819" y="4750581"/>
                  </a:moveTo>
                  <a:cubicBezTo>
                    <a:pt x="1363689" y="4750581"/>
                    <a:pt x="1370559" y="4750581"/>
                    <a:pt x="1370559" y="4757451"/>
                  </a:cubicBezTo>
                  <a:cubicBezTo>
                    <a:pt x="1370559" y="4764321"/>
                    <a:pt x="1363689" y="4764321"/>
                    <a:pt x="1363689" y="4764321"/>
                  </a:cubicBezTo>
                  <a:cubicBezTo>
                    <a:pt x="1356819" y="4764321"/>
                    <a:pt x="1356819" y="4764321"/>
                    <a:pt x="1349949" y="4757451"/>
                  </a:cubicBezTo>
                  <a:cubicBezTo>
                    <a:pt x="1349949" y="4757451"/>
                    <a:pt x="1356819" y="4750581"/>
                    <a:pt x="1356819" y="4750581"/>
                  </a:cubicBezTo>
                  <a:close/>
                  <a:moveTo>
                    <a:pt x="1865196" y="4729971"/>
                  </a:moveTo>
                  <a:cubicBezTo>
                    <a:pt x="1872066" y="4729971"/>
                    <a:pt x="1872066" y="4736841"/>
                    <a:pt x="1872066" y="4736841"/>
                  </a:cubicBezTo>
                  <a:cubicBezTo>
                    <a:pt x="1872066" y="4743711"/>
                    <a:pt x="1872066" y="4743711"/>
                    <a:pt x="1865196" y="4743711"/>
                  </a:cubicBezTo>
                  <a:cubicBezTo>
                    <a:pt x="1865196" y="4743711"/>
                    <a:pt x="1858326" y="4743711"/>
                    <a:pt x="1858326" y="4743711"/>
                  </a:cubicBezTo>
                  <a:cubicBezTo>
                    <a:pt x="1858326" y="4736841"/>
                    <a:pt x="1858326" y="4736841"/>
                    <a:pt x="1865196" y="4729971"/>
                  </a:cubicBezTo>
                  <a:close/>
                  <a:moveTo>
                    <a:pt x="879355" y="4729971"/>
                  </a:moveTo>
                  <a:cubicBezTo>
                    <a:pt x="879355" y="4729971"/>
                    <a:pt x="886225" y="4729971"/>
                    <a:pt x="886225" y="4736841"/>
                  </a:cubicBezTo>
                  <a:cubicBezTo>
                    <a:pt x="886225" y="4736841"/>
                    <a:pt x="886225" y="4736841"/>
                    <a:pt x="879355" y="4736841"/>
                  </a:cubicBezTo>
                  <a:cubicBezTo>
                    <a:pt x="879355" y="4736841"/>
                    <a:pt x="879355" y="4729971"/>
                    <a:pt x="879355" y="4729971"/>
                  </a:cubicBezTo>
                  <a:close/>
                  <a:moveTo>
                    <a:pt x="4843324" y="4685315"/>
                  </a:moveTo>
                  <a:cubicBezTo>
                    <a:pt x="4857064" y="4685315"/>
                    <a:pt x="4863934" y="4692758"/>
                    <a:pt x="4870804" y="4700201"/>
                  </a:cubicBezTo>
                  <a:cubicBezTo>
                    <a:pt x="4870804" y="4715086"/>
                    <a:pt x="4863934" y="4722529"/>
                    <a:pt x="4850194" y="4729971"/>
                  </a:cubicBezTo>
                  <a:cubicBezTo>
                    <a:pt x="4836454" y="4729971"/>
                    <a:pt x="4829584" y="4722529"/>
                    <a:pt x="4822714" y="4715086"/>
                  </a:cubicBezTo>
                  <a:cubicBezTo>
                    <a:pt x="4822714" y="4700201"/>
                    <a:pt x="4829584" y="4692758"/>
                    <a:pt x="4843324" y="4685315"/>
                  </a:cubicBezTo>
                  <a:close/>
                  <a:moveTo>
                    <a:pt x="0" y="4678445"/>
                  </a:moveTo>
                  <a:cubicBezTo>
                    <a:pt x="0" y="4678445"/>
                    <a:pt x="0" y="4678445"/>
                    <a:pt x="6870" y="4678445"/>
                  </a:cubicBezTo>
                  <a:cubicBezTo>
                    <a:pt x="6870" y="4678445"/>
                    <a:pt x="6870" y="4685315"/>
                    <a:pt x="6870" y="4685315"/>
                  </a:cubicBezTo>
                  <a:cubicBezTo>
                    <a:pt x="0" y="4685315"/>
                    <a:pt x="0" y="4685315"/>
                    <a:pt x="0" y="4678445"/>
                  </a:cubicBezTo>
                  <a:close/>
                  <a:moveTo>
                    <a:pt x="1775886" y="4668999"/>
                  </a:moveTo>
                  <a:cubicBezTo>
                    <a:pt x="1777603" y="4669858"/>
                    <a:pt x="1779321" y="4671575"/>
                    <a:pt x="1779321" y="4671575"/>
                  </a:cubicBezTo>
                  <a:cubicBezTo>
                    <a:pt x="1779321" y="4678445"/>
                    <a:pt x="1779321" y="4685315"/>
                    <a:pt x="1772451" y="4685315"/>
                  </a:cubicBezTo>
                  <a:cubicBezTo>
                    <a:pt x="1765581" y="4685315"/>
                    <a:pt x="1765581" y="4685315"/>
                    <a:pt x="1758711" y="4678445"/>
                  </a:cubicBezTo>
                  <a:cubicBezTo>
                    <a:pt x="1758711" y="4671575"/>
                    <a:pt x="1765581" y="4671575"/>
                    <a:pt x="1772451" y="4671575"/>
                  </a:cubicBezTo>
                  <a:cubicBezTo>
                    <a:pt x="1772451" y="4668140"/>
                    <a:pt x="1774168" y="4668140"/>
                    <a:pt x="1775886" y="4668999"/>
                  </a:cubicBezTo>
                  <a:close/>
                  <a:moveTo>
                    <a:pt x="1487348" y="4650965"/>
                  </a:moveTo>
                  <a:cubicBezTo>
                    <a:pt x="1487348" y="4650965"/>
                    <a:pt x="1487348" y="4650965"/>
                    <a:pt x="1487348" y="4657835"/>
                  </a:cubicBezTo>
                  <a:cubicBezTo>
                    <a:pt x="1480478" y="4664705"/>
                    <a:pt x="1480478" y="4657835"/>
                    <a:pt x="1480478" y="4657835"/>
                  </a:cubicBezTo>
                  <a:cubicBezTo>
                    <a:pt x="1480478" y="4657835"/>
                    <a:pt x="1480478" y="4650965"/>
                    <a:pt x="1487348" y="4650965"/>
                  </a:cubicBezTo>
                  <a:close/>
                  <a:moveTo>
                    <a:pt x="1171330" y="4650965"/>
                  </a:moveTo>
                  <a:cubicBezTo>
                    <a:pt x="1178200" y="4650965"/>
                    <a:pt x="1178200" y="4650965"/>
                    <a:pt x="1178200" y="4650965"/>
                  </a:cubicBezTo>
                  <a:cubicBezTo>
                    <a:pt x="1178200" y="4650965"/>
                    <a:pt x="1178200" y="4650965"/>
                    <a:pt x="1178200" y="4657835"/>
                  </a:cubicBezTo>
                  <a:cubicBezTo>
                    <a:pt x="1171330" y="4657835"/>
                    <a:pt x="1171330" y="4650965"/>
                    <a:pt x="1171330" y="4650965"/>
                  </a:cubicBezTo>
                  <a:close/>
                  <a:moveTo>
                    <a:pt x="1435822" y="4630355"/>
                  </a:moveTo>
                  <a:cubicBezTo>
                    <a:pt x="1435822" y="4630355"/>
                    <a:pt x="1442692" y="4630355"/>
                    <a:pt x="1442692" y="4637225"/>
                  </a:cubicBezTo>
                  <a:cubicBezTo>
                    <a:pt x="1442692" y="4637225"/>
                    <a:pt x="1442692" y="4637225"/>
                    <a:pt x="1435822" y="4637225"/>
                  </a:cubicBezTo>
                  <a:cubicBezTo>
                    <a:pt x="1435822" y="4637225"/>
                    <a:pt x="1435822" y="4637225"/>
                    <a:pt x="1428952" y="4637225"/>
                  </a:cubicBezTo>
                  <a:cubicBezTo>
                    <a:pt x="1428952" y="4630355"/>
                    <a:pt x="1435822" y="4630355"/>
                    <a:pt x="1435822" y="4630355"/>
                  </a:cubicBezTo>
                  <a:close/>
                  <a:moveTo>
                    <a:pt x="4807258" y="4606312"/>
                  </a:moveTo>
                  <a:cubicBezTo>
                    <a:pt x="4807258" y="4606312"/>
                    <a:pt x="4814987" y="4606312"/>
                    <a:pt x="4822716" y="4614328"/>
                  </a:cubicBezTo>
                  <a:cubicBezTo>
                    <a:pt x="4822716" y="4622343"/>
                    <a:pt x="4814987" y="4630358"/>
                    <a:pt x="4807258" y="4630358"/>
                  </a:cubicBezTo>
                  <a:cubicBezTo>
                    <a:pt x="4799529" y="4630358"/>
                    <a:pt x="4791800" y="4630358"/>
                    <a:pt x="4791800" y="4622343"/>
                  </a:cubicBezTo>
                  <a:cubicBezTo>
                    <a:pt x="4791800" y="4614328"/>
                    <a:pt x="4799529" y="4606312"/>
                    <a:pt x="4807258" y="4606312"/>
                  </a:cubicBezTo>
                  <a:close/>
                  <a:moveTo>
                    <a:pt x="1793060" y="4599442"/>
                  </a:moveTo>
                  <a:cubicBezTo>
                    <a:pt x="1799930" y="4599442"/>
                    <a:pt x="1806800" y="4599442"/>
                    <a:pt x="1806800" y="4608030"/>
                  </a:cubicBezTo>
                  <a:cubicBezTo>
                    <a:pt x="1806800" y="4608030"/>
                    <a:pt x="1799930" y="4616618"/>
                    <a:pt x="1799930" y="4616618"/>
                  </a:cubicBezTo>
                  <a:cubicBezTo>
                    <a:pt x="1793060" y="4616618"/>
                    <a:pt x="1793060" y="4616618"/>
                    <a:pt x="1786190" y="4608030"/>
                  </a:cubicBezTo>
                  <a:cubicBezTo>
                    <a:pt x="1786190" y="4608030"/>
                    <a:pt x="1793060" y="4599442"/>
                    <a:pt x="1793060" y="4599442"/>
                  </a:cubicBezTo>
                  <a:close/>
                  <a:moveTo>
                    <a:pt x="5094079" y="4571962"/>
                  </a:moveTo>
                  <a:cubicBezTo>
                    <a:pt x="5100949" y="4571962"/>
                    <a:pt x="5100949" y="4571962"/>
                    <a:pt x="5100949" y="4578832"/>
                  </a:cubicBezTo>
                  <a:cubicBezTo>
                    <a:pt x="5094079" y="4585702"/>
                    <a:pt x="5094079" y="4578832"/>
                    <a:pt x="5094079" y="4578832"/>
                  </a:cubicBezTo>
                  <a:cubicBezTo>
                    <a:pt x="5094079" y="4578832"/>
                    <a:pt x="5094079" y="4571962"/>
                    <a:pt x="5094079" y="4571962"/>
                  </a:cubicBezTo>
                  <a:close/>
                  <a:moveTo>
                    <a:pt x="1906416" y="4558222"/>
                  </a:moveTo>
                  <a:cubicBezTo>
                    <a:pt x="1906416" y="4558222"/>
                    <a:pt x="1913286" y="4558222"/>
                    <a:pt x="1913286" y="4565092"/>
                  </a:cubicBezTo>
                  <a:cubicBezTo>
                    <a:pt x="1913286" y="4565092"/>
                    <a:pt x="1913286" y="4571962"/>
                    <a:pt x="1906416" y="4571962"/>
                  </a:cubicBezTo>
                  <a:cubicBezTo>
                    <a:pt x="1899546" y="4571962"/>
                    <a:pt x="1899546" y="4571962"/>
                    <a:pt x="1892676" y="4565092"/>
                  </a:cubicBezTo>
                  <a:cubicBezTo>
                    <a:pt x="1892676" y="4565092"/>
                    <a:pt x="1899546" y="4558222"/>
                    <a:pt x="1906416" y="4558222"/>
                  </a:cubicBezTo>
                  <a:close/>
                  <a:moveTo>
                    <a:pt x="4999617" y="4551352"/>
                  </a:moveTo>
                  <a:cubicBezTo>
                    <a:pt x="5007346" y="4551352"/>
                    <a:pt x="5015075" y="4558222"/>
                    <a:pt x="5015075" y="4558222"/>
                  </a:cubicBezTo>
                  <a:cubicBezTo>
                    <a:pt x="5015075" y="4565092"/>
                    <a:pt x="5007346" y="4571962"/>
                    <a:pt x="5007346" y="4571962"/>
                  </a:cubicBezTo>
                  <a:cubicBezTo>
                    <a:pt x="4999617" y="4571962"/>
                    <a:pt x="4991888" y="4571962"/>
                    <a:pt x="4991888" y="4565092"/>
                  </a:cubicBezTo>
                  <a:cubicBezTo>
                    <a:pt x="4984159" y="4558222"/>
                    <a:pt x="4991888" y="4551352"/>
                    <a:pt x="4999617" y="4551352"/>
                  </a:cubicBezTo>
                  <a:close/>
                  <a:moveTo>
                    <a:pt x="4743711" y="4530742"/>
                  </a:moveTo>
                  <a:cubicBezTo>
                    <a:pt x="4743711" y="4530742"/>
                    <a:pt x="4743711" y="4530742"/>
                    <a:pt x="4743711" y="4537612"/>
                  </a:cubicBezTo>
                  <a:cubicBezTo>
                    <a:pt x="4736841" y="4537612"/>
                    <a:pt x="4736841" y="4537612"/>
                    <a:pt x="4736841" y="4537612"/>
                  </a:cubicBezTo>
                  <a:cubicBezTo>
                    <a:pt x="4736841" y="4537612"/>
                    <a:pt x="4736841" y="4530742"/>
                    <a:pt x="4743711" y="4530742"/>
                  </a:cubicBezTo>
                  <a:close/>
                  <a:moveTo>
                    <a:pt x="1064844" y="4528166"/>
                  </a:moveTo>
                  <a:cubicBezTo>
                    <a:pt x="1066561" y="4529025"/>
                    <a:pt x="1068279" y="4530742"/>
                    <a:pt x="1071714" y="4530742"/>
                  </a:cubicBezTo>
                  <a:cubicBezTo>
                    <a:pt x="1071714" y="4537612"/>
                    <a:pt x="1064844" y="4544482"/>
                    <a:pt x="1057974" y="4544482"/>
                  </a:cubicBezTo>
                  <a:cubicBezTo>
                    <a:pt x="1057974" y="4544482"/>
                    <a:pt x="1051104" y="4544482"/>
                    <a:pt x="1051104" y="4537612"/>
                  </a:cubicBezTo>
                  <a:cubicBezTo>
                    <a:pt x="1051104" y="4530742"/>
                    <a:pt x="1051104" y="4530742"/>
                    <a:pt x="1057974" y="4530742"/>
                  </a:cubicBezTo>
                  <a:cubicBezTo>
                    <a:pt x="1061409" y="4527307"/>
                    <a:pt x="1063126" y="4527307"/>
                    <a:pt x="1064844" y="4528166"/>
                  </a:cubicBezTo>
                  <a:close/>
                  <a:moveTo>
                    <a:pt x="316018" y="4523872"/>
                  </a:moveTo>
                  <a:cubicBezTo>
                    <a:pt x="316018" y="4523872"/>
                    <a:pt x="322888" y="4523872"/>
                    <a:pt x="322888" y="4523872"/>
                  </a:cubicBezTo>
                  <a:cubicBezTo>
                    <a:pt x="322888" y="4523872"/>
                    <a:pt x="322888" y="4530742"/>
                    <a:pt x="316018" y="4530742"/>
                  </a:cubicBezTo>
                  <a:cubicBezTo>
                    <a:pt x="316018" y="4530742"/>
                    <a:pt x="316018" y="4530742"/>
                    <a:pt x="316018" y="4523872"/>
                  </a:cubicBezTo>
                  <a:close/>
                  <a:moveTo>
                    <a:pt x="1410919" y="4518576"/>
                  </a:moveTo>
                  <a:cubicBezTo>
                    <a:pt x="1413495" y="4519578"/>
                    <a:pt x="1415213" y="4521582"/>
                    <a:pt x="1415213" y="4521582"/>
                  </a:cubicBezTo>
                  <a:cubicBezTo>
                    <a:pt x="1415213" y="4529597"/>
                    <a:pt x="1408343" y="4529597"/>
                    <a:pt x="1408343" y="4529597"/>
                  </a:cubicBezTo>
                  <a:cubicBezTo>
                    <a:pt x="1401473" y="4537612"/>
                    <a:pt x="1401473" y="4529597"/>
                    <a:pt x="1401473" y="4529597"/>
                  </a:cubicBezTo>
                  <a:cubicBezTo>
                    <a:pt x="1394603" y="4521582"/>
                    <a:pt x="1401473" y="4521582"/>
                    <a:pt x="1401473" y="4521582"/>
                  </a:cubicBezTo>
                  <a:cubicBezTo>
                    <a:pt x="1404908" y="4517574"/>
                    <a:pt x="1408343" y="4517574"/>
                    <a:pt x="1410919" y="4518576"/>
                  </a:cubicBezTo>
                  <a:close/>
                  <a:moveTo>
                    <a:pt x="4356702" y="4513566"/>
                  </a:moveTo>
                  <a:cubicBezTo>
                    <a:pt x="4364718" y="4513566"/>
                    <a:pt x="4372733" y="4513566"/>
                    <a:pt x="4372733" y="4521582"/>
                  </a:cubicBezTo>
                  <a:cubicBezTo>
                    <a:pt x="4372733" y="4529597"/>
                    <a:pt x="4372733" y="4537612"/>
                    <a:pt x="4364718" y="4537612"/>
                  </a:cubicBezTo>
                  <a:cubicBezTo>
                    <a:pt x="4356702" y="4537612"/>
                    <a:pt x="4348687" y="4537612"/>
                    <a:pt x="4348687" y="4529597"/>
                  </a:cubicBezTo>
                  <a:cubicBezTo>
                    <a:pt x="4348687" y="4521582"/>
                    <a:pt x="4348687" y="4513566"/>
                    <a:pt x="4356702" y="4513566"/>
                  </a:cubicBezTo>
                  <a:close/>
                  <a:moveTo>
                    <a:pt x="4056714" y="4513566"/>
                  </a:moveTo>
                  <a:cubicBezTo>
                    <a:pt x="4056714" y="4513566"/>
                    <a:pt x="4056714" y="4513566"/>
                    <a:pt x="4056714" y="4522154"/>
                  </a:cubicBezTo>
                  <a:cubicBezTo>
                    <a:pt x="4063584" y="4522154"/>
                    <a:pt x="4056714" y="4522154"/>
                    <a:pt x="4056714" y="4530742"/>
                  </a:cubicBezTo>
                  <a:cubicBezTo>
                    <a:pt x="4049844" y="4530742"/>
                    <a:pt x="4049844" y="4522154"/>
                    <a:pt x="4049844" y="4522154"/>
                  </a:cubicBezTo>
                  <a:cubicBezTo>
                    <a:pt x="4049844" y="4522154"/>
                    <a:pt x="4049844" y="4513566"/>
                    <a:pt x="4056714" y="4513566"/>
                  </a:cubicBezTo>
                  <a:close/>
                  <a:moveTo>
                    <a:pt x="2043815" y="4492956"/>
                  </a:moveTo>
                  <a:cubicBezTo>
                    <a:pt x="2043815" y="4492956"/>
                    <a:pt x="2050685" y="4492956"/>
                    <a:pt x="2050685" y="4499826"/>
                  </a:cubicBezTo>
                  <a:cubicBezTo>
                    <a:pt x="2050685" y="4499826"/>
                    <a:pt x="2050685" y="4506696"/>
                    <a:pt x="2043815" y="4506696"/>
                  </a:cubicBezTo>
                  <a:cubicBezTo>
                    <a:pt x="2043815" y="4506696"/>
                    <a:pt x="2036945" y="4506696"/>
                    <a:pt x="2036945" y="4499826"/>
                  </a:cubicBezTo>
                  <a:cubicBezTo>
                    <a:pt x="2036945" y="4499826"/>
                    <a:pt x="2036945" y="4492956"/>
                    <a:pt x="2043815" y="4492956"/>
                  </a:cubicBezTo>
                  <a:close/>
                  <a:moveTo>
                    <a:pt x="1150720" y="4492956"/>
                  </a:moveTo>
                  <a:cubicBezTo>
                    <a:pt x="1150720" y="4492956"/>
                    <a:pt x="1157590" y="4492956"/>
                    <a:pt x="1157590" y="4492956"/>
                  </a:cubicBezTo>
                  <a:cubicBezTo>
                    <a:pt x="1157590" y="4499826"/>
                    <a:pt x="1157590" y="4499826"/>
                    <a:pt x="1150720" y="4499826"/>
                  </a:cubicBezTo>
                  <a:cubicBezTo>
                    <a:pt x="1150720" y="4499826"/>
                    <a:pt x="1143850" y="4499826"/>
                    <a:pt x="1143850" y="4499826"/>
                  </a:cubicBezTo>
                  <a:cubicBezTo>
                    <a:pt x="1143850" y="4492956"/>
                    <a:pt x="1143850" y="4492956"/>
                    <a:pt x="1150720" y="4492956"/>
                  </a:cubicBezTo>
                  <a:close/>
                  <a:moveTo>
                    <a:pt x="1614441" y="4486086"/>
                  </a:moveTo>
                  <a:cubicBezTo>
                    <a:pt x="1614441" y="4486086"/>
                    <a:pt x="1621311" y="4486086"/>
                    <a:pt x="1621311" y="4492956"/>
                  </a:cubicBezTo>
                  <a:cubicBezTo>
                    <a:pt x="1628181" y="4499826"/>
                    <a:pt x="1621311" y="4499826"/>
                    <a:pt x="1614441" y="4499826"/>
                  </a:cubicBezTo>
                  <a:cubicBezTo>
                    <a:pt x="1607571" y="4506696"/>
                    <a:pt x="1607571" y="4499826"/>
                    <a:pt x="1607571" y="4499826"/>
                  </a:cubicBezTo>
                  <a:cubicBezTo>
                    <a:pt x="1600701" y="4492956"/>
                    <a:pt x="1607571" y="4486086"/>
                    <a:pt x="1614441" y="4486086"/>
                  </a:cubicBezTo>
                  <a:close/>
                  <a:moveTo>
                    <a:pt x="5155908" y="4472346"/>
                  </a:moveTo>
                  <a:cubicBezTo>
                    <a:pt x="5155908" y="4472346"/>
                    <a:pt x="5162778" y="4472346"/>
                    <a:pt x="5162778" y="4472346"/>
                  </a:cubicBezTo>
                  <a:cubicBezTo>
                    <a:pt x="5162778" y="4479216"/>
                    <a:pt x="5162778" y="4479216"/>
                    <a:pt x="5155908" y="4479216"/>
                  </a:cubicBezTo>
                  <a:cubicBezTo>
                    <a:pt x="5155908" y="4479216"/>
                    <a:pt x="5149038" y="4479216"/>
                    <a:pt x="5149038" y="4479216"/>
                  </a:cubicBezTo>
                  <a:cubicBezTo>
                    <a:pt x="5149038" y="4472346"/>
                    <a:pt x="5155908" y="4472346"/>
                    <a:pt x="5155908" y="4472346"/>
                  </a:cubicBezTo>
                  <a:close/>
                  <a:moveTo>
                    <a:pt x="4558222" y="4472346"/>
                  </a:moveTo>
                  <a:cubicBezTo>
                    <a:pt x="4565092" y="4472346"/>
                    <a:pt x="4565092" y="4479216"/>
                    <a:pt x="4565092" y="4479216"/>
                  </a:cubicBezTo>
                  <a:cubicBezTo>
                    <a:pt x="4565092" y="4479216"/>
                    <a:pt x="4565092" y="4486086"/>
                    <a:pt x="4565092" y="4486086"/>
                  </a:cubicBezTo>
                  <a:cubicBezTo>
                    <a:pt x="4558222" y="4486086"/>
                    <a:pt x="4558222" y="4486086"/>
                    <a:pt x="4558222" y="4479216"/>
                  </a:cubicBezTo>
                  <a:cubicBezTo>
                    <a:pt x="4558222" y="4479216"/>
                    <a:pt x="4558222" y="4472346"/>
                    <a:pt x="4558222" y="4472346"/>
                  </a:cubicBezTo>
                  <a:close/>
                  <a:moveTo>
                    <a:pt x="528987" y="4472346"/>
                  </a:moveTo>
                  <a:cubicBezTo>
                    <a:pt x="528987" y="4472346"/>
                    <a:pt x="528987" y="4472346"/>
                    <a:pt x="535857" y="4472346"/>
                  </a:cubicBezTo>
                  <a:cubicBezTo>
                    <a:pt x="535857" y="4472346"/>
                    <a:pt x="535857" y="4479216"/>
                    <a:pt x="535857" y="4479216"/>
                  </a:cubicBezTo>
                  <a:cubicBezTo>
                    <a:pt x="528987" y="4479216"/>
                    <a:pt x="528987" y="4479216"/>
                    <a:pt x="528987" y="4472346"/>
                  </a:cubicBezTo>
                  <a:close/>
                  <a:moveTo>
                    <a:pt x="1257203" y="4465476"/>
                  </a:moveTo>
                  <a:cubicBezTo>
                    <a:pt x="1264073" y="4465476"/>
                    <a:pt x="1270943" y="4465476"/>
                    <a:pt x="1270943" y="4472346"/>
                  </a:cubicBezTo>
                  <a:cubicBezTo>
                    <a:pt x="1270943" y="4479216"/>
                    <a:pt x="1270943" y="4479216"/>
                    <a:pt x="1264073" y="4479216"/>
                  </a:cubicBezTo>
                  <a:cubicBezTo>
                    <a:pt x="1257203" y="4486086"/>
                    <a:pt x="1250333" y="4479216"/>
                    <a:pt x="1250333" y="4479216"/>
                  </a:cubicBezTo>
                  <a:cubicBezTo>
                    <a:pt x="1250333" y="4472346"/>
                    <a:pt x="1257203" y="4465476"/>
                    <a:pt x="1257203" y="4465476"/>
                  </a:cubicBezTo>
                  <a:close/>
                  <a:moveTo>
                    <a:pt x="137399" y="4465476"/>
                  </a:moveTo>
                  <a:cubicBezTo>
                    <a:pt x="144269" y="4465476"/>
                    <a:pt x="144269" y="4465476"/>
                    <a:pt x="144269" y="4465476"/>
                  </a:cubicBezTo>
                  <a:cubicBezTo>
                    <a:pt x="144269" y="4465476"/>
                    <a:pt x="144269" y="4472346"/>
                    <a:pt x="144269" y="4472346"/>
                  </a:cubicBezTo>
                  <a:cubicBezTo>
                    <a:pt x="137399" y="4472346"/>
                    <a:pt x="137399" y="4472346"/>
                    <a:pt x="137399" y="4465476"/>
                  </a:cubicBezTo>
                  <a:close/>
                  <a:moveTo>
                    <a:pt x="4644095" y="4451736"/>
                  </a:moveTo>
                  <a:cubicBezTo>
                    <a:pt x="4644095" y="4451736"/>
                    <a:pt x="4650965" y="4451736"/>
                    <a:pt x="4650965" y="4451736"/>
                  </a:cubicBezTo>
                  <a:cubicBezTo>
                    <a:pt x="4650965" y="4458606"/>
                    <a:pt x="4644095" y="4458606"/>
                    <a:pt x="4644095" y="4458606"/>
                  </a:cubicBezTo>
                  <a:cubicBezTo>
                    <a:pt x="4644095" y="4458606"/>
                    <a:pt x="4637225" y="4458606"/>
                    <a:pt x="4637225" y="4458606"/>
                  </a:cubicBezTo>
                  <a:cubicBezTo>
                    <a:pt x="4637225" y="4451736"/>
                    <a:pt x="4637225" y="4451736"/>
                    <a:pt x="4644095" y="4451736"/>
                  </a:cubicBezTo>
                  <a:close/>
                  <a:moveTo>
                    <a:pt x="3943359" y="4451736"/>
                  </a:moveTo>
                  <a:cubicBezTo>
                    <a:pt x="3950229" y="4451736"/>
                    <a:pt x="3957099" y="4451736"/>
                    <a:pt x="3957099" y="4458606"/>
                  </a:cubicBezTo>
                  <a:cubicBezTo>
                    <a:pt x="3957099" y="4465476"/>
                    <a:pt x="3957099" y="4472346"/>
                    <a:pt x="3950229" y="4472346"/>
                  </a:cubicBezTo>
                  <a:cubicBezTo>
                    <a:pt x="3943359" y="4472346"/>
                    <a:pt x="3936489" y="4472346"/>
                    <a:pt x="3936489" y="4465476"/>
                  </a:cubicBezTo>
                  <a:cubicBezTo>
                    <a:pt x="3929619" y="4458606"/>
                    <a:pt x="3936489" y="4451736"/>
                    <a:pt x="3943359" y="4451736"/>
                  </a:cubicBezTo>
                  <a:close/>
                  <a:moveTo>
                    <a:pt x="4621769" y="4437996"/>
                  </a:moveTo>
                  <a:cubicBezTo>
                    <a:pt x="4629498" y="4437996"/>
                    <a:pt x="4637227" y="4437996"/>
                    <a:pt x="4637227" y="4444866"/>
                  </a:cubicBezTo>
                  <a:cubicBezTo>
                    <a:pt x="4637227" y="4451736"/>
                    <a:pt x="4629498" y="4458606"/>
                    <a:pt x="4621769" y="4458606"/>
                  </a:cubicBezTo>
                  <a:cubicBezTo>
                    <a:pt x="4614040" y="4458606"/>
                    <a:pt x="4614040" y="4451736"/>
                    <a:pt x="4606311" y="4451736"/>
                  </a:cubicBezTo>
                  <a:cubicBezTo>
                    <a:pt x="4606311" y="4444866"/>
                    <a:pt x="4614040" y="4437996"/>
                    <a:pt x="4621769" y="4437996"/>
                  </a:cubicBezTo>
                  <a:close/>
                  <a:moveTo>
                    <a:pt x="5506276" y="4413953"/>
                  </a:moveTo>
                  <a:cubicBezTo>
                    <a:pt x="5513146" y="4413953"/>
                    <a:pt x="5513146" y="4420823"/>
                    <a:pt x="5513146" y="4420823"/>
                  </a:cubicBezTo>
                  <a:cubicBezTo>
                    <a:pt x="5513146" y="4420823"/>
                    <a:pt x="5513146" y="4427693"/>
                    <a:pt x="5513146" y="4427693"/>
                  </a:cubicBezTo>
                  <a:cubicBezTo>
                    <a:pt x="5506276" y="4427693"/>
                    <a:pt x="5506276" y="4427693"/>
                    <a:pt x="5506276" y="4420823"/>
                  </a:cubicBezTo>
                  <a:cubicBezTo>
                    <a:pt x="5506276" y="4420823"/>
                    <a:pt x="5506276" y="4413953"/>
                    <a:pt x="5506276" y="4413953"/>
                  </a:cubicBezTo>
                  <a:close/>
                  <a:moveTo>
                    <a:pt x="4479216" y="4413953"/>
                  </a:moveTo>
                  <a:cubicBezTo>
                    <a:pt x="4479216" y="4420823"/>
                    <a:pt x="4479216" y="4420823"/>
                    <a:pt x="4479216" y="4420823"/>
                  </a:cubicBezTo>
                  <a:cubicBezTo>
                    <a:pt x="4472346" y="4420823"/>
                    <a:pt x="4472346" y="4420823"/>
                    <a:pt x="4472346" y="4420823"/>
                  </a:cubicBezTo>
                  <a:cubicBezTo>
                    <a:pt x="4472346" y="4413953"/>
                    <a:pt x="4472346" y="4413953"/>
                    <a:pt x="4479216" y="4413953"/>
                  </a:cubicBezTo>
                  <a:close/>
                  <a:moveTo>
                    <a:pt x="4170068" y="4372733"/>
                  </a:moveTo>
                  <a:cubicBezTo>
                    <a:pt x="4176938" y="4372733"/>
                    <a:pt x="4176938" y="4372733"/>
                    <a:pt x="4176938" y="4372733"/>
                  </a:cubicBezTo>
                  <a:cubicBezTo>
                    <a:pt x="4176938" y="4379603"/>
                    <a:pt x="4176938" y="4379603"/>
                    <a:pt x="4176938" y="4379603"/>
                  </a:cubicBezTo>
                  <a:cubicBezTo>
                    <a:pt x="4170068" y="4379603"/>
                    <a:pt x="4170068" y="4379603"/>
                    <a:pt x="4170068" y="4379603"/>
                  </a:cubicBezTo>
                  <a:cubicBezTo>
                    <a:pt x="4170068" y="4372733"/>
                    <a:pt x="4170068" y="4372733"/>
                    <a:pt x="4170068" y="4372733"/>
                  </a:cubicBezTo>
                  <a:close/>
                  <a:moveTo>
                    <a:pt x="4780636" y="4371016"/>
                  </a:moveTo>
                  <a:cubicBezTo>
                    <a:pt x="4783213" y="4372733"/>
                    <a:pt x="4784930" y="4376168"/>
                    <a:pt x="4784930" y="4379603"/>
                  </a:cubicBezTo>
                  <a:cubicBezTo>
                    <a:pt x="4791800" y="4379603"/>
                    <a:pt x="4784930" y="4386473"/>
                    <a:pt x="4778060" y="4386473"/>
                  </a:cubicBezTo>
                  <a:cubicBezTo>
                    <a:pt x="4771190" y="4393343"/>
                    <a:pt x="4764320" y="4386473"/>
                    <a:pt x="4764320" y="4379603"/>
                  </a:cubicBezTo>
                  <a:cubicBezTo>
                    <a:pt x="4764320" y="4379603"/>
                    <a:pt x="4764320" y="4372733"/>
                    <a:pt x="4771190" y="4372733"/>
                  </a:cubicBezTo>
                  <a:cubicBezTo>
                    <a:pt x="4774625" y="4369298"/>
                    <a:pt x="4778060" y="4369298"/>
                    <a:pt x="4780636" y="4371016"/>
                  </a:cubicBezTo>
                  <a:close/>
                  <a:moveTo>
                    <a:pt x="4360174" y="4371016"/>
                  </a:moveTo>
                  <a:cubicBezTo>
                    <a:pt x="4363072" y="4372733"/>
                    <a:pt x="4365004" y="4376168"/>
                    <a:pt x="4365004" y="4379603"/>
                  </a:cubicBezTo>
                  <a:cubicBezTo>
                    <a:pt x="4372733" y="4379603"/>
                    <a:pt x="4365004" y="4386473"/>
                    <a:pt x="4357275" y="4386473"/>
                  </a:cubicBezTo>
                  <a:cubicBezTo>
                    <a:pt x="4349546" y="4393343"/>
                    <a:pt x="4341817" y="4386473"/>
                    <a:pt x="4341817" y="4379603"/>
                  </a:cubicBezTo>
                  <a:cubicBezTo>
                    <a:pt x="4341817" y="4379603"/>
                    <a:pt x="4349546" y="4372733"/>
                    <a:pt x="4349546" y="4372733"/>
                  </a:cubicBezTo>
                  <a:cubicBezTo>
                    <a:pt x="4353411" y="4369298"/>
                    <a:pt x="4357275" y="4369298"/>
                    <a:pt x="4360174" y="4371016"/>
                  </a:cubicBezTo>
                  <a:close/>
                  <a:moveTo>
                    <a:pt x="3907293" y="4365863"/>
                  </a:moveTo>
                  <a:cubicBezTo>
                    <a:pt x="3907293" y="4365863"/>
                    <a:pt x="3915881" y="4365863"/>
                    <a:pt x="3915881" y="4372733"/>
                  </a:cubicBezTo>
                  <a:cubicBezTo>
                    <a:pt x="3915881" y="4372733"/>
                    <a:pt x="3915881" y="4372733"/>
                    <a:pt x="3907293" y="4372733"/>
                  </a:cubicBezTo>
                  <a:cubicBezTo>
                    <a:pt x="3907293" y="4379603"/>
                    <a:pt x="3907293" y="4372733"/>
                    <a:pt x="3898705" y="4372733"/>
                  </a:cubicBezTo>
                  <a:cubicBezTo>
                    <a:pt x="3898705" y="4372733"/>
                    <a:pt x="3907293" y="4365863"/>
                    <a:pt x="3907293" y="4365863"/>
                  </a:cubicBezTo>
                  <a:close/>
                  <a:moveTo>
                    <a:pt x="1933038" y="4356417"/>
                  </a:moveTo>
                  <a:cubicBezTo>
                    <a:pt x="1935185" y="4357276"/>
                    <a:pt x="1937332" y="4358993"/>
                    <a:pt x="1937332" y="4358993"/>
                  </a:cubicBezTo>
                  <a:cubicBezTo>
                    <a:pt x="1937332" y="4365863"/>
                    <a:pt x="1937332" y="4365863"/>
                    <a:pt x="1928744" y="4365863"/>
                  </a:cubicBezTo>
                  <a:cubicBezTo>
                    <a:pt x="1920156" y="4372733"/>
                    <a:pt x="1920156" y="4365863"/>
                    <a:pt x="1920156" y="4365863"/>
                  </a:cubicBezTo>
                  <a:cubicBezTo>
                    <a:pt x="1920156" y="4358993"/>
                    <a:pt x="1920156" y="4358993"/>
                    <a:pt x="1928744" y="4358993"/>
                  </a:cubicBezTo>
                  <a:cubicBezTo>
                    <a:pt x="1928744" y="4355558"/>
                    <a:pt x="1930891" y="4355558"/>
                    <a:pt x="1933038" y="4356417"/>
                  </a:cubicBezTo>
                  <a:close/>
                  <a:moveTo>
                    <a:pt x="4963549" y="4352123"/>
                  </a:moveTo>
                  <a:cubicBezTo>
                    <a:pt x="4963549" y="4352123"/>
                    <a:pt x="4970419" y="4352123"/>
                    <a:pt x="4970419" y="4352123"/>
                  </a:cubicBezTo>
                  <a:cubicBezTo>
                    <a:pt x="4970419" y="4358993"/>
                    <a:pt x="4970419" y="4358993"/>
                    <a:pt x="4963549" y="4358993"/>
                  </a:cubicBezTo>
                  <a:cubicBezTo>
                    <a:pt x="4963549" y="4358993"/>
                    <a:pt x="4956679" y="4358993"/>
                    <a:pt x="4956679" y="4358993"/>
                  </a:cubicBezTo>
                  <a:cubicBezTo>
                    <a:pt x="4956679" y="4352123"/>
                    <a:pt x="4963549" y="4352123"/>
                    <a:pt x="4963549" y="4352123"/>
                  </a:cubicBezTo>
                  <a:close/>
                  <a:moveTo>
                    <a:pt x="4506696" y="4328077"/>
                  </a:moveTo>
                  <a:cubicBezTo>
                    <a:pt x="4506696" y="4328077"/>
                    <a:pt x="4513566" y="4336665"/>
                    <a:pt x="4513566" y="4336665"/>
                  </a:cubicBezTo>
                  <a:cubicBezTo>
                    <a:pt x="4513566" y="4336665"/>
                    <a:pt x="4513566" y="4345253"/>
                    <a:pt x="4506696" y="4345253"/>
                  </a:cubicBezTo>
                  <a:cubicBezTo>
                    <a:pt x="4506696" y="4345253"/>
                    <a:pt x="4499826" y="4345253"/>
                    <a:pt x="4499826" y="4336665"/>
                  </a:cubicBezTo>
                  <a:cubicBezTo>
                    <a:pt x="4499826" y="4336665"/>
                    <a:pt x="4506696" y="4328077"/>
                    <a:pt x="4506696" y="4328077"/>
                  </a:cubicBezTo>
                  <a:close/>
                  <a:moveTo>
                    <a:pt x="1478760" y="4321207"/>
                  </a:moveTo>
                  <a:cubicBezTo>
                    <a:pt x="1478760" y="4321207"/>
                    <a:pt x="1487348" y="4321207"/>
                    <a:pt x="1487348" y="4321207"/>
                  </a:cubicBezTo>
                  <a:cubicBezTo>
                    <a:pt x="1487348" y="4328077"/>
                    <a:pt x="1487348" y="4328077"/>
                    <a:pt x="1478760" y="4328077"/>
                  </a:cubicBezTo>
                  <a:cubicBezTo>
                    <a:pt x="1478760" y="4328077"/>
                    <a:pt x="1470172" y="4328077"/>
                    <a:pt x="1470172" y="4328077"/>
                  </a:cubicBezTo>
                  <a:cubicBezTo>
                    <a:pt x="1470172" y="4321207"/>
                    <a:pt x="1470172" y="4321207"/>
                    <a:pt x="1478760" y="4321207"/>
                  </a:cubicBezTo>
                  <a:close/>
                  <a:moveTo>
                    <a:pt x="5334527" y="4314337"/>
                  </a:moveTo>
                  <a:cubicBezTo>
                    <a:pt x="5334527" y="4314337"/>
                    <a:pt x="5334527" y="4314337"/>
                    <a:pt x="5341397" y="4321207"/>
                  </a:cubicBezTo>
                  <a:cubicBezTo>
                    <a:pt x="5341397" y="4321207"/>
                    <a:pt x="5334527" y="4321207"/>
                    <a:pt x="5334527" y="4321207"/>
                  </a:cubicBezTo>
                  <a:cubicBezTo>
                    <a:pt x="5334527" y="4321207"/>
                    <a:pt x="5327657" y="4321207"/>
                    <a:pt x="5327657" y="4321207"/>
                  </a:cubicBezTo>
                  <a:cubicBezTo>
                    <a:pt x="5327657" y="4321207"/>
                    <a:pt x="5327657" y="4314337"/>
                    <a:pt x="5334527" y="4314337"/>
                  </a:cubicBezTo>
                  <a:close/>
                  <a:moveTo>
                    <a:pt x="3813975" y="4314337"/>
                  </a:moveTo>
                  <a:cubicBezTo>
                    <a:pt x="3821991" y="4314337"/>
                    <a:pt x="3830006" y="4322066"/>
                    <a:pt x="3830006" y="4329795"/>
                  </a:cubicBezTo>
                  <a:cubicBezTo>
                    <a:pt x="3830006" y="4329795"/>
                    <a:pt x="3830006" y="4337524"/>
                    <a:pt x="3821991" y="4337524"/>
                  </a:cubicBezTo>
                  <a:cubicBezTo>
                    <a:pt x="3813975" y="4345253"/>
                    <a:pt x="3805960" y="4337524"/>
                    <a:pt x="3805960" y="4329795"/>
                  </a:cubicBezTo>
                  <a:cubicBezTo>
                    <a:pt x="3805960" y="4322066"/>
                    <a:pt x="3805960" y="4322066"/>
                    <a:pt x="3813975" y="4314337"/>
                  </a:cubicBezTo>
                  <a:close/>
                  <a:moveTo>
                    <a:pt x="1661959" y="4284281"/>
                  </a:moveTo>
                  <a:cubicBezTo>
                    <a:pt x="1663963" y="4285140"/>
                    <a:pt x="1665967" y="4286857"/>
                    <a:pt x="1665967" y="4286857"/>
                  </a:cubicBezTo>
                  <a:cubicBezTo>
                    <a:pt x="1665967" y="4293727"/>
                    <a:pt x="1665967" y="4300597"/>
                    <a:pt x="1657951" y="4300597"/>
                  </a:cubicBezTo>
                  <a:cubicBezTo>
                    <a:pt x="1649936" y="4300597"/>
                    <a:pt x="1649936" y="4300597"/>
                    <a:pt x="1641921" y="4293727"/>
                  </a:cubicBezTo>
                  <a:cubicBezTo>
                    <a:pt x="1641921" y="4286857"/>
                    <a:pt x="1649936" y="4286857"/>
                    <a:pt x="1657951" y="4286857"/>
                  </a:cubicBezTo>
                  <a:cubicBezTo>
                    <a:pt x="1657951" y="4283422"/>
                    <a:pt x="1659955" y="4283422"/>
                    <a:pt x="1661959" y="4284281"/>
                  </a:cubicBezTo>
                  <a:close/>
                  <a:moveTo>
                    <a:pt x="4420822" y="4279987"/>
                  </a:moveTo>
                  <a:cubicBezTo>
                    <a:pt x="4420822" y="4279987"/>
                    <a:pt x="4420822" y="4279987"/>
                    <a:pt x="4427692" y="4286857"/>
                  </a:cubicBezTo>
                  <a:cubicBezTo>
                    <a:pt x="4427692" y="4286857"/>
                    <a:pt x="4420822" y="4293727"/>
                    <a:pt x="4420822" y="4293727"/>
                  </a:cubicBezTo>
                  <a:cubicBezTo>
                    <a:pt x="4413952" y="4293727"/>
                    <a:pt x="4413952" y="4293727"/>
                    <a:pt x="4413952" y="4286857"/>
                  </a:cubicBezTo>
                  <a:cubicBezTo>
                    <a:pt x="4413952" y="4286857"/>
                    <a:pt x="4413952" y="4279987"/>
                    <a:pt x="4420822" y="4279987"/>
                  </a:cubicBezTo>
                  <a:close/>
                  <a:moveTo>
                    <a:pt x="4156328" y="4279987"/>
                  </a:moveTo>
                  <a:cubicBezTo>
                    <a:pt x="4163198" y="4279987"/>
                    <a:pt x="4163198" y="4279987"/>
                    <a:pt x="4163198" y="4279987"/>
                  </a:cubicBezTo>
                  <a:cubicBezTo>
                    <a:pt x="4163198" y="4286857"/>
                    <a:pt x="4163198" y="4286857"/>
                    <a:pt x="4163198" y="4286857"/>
                  </a:cubicBezTo>
                  <a:cubicBezTo>
                    <a:pt x="4156328" y="4286857"/>
                    <a:pt x="4156328" y="4286857"/>
                    <a:pt x="4156328" y="4286857"/>
                  </a:cubicBezTo>
                  <a:cubicBezTo>
                    <a:pt x="4156328" y="4279987"/>
                    <a:pt x="4156328" y="4279987"/>
                    <a:pt x="4156328" y="4279987"/>
                  </a:cubicBezTo>
                  <a:close/>
                  <a:moveTo>
                    <a:pt x="3805960" y="4279987"/>
                  </a:moveTo>
                  <a:cubicBezTo>
                    <a:pt x="3812830" y="4279987"/>
                    <a:pt x="3812830" y="4279987"/>
                    <a:pt x="3812830" y="4286857"/>
                  </a:cubicBezTo>
                  <a:cubicBezTo>
                    <a:pt x="3812830" y="4286857"/>
                    <a:pt x="3812830" y="4293727"/>
                    <a:pt x="3805960" y="4293727"/>
                  </a:cubicBezTo>
                  <a:cubicBezTo>
                    <a:pt x="3805960" y="4293727"/>
                    <a:pt x="3805960" y="4286857"/>
                    <a:pt x="3799090" y="4286857"/>
                  </a:cubicBezTo>
                  <a:cubicBezTo>
                    <a:pt x="3799090" y="4286857"/>
                    <a:pt x="3805960" y="4279987"/>
                    <a:pt x="3805960" y="4279987"/>
                  </a:cubicBezTo>
                  <a:close/>
                  <a:moveTo>
                    <a:pt x="1992289" y="4279987"/>
                  </a:moveTo>
                  <a:cubicBezTo>
                    <a:pt x="1992289" y="4279987"/>
                    <a:pt x="1999159" y="4279987"/>
                    <a:pt x="1999159" y="4286857"/>
                  </a:cubicBezTo>
                  <a:cubicBezTo>
                    <a:pt x="1999159" y="4286857"/>
                    <a:pt x="1999159" y="4286857"/>
                    <a:pt x="1992289" y="4286857"/>
                  </a:cubicBezTo>
                  <a:cubicBezTo>
                    <a:pt x="1992289" y="4286857"/>
                    <a:pt x="1992289" y="4279987"/>
                    <a:pt x="1992289" y="4279987"/>
                  </a:cubicBezTo>
                  <a:close/>
                  <a:moveTo>
                    <a:pt x="4231898" y="4249073"/>
                  </a:moveTo>
                  <a:cubicBezTo>
                    <a:pt x="4233795" y="4249073"/>
                    <a:pt x="4235333" y="4251381"/>
                    <a:pt x="4235333" y="4254226"/>
                  </a:cubicBezTo>
                  <a:cubicBezTo>
                    <a:pt x="4235333" y="4257072"/>
                    <a:pt x="4233795" y="4259379"/>
                    <a:pt x="4231898" y="4259379"/>
                  </a:cubicBezTo>
                  <a:cubicBezTo>
                    <a:pt x="4230001" y="4259379"/>
                    <a:pt x="4228463" y="4257072"/>
                    <a:pt x="4228463" y="4254226"/>
                  </a:cubicBezTo>
                  <a:cubicBezTo>
                    <a:pt x="4228463" y="4251381"/>
                    <a:pt x="4230001" y="4249073"/>
                    <a:pt x="4231898" y="4249073"/>
                  </a:cubicBezTo>
                  <a:close/>
                  <a:moveTo>
                    <a:pt x="1878936" y="4249073"/>
                  </a:moveTo>
                  <a:cubicBezTo>
                    <a:pt x="1878936" y="4249073"/>
                    <a:pt x="1885806" y="4249073"/>
                    <a:pt x="1885806" y="4257661"/>
                  </a:cubicBezTo>
                  <a:cubicBezTo>
                    <a:pt x="1885806" y="4257661"/>
                    <a:pt x="1885806" y="4266249"/>
                    <a:pt x="1878936" y="4266249"/>
                  </a:cubicBezTo>
                  <a:cubicBezTo>
                    <a:pt x="1878936" y="4266249"/>
                    <a:pt x="1872066" y="4266249"/>
                    <a:pt x="1872066" y="4257661"/>
                  </a:cubicBezTo>
                  <a:cubicBezTo>
                    <a:pt x="1872066" y="4257661"/>
                    <a:pt x="1872066" y="4249073"/>
                    <a:pt x="1878936" y="4249073"/>
                  </a:cubicBezTo>
                  <a:close/>
                  <a:moveTo>
                    <a:pt x="2894831" y="4226747"/>
                  </a:moveTo>
                  <a:cubicBezTo>
                    <a:pt x="2897408" y="4228464"/>
                    <a:pt x="2899125" y="4231899"/>
                    <a:pt x="2899125" y="4235334"/>
                  </a:cubicBezTo>
                  <a:cubicBezTo>
                    <a:pt x="2905995" y="4242204"/>
                    <a:pt x="2899125" y="4242204"/>
                    <a:pt x="2892255" y="4249074"/>
                  </a:cubicBezTo>
                  <a:cubicBezTo>
                    <a:pt x="2885385" y="4249074"/>
                    <a:pt x="2878515" y="4242204"/>
                    <a:pt x="2878515" y="4235334"/>
                  </a:cubicBezTo>
                  <a:cubicBezTo>
                    <a:pt x="2878515" y="4235334"/>
                    <a:pt x="2878515" y="4228464"/>
                    <a:pt x="2885385" y="4228464"/>
                  </a:cubicBezTo>
                  <a:cubicBezTo>
                    <a:pt x="2888820" y="4225029"/>
                    <a:pt x="2892255" y="4225029"/>
                    <a:pt x="2894831" y="4226747"/>
                  </a:cubicBezTo>
                  <a:close/>
                  <a:moveTo>
                    <a:pt x="851875" y="4221594"/>
                  </a:moveTo>
                  <a:cubicBezTo>
                    <a:pt x="858745" y="4221594"/>
                    <a:pt x="858745" y="4221594"/>
                    <a:pt x="858745" y="4228464"/>
                  </a:cubicBezTo>
                  <a:cubicBezTo>
                    <a:pt x="851875" y="4228464"/>
                    <a:pt x="851875" y="4228464"/>
                    <a:pt x="851875" y="4228464"/>
                  </a:cubicBezTo>
                  <a:cubicBezTo>
                    <a:pt x="851875" y="4221594"/>
                    <a:pt x="851875" y="4221594"/>
                    <a:pt x="851875" y="4221594"/>
                  </a:cubicBezTo>
                  <a:close/>
                  <a:moveTo>
                    <a:pt x="2115949" y="4214724"/>
                  </a:moveTo>
                  <a:cubicBezTo>
                    <a:pt x="2115949" y="4214724"/>
                    <a:pt x="2122819" y="4214724"/>
                    <a:pt x="2122819" y="4214724"/>
                  </a:cubicBezTo>
                  <a:cubicBezTo>
                    <a:pt x="2122819" y="4214724"/>
                    <a:pt x="2122819" y="4214724"/>
                    <a:pt x="2129689" y="4214724"/>
                  </a:cubicBezTo>
                  <a:cubicBezTo>
                    <a:pt x="2129689" y="4214724"/>
                    <a:pt x="2122819" y="4221594"/>
                    <a:pt x="2122819" y="4221594"/>
                  </a:cubicBezTo>
                  <a:cubicBezTo>
                    <a:pt x="2122819" y="4221594"/>
                    <a:pt x="2115949" y="4221594"/>
                    <a:pt x="2115949" y="4214724"/>
                  </a:cubicBezTo>
                  <a:close/>
                  <a:moveTo>
                    <a:pt x="3871225" y="4207854"/>
                  </a:moveTo>
                  <a:cubicBezTo>
                    <a:pt x="3871225" y="4207854"/>
                    <a:pt x="3871225" y="4207854"/>
                    <a:pt x="3871225" y="4214724"/>
                  </a:cubicBezTo>
                  <a:cubicBezTo>
                    <a:pt x="3864355" y="4221594"/>
                    <a:pt x="3864355" y="4214724"/>
                    <a:pt x="3864355" y="4214724"/>
                  </a:cubicBezTo>
                  <a:cubicBezTo>
                    <a:pt x="3864355" y="4214724"/>
                    <a:pt x="3864355" y="4207854"/>
                    <a:pt x="3871225" y="4207854"/>
                  </a:cubicBezTo>
                  <a:close/>
                  <a:moveTo>
                    <a:pt x="4757451" y="4200984"/>
                  </a:moveTo>
                  <a:cubicBezTo>
                    <a:pt x="4757451" y="4200984"/>
                    <a:pt x="4757451" y="4200984"/>
                    <a:pt x="4757451" y="4207854"/>
                  </a:cubicBezTo>
                  <a:cubicBezTo>
                    <a:pt x="4764321" y="4207854"/>
                    <a:pt x="4757451" y="4207854"/>
                    <a:pt x="4757451" y="4214724"/>
                  </a:cubicBezTo>
                  <a:cubicBezTo>
                    <a:pt x="4750581" y="4214724"/>
                    <a:pt x="4750581" y="4207854"/>
                    <a:pt x="4750581" y="4207854"/>
                  </a:cubicBezTo>
                  <a:cubicBezTo>
                    <a:pt x="4750581" y="4207854"/>
                    <a:pt x="4750581" y="4200984"/>
                    <a:pt x="4757451" y="4200984"/>
                  </a:cubicBezTo>
                  <a:close/>
                  <a:moveTo>
                    <a:pt x="1363689" y="4180374"/>
                  </a:moveTo>
                  <a:cubicBezTo>
                    <a:pt x="1370559" y="4180374"/>
                    <a:pt x="1370559" y="4180374"/>
                    <a:pt x="1370559" y="4180374"/>
                  </a:cubicBezTo>
                  <a:cubicBezTo>
                    <a:pt x="1370559" y="4187244"/>
                    <a:pt x="1370559" y="4187244"/>
                    <a:pt x="1370559" y="4187244"/>
                  </a:cubicBezTo>
                  <a:cubicBezTo>
                    <a:pt x="1363689" y="4187244"/>
                    <a:pt x="1363689" y="4187244"/>
                    <a:pt x="1363689" y="4187244"/>
                  </a:cubicBezTo>
                  <a:cubicBezTo>
                    <a:pt x="1363689" y="4180374"/>
                    <a:pt x="1363689" y="4180374"/>
                    <a:pt x="1363689" y="4180374"/>
                  </a:cubicBezTo>
                  <a:close/>
                  <a:moveTo>
                    <a:pt x="2839076" y="4179515"/>
                  </a:moveTo>
                  <a:cubicBezTo>
                    <a:pt x="2843676" y="4182092"/>
                    <a:pt x="2847356" y="4187244"/>
                    <a:pt x="2851037" y="4194114"/>
                  </a:cubicBezTo>
                  <a:cubicBezTo>
                    <a:pt x="2851037" y="4200984"/>
                    <a:pt x="2843676" y="4214724"/>
                    <a:pt x="2828954" y="4214724"/>
                  </a:cubicBezTo>
                  <a:cubicBezTo>
                    <a:pt x="2814232" y="4214724"/>
                    <a:pt x="2806872" y="4214724"/>
                    <a:pt x="2799511" y="4200984"/>
                  </a:cubicBezTo>
                  <a:cubicBezTo>
                    <a:pt x="2799511" y="4194114"/>
                    <a:pt x="2806872" y="4180374"/>
                    <a:pt x="2821593" y="4180374"/>
                  </a:cubicBezTo>
                  <a:cubicBezTo>
                    <a:pt x="2828954" y="4176939"/>
                    <a:pt x="2834475" y="4176939"/>
                    <a:pt x="2839076" y="4179515"/>
                  </a:cubicBezTo>
                  <a:close/>
                  <a:moveTo>
                    <a:pt x="5081520" y="4171787"/>
                  </a:moveTo>
                  <a:cubicBezTo>
                    <a:pt x="5084418" y="4173504"/>
                    <a:pt x="5086350" y="4176939"/>
                    <a:pt x="5086350" y="4180374"/>
                  </a:cubicBezTo>
                  <a:cubicBezTo>
                    <a:pt x="5094079" y="4180374"/>
                    <a:pt x="5086350" y="4187244"/>
                    <a:pt x="5078621" y="4187244"/>
                  </a:cubicBezTo>
                  <a:cubicBezTo>
                    <a:pt x="5070892" y="4194114"/>
                    <a:pt x="5063163" y="4187244"/>
                    <a:pt x="5063163" y="4180374"/>
                  </a:cubicBezTo>
                  <a:cubicBezTo>
                    <a:pt x="5063163" y="4180374"/>
                    <a:pt x="5063163" y="4173504"/>
                    <a:pt x="5070892" y="4173504"/>
                  </a:cubicBezTo>
                  <a:cubicBezTo>
                    <a:pt x="5074757" y="4170069"/>
                    <a:pt x="5078621" y="4170069"/>
                    <a:pt x="5081520" y="4171787"/>
                  </a:cubicBezTo>
                  <a:close/>
                  <a:moveTo>
                    <a:pt x="2322048" y="4166634"/>
                  </a:moveTo>
                  <a:cubicBezTo>
                    <a:pt x="2322048" y="4166634"/>
                    <a:pt x="2322048" y="4166634"/>
                    <a:pt x="2322048" y="4173504"/>
                  </a:cubicBezTo>
                  <a:cubicBezTo>
                    <a:pt x="2315178" y="4173504"/>
                    <a:pt x="2315178" y="4173504"/>
                    <a:pt x="2315178" y="4173504"/>
                  </a:cubicBezTo>
                  <a:cubicBezTo>
                    <a:pt x="2315178" y="4173504"/>
                    <a:pt x="2315178" y="4166634"/>
                    <a:pt x="2322048" y="4166634"/>
                  </a:cubicBezTo>
                  <a:close/>
                  <a:moveTo>
                    <a:pt x="2071295" y="4166634"/>
                  </a:moveTo>
                  <a:cubicBezTo>
                    <a:pt x="2078165" y="4166634"/>
                    <a:pt x="2085035" y="4166634"/>
                    <a:pt x="2085035" y="4173504"/>
                  </a:cubicBezTo>
                  <a:cubicBezTo>
                    <a:pt x="2085035" y="4180374"/>
                    <a:pt x="2085035" y="4180374"/>
                    <a:pt x="2078165" y="4180374"/>
                  </a:cubicBezTo>
                  <a:cubicBezTo>
                    <a:pt x="2071295" y="4187244"/>
                    <a:pt x="2064425" y="4180374"/>
                    <a:pt x="2064425" y="4180374"/>
                  </a:cubicBezTo>
                  <a:cubicBezTo>
                    <a:pt x="2064425" y="4173504"/>
                    <a:pt x="2071295" y="4166634"/>
                    <a:pt x="2071295" y="4166634"/>
                  </a:cubicBezTo>
                  <a:close/>
                  <a:moveTo>
                    <a:pt x="1562918" y="4166634"/>
                  </a:moveTo>
                  <a:cubicBezTo>
                    <a:pt x="1573224" y="4166634"/>
                    <a:pt x="1573224" y="4166634"/>
                    <a:pt x="1573224" y="4166634"/>
                  </a:cubicBezTo>
                  <a:cubicBezTo>
                    <a:pt x="1573224" y="4173504"/>
                    <a:pt x="1573224" y="4173504"/>
                    <a:pt x="1573224" y="4173504"/>
                  </a:cubicBezTo>
                  <a:cubicBezTo>
                    <a:pt x="1562918" y="4173504"/>
                    <a:pt x="1562918" y="4173504"/>
                    <a:pt x="1562918" y="4173504"/>
                  </a:cubicBezTo>
                  <a:cubicBezTo>
                    <a:pt x="1562918" y="4166634"/>
                    <a:pt x="1562918" y="4166634"/>
                    <a:pt x="1562918" y="4166634"/>
                  </a:cubicBezTo>
                  <a:close/>
                  <a:moveTo>
                    <a:pt x="1951070" y="4156328"/>
                  </a:moveTo>
                  <a:cubicBezTo>
                    <a:pt x="1957940" y="4156328"/>
                    <a:pt x="1957940" y="4156328"/>
                    <a:pt x="1957940" y="4164916"/>
                  </a:cubicBezTo>
                  <a:cubicBezTo>
                    <a:pt x="1964810" y="4164916"/>
                    <a:pt x="1957940" y="4173504"/>
                    <a:pt x="1951070" y="4173504"/>
                  </a:cubicBezTo>
                  <a:cubicBezTo>
                    <a:pt x="1951070" y="4173504"/>
                    <a:pt x="1944200" y="4173504"/>
                    <a:pt x="1944200" y="4164916"/>
                  </a:cubicBezTo>
                  <a:cubicBezTo>
                    <a:pt x="1944200" y="4164916"/>
                    <a:pt x="1944200" y="4156328"/>
                    <a:pt x="1951070" y="4156328"/>
                  </a:cubicBezTo>
                  <a:close/>
                  <a:moveTo>
                    <a:pt x="1071714" y="4156328"/>
                  </a:moveTo>
                  <a:cubicBezTo>
                    <a:pt x="1078584" y="4156328"/>
                    <a:pt x="1078584" y="4156328"/>
                    <a:pt x="1078584" y="4156328"/>
                  </a:cubicBezTo>
                  <a:cubicBezTo>
                    <a:pt x="1078584" y="4166634"/>
                    <a:pt x="1078584" y="4166634"/>
                    <a:pt x="1078584" y="4166634"/>
                  </a:cubicBezTo>
                  <a:cubicBezTo>
                    <a:pt x="1071714" y="4166634"/>
                    <a:pt x="1071714" y="4166634"/>
                    <a:pt x="1071714" y="4156328"/>
                  </a:cubicBezTo>
                  <a:close/>
                  <a:moveTo>
                    <a:pt x="3642225" y="4149458"/>
                  </a:moveTo>
                  <a:cubicBezTo>
                    <a:pt x="3650241" y="4149458"/>
                    <a:pt x="3658256" y="4157474"/>
                    <a:pt x="3658256" y="4157474"/>
                  </a:cubicBezTo>
                  <a:cubicBezTo>
                    <a:pt x="3658256" y="4165489"/>
                    <a:pt x="3658256" y="4173504"/>
                    <a:pt x="3650241" y="4173504"/>
                  </a:cubicBezTo>
                  <a:cubicBezTo>
                    <a:pt x="3642225" y="4173504"/>
                    <a:pt x="3634210" y="4173504"/>
                    <a:pt x="3634210" y="4165489"/>
                  </a:cubicBezTo>
                  <a:cubicBezTo>
                    <a:pt x="3634210" y="4157474"/>
                    <a:pt x="3634210" y="4157474"/>
                    <a:pt x="3642225" y="4149458"/>
                  </a:cubicBezTo>
                  <a:close/>
                  <a:moveTo>
                    <a:pt x="5234912" y="4135718"/>
                  </a:moveTo>
                  <a:cubicBezTo>
                    <a:pt x="5241782" y="4135718"/>
                    <a:pt x="5241782" y="4135718"/>
                    <a:pt x="5241782" y="4135718"/>
                  </a:cubicBezTo>
                  <a:cubicBezTo>
                    <a:pt x="5241782" y="4142588"/>
                    <a:pt x="5241782" y="4142588"/>
                    <a:pt x="5234912" y="4142588"/>
                  </a:cubicBezTo>
                  <a:cubicBezTo>
                    <a:pt x="5234912" y="4142588"/>
                    <a:pt x="5234912" y="4142588"/>
                    <a:pt x="5228042" y="4142588"/>
                  </a:cubicBezTo>
                  <a:cubicBezTo>
                    <a:pt x="5228042" y="4135718"/>
                    <a:pt x="5234912" y="4135718"/>
                    <a:pt x="5234912" y="4135718"/>
                  </a:cubicBezTo>
                  <a:close/>
                  <a:moveTo>
                    <a:pt x="4520436" y="4115108"/>
                  </a:moveTo>
                  <a:cubicBezTo>
                    <a:pt x="4527306" y="4115108"/>
                    <a:pt x="4534176" y="4115108"/>
                    <a:pt x="4534176" y="4121978"/>
                  </a:cubicBezTo>
                  <a:cubicBezTo>
                    <a:pt x="4534176" y="4128848"/>
                    <a:pt x="4534176" y="4128848"/>
                    <a:pt x="4527306" y="4135718"/>
                  </a:cubicBezTo>
                  <a:cubicBezTo>
                    <a:pt x="4520436" y="4135718"/>
                    <a:pt x="4513566" y="4128848"/>
                    <a:pt x="4513566" y="4121978"/>
                  </a:cubicBezTo>
                  <a:cubicBezTo>
                    <a:pt x="4513566" y="4121978"/>
                    <a:pt x="4513566" y="4115108"/>
                    <a:pt x="4520436" y="4115108"/>
                  </a:cubicBezTo>
                  <a:close/>
                  <a:moveTo>
                    <a:pt x="1191940" y="4115108"/>
                  </a:moveTo>
                  <a:cubicBezTo>
                    <a:pt x="1191940" y="4121978"/>
                    <a:pt x="1191940" y="4121978"/>
                    <a:pt x="1191940" y="4121978"/>
                  </a:cubicBezTo>
                  <a:cubicBezTo>
                    <a:pt x="1185070" y="4121978"/>
                    <a:pt x="1185070" y="4121978"/>
                    <a:pt x="1185070" y="4121978"/>
                  </a:cubicBezTo>
                  <a:cubicBezTo>
                    <a:pt x="1185070" y="4115108"/>
                    <a:pt x="1185070" y="4115108"/>
                    <a:pt x="1191940" y="4115108"/>
                  </a:cubicBezTo>
                  <a:close/>
                  <a:moveTo>
                    <a:pt x="999581" y="4115108"/>
                  </a:moveTo>
                  <a:cubicBezTo>
                    <a:pt x="1006451" y="4115108"/>
                    <a:pt x="1006451" y="4121978"/>
                    <a:pt x="1006451" y="4121978"/>
                  </a:cubicBezTo>
                  <a:cubicBezTo>
                    <a:pt x="1006451" y="4121978"/>
                    <a:pt x="1006451" y="4128848"/>
                    <a:pt x="1006451" y="4128848"/>
                  </a:cubicBezTo>
                  <a:cubicBezTo>
                    <a:pt x="999581" y="4128848"/>
                    <a:pt x="999581" y="4128848"/>
                    <a:pt x="999581" y="4121978"/>
                  </a:cubicBezTo>
                  <a:cubicBezTo>
                    <a:pt x="999581" y="4121978"/>
                    <a:pt x="999581" y="4121978"/>
                    <a:pt x="999581" y="4115108"/>
                  </a:cubicBezTo>
                  <a:close/>
                  <a:moveTo>
                    <a:pt x="3179077" y="4094498"/>
                  </a:moveTo>
                  <a:cubicBezTo>
                    <a:pt x="3186806" y="4094498"/>
                    <a:pt x="3194535" y="4094498"/>
                    <a:pt x="3194535" y="4101368"/>
                  </a:cubicBezTo>
                  <a:cubicBezTo>
                    <a:pt x="3194535" y="4108238"/>
                    <a:pt x="3186806" y="4115108"/>
                    <a:pt x="3186806" y="4115108"/>
                  </a:cubicBezTo>
                  <a:cubicBezTo>
                    <a:pt x="3179077" y="4115108"/>
                    <a:pt x="3171348" y="4115108"/>
                    <a:pt x="3171348" y="4108238"/>
                  </a:cubicBezTo>
                  <a:cubicBezTo>
                    <a:pt x="3163619" y="4101368"/>
                    <a:pt x="3171348" y="4094498"/>
                    <a:pt x="3179077" y="4094498"/>
                  </a:cubicBezTo>
                  <a:close/>
                  <a:moveTo>
                    <a:pt x="4338382" y="4091922"/>
                  </a:moveTo>
                  <a:cubicBezTo>
                    <a:pt x="4340100" y="4092781"/>
                    <a:pt x="4341817" y="4094498"/>
                    <a:pt x="4341817" y="4094498"/>
                  </a:cubicBezTo>
                  <a:cubicBezTo>
                    <a:pt x="4341817" y="4094498"/>
                    <a:pt x="4341817" y="4101368"/>
                    <a:pt x="4334947" y="4101368"/>
                  </a:cubicBezTo>
                  <a:cubicBezTo>
                    <a:pt x="4334947" y="4101368"/>
                    <a:pt x="4328077" y="4101368"/>
                    <a:pt x="4328077" y="4094498"/>
                  </a:cubicBezTo>
                  <a:cubicBezTo>
                    <a:pt x="4328077" y="4094498"/>
                    <a:pt x="4334947" y="4094498"/>
                    <a:pt x="4334947" y="4094498"/>
                  </a:cubicBezTo>
                  <a:cubicBezTo>
                    <a:pt x="4334947" y="4091063"/>
                    <a:pt x="4336665" y="4091063"/>
                    <a:pt x="4338382" y="4091922"/>
                  </a:cubicBezTo>
                  <a:close/>
                  <a:moveTo>
                    <a:pt x="1456432" y="4087628"/>
                  </a:moveTo>
                  <a:cubicBezTo>
                    <a:pt x="1456432" y="4094498"/>
                    <a:pt x="1456432" y="4094498"/>
                    <a:pt x="1456432" y="4094498"/>
                  </a:cubicBezTo>
                  <a:cubicBezTo>
                    <a:pt x="1449562" y="4094498"/>
                    <a:pt x="1449562" y="4094498"/>
                    <a:pt x="1449562" y="4094498"/>
                  </a:cubicBezTo>
                  <a:cubicBezTo>
                    <a:pt x="1449562" y="4087628"/>
                    <a:pt x="1449562" y="4087628"/>
                    <a:pt x="1456432" y="4087628"/>
                  </a:cubicBezTo>
                  <a:close/>
                  <a:moveTo>
                    <a:pt x="3627341" y="4063584"/>
                  </a:moveTo>
                  <a:cubicBezTo>
                    <a:pt x="3627341" y="4063584"/>
                    <a:pt x="3634211" y="4063584"/>
                    <a:pt x="3634211" y="4063584"/>
                  </a:cubicBezTo>
                  <a:cubicBezTo>
                    <a:pt x="3634211" y="4070454"/>
                    <a:pt x="3627341" y="4070454"/>
                    <a:pt x="3627341" y="4070454"/>
                  </a:cubicBezTo>
                  <a:cubicBezTo>
                    <a:pt x="3627341" y="4070454"/>
                    <a:pt x="3620471" y="4070454"/>
                    <a:pt x="3620471" y="4070454"/>
                  </a:cubicBezTo>
                  <a:cubicBezTo>
                    <a:pt x="3620471" y="4063584"/>
                    <a:pt x="3620471" y="4063584"/>
                    <a:pt x="3627341" y="4063584"/>
                  </a:cubicBezTo>
                  <a:close/>
                  <a:moveTo>
                    <a:pt x="2563641" y="4056715"/>
                  </a:moveTo>
                  <a:cubicBezTo>
                    <a:pt x="2571656" y="4056715"/>
                    <a:pt x="2579672" y="4056715"/>
                    <a:pt x="2579672" y="4064731"/>
                  </a:cubicBezTo>
                  <a:cubicBezTo>
                    <a:pt x="2579672" y="4072746"/>
                    <a:pt x="2579672" y="4072746"/>
                    <a:pt x="2571656" y="4080761"/>
                  </a:cubicBezTo>
                  <a:cubicBezTo>
                    <a:pt x="2563641" y="4080761"/>
                    <a:pt x="2555626" y="4072746"/>
                    <a:pt x="2555626" y="4072746"/>
                  </a:cubicBezTo>
                  <a:cubicBezTo>
                    <a:pt x="2555626" y="4064731"/>
                    <a:pt x="2555626" y="4056715"/>
                    <a:pt x="2563641" y="4056715"/>
                  </a:cubicBezTo>
                  <a:close/>
                  <a:moveTo>
                    <a:pt x="1257203" y="4056715"/>
                  </a:moveTo>
                  <a:cubicBezTo>
                    <a:pt x="1257203" y="4056715"/>
                    <a:pt x="1264073" y="4056715"/>
                    <a:pt x="1264073" y="4056715"/>
                  </a:cubicBezTo>
                  <a:cubicBezTo>
                    <a:pt x="1264073" y="4063585"/>
                    <a:pt x="1257203" y="4063585"/>
                    <a:pt x="1257203" y="4063585"/>
                  </a:cubicBezTo>
                  <a:cubicBezTo>
                    <a:pt x="1257203" y="4063585"/>
                    <a:pt x="1250333" y="4063585"/>
                    <a:pt x="1250333" y="4063585"/>
                  </a:cubicBezTo>
                  <a:cubicBezTo>
                    <a:pt x="1250333" y="4056715"/>
                    <a:pt x="1250333" y="4056715"/>
                    <a:pt x="1257203" y="4056715"/>
                  </a:cubicBezTo>
                  <a:close/>
                  <a:moveTo>
                    <a:pt x="3864355" y="4042975"/>
                  </a:moveTo>
                  <a:cubicBezTo>
                    <a:pt x="3871225" y="4042975"/>
                    <a:pt x="3871225" y="4042975"/>
                    <a:pt x="3871225" y="4049845"/>
                  </a:cubicBezTo>
                  <a:cubicBezTo>
                    <a:pt x="3864355" y="4049845"/>
                    <a:pt x="3864355" y="4049845"/>
                    <a:pt x="3864355" y="4049845"/>
                  </a:cubicBezTo>
                  <a:cubicBezTo>
                    <a:pt x="3864355" y="4049845"/>
                    <a:pt x="3864355" y="4042975"/>
                    <a:pt x="3864355" y="4042975"/>
                  </a:cubicBezTo>
                  <a:close/>
                  <a:moveTo>
                    <a:pt x="5162778" y="4036105"/>
                  </a:moveTo>
                  <a:cubicBezTo>
                    <a:pt x="5166572" y="4036105"/>
                    <a:pt x="5169648" y="4037643"/>
                    <a:pt x="5169648" y="4039540"/>
                  </a:cubicBezTo>
                  <a:cubicBezTo>
                    <a:pt x="5169648" y="4041437"/>
                    <a:pt x="5166572" y="4042975"/>
                    <a:pt x="5162778" y="4042975"/>
                  </a:cubicBezTo>
                  <a:cubicBezTo>
                    <a:pt x="5158984" y="4042975"/>
                    <a:pt x="5155908" y="4041437"/>
                    <a:pt x="5155908" y="4039540"/>
                  </a:cubicBezTo>
                  <a:cubicBezTo>
                    <a:pt x="5155908" y="4037643"/>
                    <a:pt x="5158984" y="4036105"/>
                    <a:pt x="5162778" y="4036105"/>
                  </a:cubicBezTo>
                  <a:close/>
                  <a:moveTo>
                    <a:pt x="2322048" y="4036105"/>
                  </a:moveTo>
                  <a:cubicBezTo>
                    <a:pt x="2328918" y="4036105"/>
                    <a:pt x="2328918" y="4036105"/>
                    <a:pt x="2335788" y="4042975"/>
                  </a:cubicBezTo>
                  <a:cubicBezTo>
                    <a:pt x="2335788" y="4049845"/>
                    <a:pt x="2328918" y="4049845"/>
                    <a:pt x="2328918" y="4049845"/>
                  </a:cubicBezTo>
                  <a:cubicBezTo>
                    <a:pt x="2322048" y="4049845"/>
                    <a:pt x="2315178" y="4049845"/>
                    <a:pt x="2315178" y="4042975"/>
                  </a:cubicBezTo>
                  <a:cubicBezTo>
                    <a:pt x="2315178" y="4042975"/>
                    <a:pt x="2322048" y="4036105"/>
                    <a:pt x="2322048" y="4036105"/>
                  </a:cubicBezTo>
                  <a:close/>
                  <a:moveTo>
                    <a:pt x="1835998" y="4036105"/>
                  </a:moveTo>
                  <a:cubicBezTo>
                    <a:pt x="1835998" y="4036105"/>
                    <a:pt x="1844586" y="4036105"/>
                    <a:pt x="1844586" y="4042975"/>
                  </a:cubicBezTo>
                  <a:cubicBezTo>
                    <a:pt x="1844586" y="4042975"/>
                    <a:pt x="1844586" y="4049845"/>
                    <a:pt x="1835998" y="4049845"/>
                  </a:cubicBezTo>
                  <a:cubicBezTo>
                    <a:pt x="1827410" y="4049845"/>
                    <a:pt x="1827410" y="4049845"/>
                    <a:pt x="1827410" y="4042975"/>
                  </a:cubicBezTo>
                  <a:cubicBezTo>
                    <a:pt x="1827410" y="4042975"/>
                    <a:pt x="1827410" y="4036105"/>
                    <a:pt x="1835998" y="4036105"/>
                  </a:cubicBezTo>
                  <a:close/>
                  <a:moveTo>
                    <a:pt x="3821418" y="4015495"/>
                  </a:moveTo>
                  <a:cubicBezTo>
                    <a:pt x="3826161" y="4015495"/>
                    <a:pt x="3830006" y="4018571"/>
                    <a:pt x="3830006" y="4022365"/>
                  </a:cubicBezTo>
                  <a:cubicBezTo>
                    <a:pt x="3830006" y="4026159"/>
                    <a:pt x="3826161" y="4029235"/>
                    <a:pt x="3821418" y="4029235"/>
                  </a:cubicBezTo>
                  <a:cubicBezTo>
                    <a:pt x="3816675" y="4029235"/>
                    <a:pt x="3812830" y="4026159"/>
                    <a:pt x="3812830" y="4022365"/>
                  </a:cubicBezTo>
                  <a:cubicBezTo>
                    <a:pt x="3812830" y="4018571"/>
                    <a:pt x="3816675" y="4015495"/>
                    <a:pt x="3821418" y="4015495"/>
                  </a:cubicBezTo>
                  <a:close/>
                  <a:moveTo>
                    <a:pt x="2421663" y="4015495"/>
                  </a:moveTo>
                  <a:cubicBezTo>
                    <a:pt x="2421663" y="4015495"/>
                    <a:pt x="2428533" y="4015495"/>
                    <a:pt x="2428533" y="4022365"/>
                  </a:cubicBezTo>
                  <a:cubicBezTo>
                    <a:pt x="2428533" y="4022365"/>
                    <a:pt x="2428533" y="4029235"/>
                    <a:pt x="2421663" y="4029235"/>
                  </a:cubicBezTo>
                  <a:cubicBezTo>
                    <a:pt x="2421663" y="4029235"/>
                    <a:pt x="2414793" y="4029235"/>
                    <a:pt x="2414793" y="4022365"/>
                  </a:cubicBezTo>
                  <a:cubicBezTo>
                    <a:pt x="2414793" y="4022365"/>
                    <a:pt x="2414793" y="4015495"/>
                    <a:pt x="2421663" y="4015495"/>
                  </a:cubicBezTo>
                  <a:close/>
                  <a:moveTo>
                    <a:pt x="2050685" y="4008625"/>
                  </a:moveTo>
                  <a:cubicBezTo>
                    <a:pt x="2057555" y="4008625"/>
                    <a:pt x="2057555" y="4008625"/>
                    <a:pt x="2064425" y="4008625"/>
                  </a:cubicBezTo>
                  <a:cubicBezTo>
                    <a:pt x="2064425" y="4015495"/>
                    <a:pt x="2057555" y="4015495"/>
                    <a:pt x="2057555" y="4022365"/>
                  </a:cubicBezTo>
                  <a:cubicBezTo>
                    <a:pt x="2050685" y="4022365"/>
                    <a:pt x="2043815" y="4015495"/>
                    <a:pt x="2043815" y="4015495"/>
                  </a:cubicBezTo>
                  <a:cubicBezTo>
                    <a:pt x="2043815" y="4008625"/>
                    <a:pt x="2050685" y="4008625"/>
                    <a:pt x="2050685" y="4008625"/>
                  </a:cubicBezTo>
                  <a:close/>
                  <a:moveTo>
                    <a:pt x="4163198" y="4001755"/>
                  </a:moveTo>
                  <a:cubicBezTo>
                    <a:pt x="4163198" y="4001755"/>
                    <a:pt x="4170068" y="4001755"/>
                    <a:pt x="4170068" y="4001755"/>
                  </a:cubicBezTo>
                  <a:cubicBezTo>
                    <a:pt x="4170068" y="4008625"/>
                    <a:pt x="4170068" y="4008625"/>
                    <a:pt x="4163198" y="4008625"/>
                  </a:cubicBezTo>
                  <a:cubicBezTo>
                    <a:pt x="4163198" y="4008625"/>
                    <a:pt x="4156328" y="4008625"/>
                    <a:pt x="4156328" y="4008625"/>
                  </a:cubicBezTo>
                  <a:cubicBezTo>
                    <a:pt x="4156328" y="4001755"/>
                    <a:pt x="4156328" y="4001755"/>
                    <a:pt x="4163198" y="4001755"/>
                  </a:cubicBezTo>
                  <a:close/>
                  <a:moveTo>
                    <a:pt x="2270524" y="3994885"/>
                  </a:moveTo>
                  <a:cubicBezTo>
                    <a:pt x="2270524" y="4001755"/>
                    <a:pt x="2270524" y="4001755"/>
                    <a:pt x="2270524" y="4001755"/>
                  </a:cubicBezTo>
                  <a:cubicBezTo>
                    <a:pt x="2270524" y="4001755"/>
                    <a:pt x="2263654" y="4001755"/>
                    <a:pt x="2263654" y="4001755"/>
                  </a:cubicBezTo>
                  <a:cubicBezTo>
                    <a:pt x="2263654" y="3994885"/>
                    <a:pt x="2263654" y="3994885"/>
                    <a:pt x="2270524" y="3994885"/>
                  </a:cubicBezTo>
                  <a:close/>
                  <a:moveTo>
                    <a:pt x="3541467" y="3988015"/>
                  </a:moveTo>
                  <a:cubicBezTo>
                    <a:pt x="3548337" y="3988015"/>
                    <a:pt x="3548337" y="3988015"/>
                    <a:pt x="3548337" y="3988015"/>
                  </a:cubicBezTo>
                  <a:cubicBezTo>
                    <a:pt x="3548337" y="3994885"/>
                    <a:pt x="3548337" y="3994885"/>
                    <a:pt x="3548337" y="3994885"/>
                  </a:cubicBezTo>
                  <a:cubicBezTo>
                    <a:pt x="3541467" y="3994885"/>
                    <a:pt x="3541467" y="3994885"/>
                    <a:pt x="3541467" y="3988015"/>
                  </a:cubicBezTo>
                  <a:close/>
                  <a:moveTo>
                    <a:pt x="5135299" y="3977709"/>
                  </a:moveTo>
                  <a:cubicBezTo>
                    <a:pt x="5135299" y="3977709"/>
                    <a:pt x="5142169" y="3986297"/>
                    <a:pt x="5142169" y="3986297"/>
                  </a:cubicBezTo>
                  <a:cubicBezTo>
                    <a:pt x="5142169" y="3986297"/>
                    <a:pt x="5142169" y="3994885"/>
                    <a:pt x="5135299" y="3994885"/>
                  </a:cubicBezTo>
                  <a:cubicBezTo>
                    <a:pt x="5135299" y="3994885"/>
                    <a:pt x="5128429" y="3994885"/>
                    <a:pt x="5128429" y="3986297"/>
                  </a:cubicBezTo>
                  <a:cubicBezTo>
                    <a:pt x="5128429" y="3986297"/>
                    <a:pt x="5135299" y="3977709"/>
                    <a:pt x="5135299" y="3977709"/>
                  </a:cubicBezTo>
                  <a:close/>
                  <a:moveTo>
                    <a:pt x="6406242" y="3970839"/>
                  </a:moveTo>
                  <a:cubicBezTo>
                    <a:pt x="6413830" y="3970839"/>
                    <a:pt x="6419982" y="3976222"/>
                    <a:pt x="6419982" y="3982862"/>
                  </a:cubicBezTo>
                  <a:cubicBezTo>
                    <a:pt x="6419982" y="3989502"/>
                    <a:pt x="6413830" y="3994885"/>
                    <a:pt x="6406242" y="3994885"/>
                  </a:cubicBezTo>
                  <a:cubicBezTo>
                    <a:pt x="6398654" y="3994885"/>
                    <a:pt x="6392502" y="3989502"/>
                    <a:pt x="6392502" y="3982862"/>
                  </a:cubicBezTo>
                  <a:cubicBezTo>
                    <a:pt x="6392502" y="3976222"/>
                    <a:pt x="6398654" y="3970839"/>
                    <a:pt x="6406242" y="3970839"/>
                  </a:cubicBezTo>
                  <a:close/>
                  <a:moveTo>
                    <a:pt x="5882408" y="3970839"/>
                  </a:moveTo>
                  <a:cubicBezTo>
                    <a:pt x="5889048" y="3970839"/>
                    <a:pt x="5894431" y="3976222"/>
                    <a:pt x="5894431" y="3982862"/>
                  </a:cubicBezTo>
                  <a:cubicBezTo>
                    <a:pt x="5894431" y="3989502"/>
                    <a:pt x="5889048" y="3994885"/>
                    <a:pt x="5882408" y="3994885"/>
                  </a:cubicBezTo>
                  <a:cubicBezTo>
                    <a:pt x="5875768" y="3994885"/>
                    <a:pt x="5870385" y="3989502"/>
                    <a:pt x="5870385" y="3982862"/>
                  </a:cubicBezTo>
                  <a:cubicBezTo>
                    <a:pt x="5870385" y="3976222"/>
                    <a:pt x="5875768" y="3970839"/>
                    <a:pt x="5882408" y="3970839"/>
                  </a:cubicBezTo>
                  <a:close/>
                  <a:moveTo>
                    <a:pt x="5513146" y="3970839"/>
                  </a:moveTo>
                  <a:cubicBezTo>
                    <a:pt x="5513146" y="3970839"/>
                    <a:pt x="5520016" y="3970839"/>
                    <a:pt x="5520016" y="3970839"/>
                  </a:cubicBezTo>
                  <a:cubicBezTo>
                    <a:pt x="5520016" y="3977709"/>
                    <a:pt x="5520016" y="3977709"/>
                    <a:pt x="5513146" y="3977709"/>
                  </a:cubicBezTo>
                  <a:cubicBezTo>
                    <a:pt x="5513146" y="3977709"/>
                    <a:pt x="5506276" y="3977709"/>
                    <a:pt x="5506276" y="3977709"/>
                  </a:cubicBezTo>
                  <a:cubicBezTo>
                    <a:pt x="5506276" y="3970839"/>
                    <a:pt x="5506276" y="3970839"/>
                    <a:pt x="5513146" y="3970839"/>
                  </a:cubicBezTo>
                  <a:close/>
                  <a:moveTo>
                    <a:pt x="3984579" y="3963969"/>
                  </a:moveTo>
                  <a:cubicBezTo>
                    <a:pt x="3991449" y="3963969"/>
                    <a:pt x="3991449" y="3963969"/>
                    <a:pt x="3991449" y="3970839"/>
                  </a:cubicBezTo>
                  <a:cubicBezTo>
                    <a:pt x="3991449" y="3970839"/>
                    <a:pt x="3991449" y="3977709"/>
                    <a:pt x="3984579" y="3977709"/>
                  </a:cubicBezTo>
                  <a:cubicBezTo>
                    <a:pt x="3984579" y="3977709"/>
                    <a:pt x="3984579" y="3977709"/>
                    <a:pt x="3977709" y="3970839"/>
                  </a:cubicBezTo>
                  <a:cubicBezTo>
                    <a:pt x="3977709" y="3970839"/>
                    <a:pt x="3984579" y="3963969"/>
                    <a:pt x="3984579" y="3963969"/>
                  </a:cubicBezTo>
                  <a:close/>
                  <a:moveTo>
                    <a:pt x="4571962" y="3950229"/>
                  </a:moveTo>
                  <a:cubicBezTo>
                    <a:pt x="4571962" y="3950229"/>
                    <a:pt x="4578832" y="3950229"/>
                    <a:pt x="4578832" y="3950229"/>
                  </a:cubicBezTo>
                  <a:cubicBezTo>
                    <a:pt x="4578832" y="3957099"/>
                    <a:pt x="4578832" y="3957099"/>
                    <a:pt x="4571962" y="3957099"/>
                  </a:cubicBezTo>
                  <a:cubicBezTo>
                    <a:pt x="4571962" y="3957099"/>
                    <a:pt x="4565092" y="3957099"/>
                    <a:pt x="4565092" y="3957099"/>
                  </a:cubicBezTo>
                  <a:cubicBezTo>
                    <a:pt x="4565092" y="3950229"/>
                    <a:pt x="4565092" y="3950229"/>
                    <a:pt x="4571962" y="3950229"/>
                  </a:cubicBezTo>
                  <a:close/>
                  <a:moveTo>
                    <a:pt x="2363267" y="3950229"/>
                  </a:moveTo>
                  <a:cubicBezTo>
                    <a:pt x="2363267" y="3950229"/>
                    <a:pt x="2370137" y="3950229"/>
                    <a:pt x="2370137" y="3957099"/>
                  </a:cubicBezTo>
                  <a:cubicBezTo>
                    <a:pt x="2370137" y="3957099"/>
                    <a:pt x="2370137" y="3963969"/>
                    <a:pt x="2363267" y="3963969"/>
                  </a:cubicBezTo>
                  <a:cubicBezTo>
                    <a:pt x="2356397" y="3963969"/>
                    <a:pt x="2356397" y="3963969"/>
                    <a:pt x="2356397" y="3957099"/>
                  </a:cubicBezTo>
                  <a:cubicBezTo>
                    <a:pt x="2356397" y="3957099"/>
                    <a:pt x="2356397" y="3950229"/>
                    <a:pt x="2363267" y="3950229"/>
                  </a:cubicBezTo>
                  <a:close/>
                  <a:moveTo>
                    <a:pt x="4207854" y="3922749"/>
                  </a:moveTo>
                  <a:cubicBezTo>
                    <a:pt x="4207854" y="3922749"/>
                    <a:pt x="4214724" y="3922749"/>
                    <a:pt x="4214724" y="3922749"/>
                  </a:cubicBezTo>
                  <a:cubicBezTo>
                    <a:pt x="4214724" y="3929619"/>
                    <a:pt x="4207854" y="3929619"/>
                    <a:pt x="4207854" y="3929619"/>
                  </a:cubicBezTo>
                  <a:cubicBezTo>
                    <a:pt x="4207854" y="3929619"/>
                    <a:pt x="4200984" y="3929619"/>
                    <a:pt x="4200984" y="3929619"/>
                  </a:cubicBezTo>
                  <a:cubicBezTo>
                    <a:pt x="4200984" y="3922749"/>
                    <a:pt x="4200984" y="3922749"/>
                    <a:pt x="4207854" y="3922749"/>
                  </a:cubicBezTo>
                  <a:close/>
                  <a:moveTo>
                    <a:pt x="3542612" y="3922749"/>
                  </a:moveTo>
                  <a:cubicBezTo>
                    <a:pt x="3550628" y="3922749"/>
                    <a:pt x="3558643" y="3929619"/>
                    <a:pt x="3558643" y="3929619"/>
                  </a:cubicBezTo>
                  <a:cubicBezTo>
                    <a:pt x="3558643" y="3936489"/>
                    <a:pt x="3558643" y="3943359"/>
                    <a:pt x="3550628" y="3943359"/>
                  </a:cubicBezTo>
                  <a:cubicBezTo>
                    <a:pt x="3542612" y="3943359"/>
                    <a:pt x="3534597" y="3943359"/>
                    <a:pt x="3534597" y="3936489"/>
                  </a:cubicBezTo>
                  <a:cubicBezTo>
                    <a:pt x="3534597" y="3929619"/>
                    <a:pt x="3534597" y="3922749"/>
                    <a:pt x="3542612" y="3922749"/>
                  </a:cubicBezTo>
                  <a:close/>
                  <a:moveTo>
                    <a:pt x="5382618" y="3915879"/>
                  </a:moveTo>
                  <a:cubicBezTo>
                    <a:pt x="5384515" y="3915879"/>
                    <a:pt x="5386053" y="3918956"/>
                    <a:pt x="5386053" y="3922749"/>
                  </a:cubicBezTo>
                  <a:cubicBezTo>
                    <a:pt x="5386053" y="3926543"/>
                    <a:pt x="5384515" y="3929619"/>
                    <a:pt x="5382618" y="3929619"/>
                  </a:cubicBezTo>
                  <a:cubicBezTo>
                    <a:pt x="5380721" y="3929619"/>
                    <a:pt x="5379183" y="3926543"/>
                    <a:pt x="5379183" y="3922749"/>
                  </a:cubicBezTo>
                  <a:cubicBezTo>
                    <a:pt x="5379183" y="3918956"/>
                    <a:pt x="5380721" y="3915879"/>
                    <a:pt x="5382618" y="3915879"/>
                  </a:cubicBezTo>
                  <a:close/>
                  <a:moveTo>
                    <a:pt x="2471471" y="3909009"/>
                  </a:moveTo>
                  <a:cubicBezTo>
                    <a:pt x="2480059" y="3909009"/>
                    <a:pt x="2480059" y="3915879"/>
                    <a:pt x="2480059" y="3915879"/>
                  </a:cubicBezTo>
                  <a:cubicBezTo>
                    <a:pt x="2480059" y="3922749"/>
                    <a:pt x="2480059" y="3922749"/>
                    <a:pt x="2471471" y="3922749"/>
                  </a:cubicBezTo>
                  <a:cubicBezTo>
                    <a:pt x="2471471" y="3922749"/>
                    <a:pt x="2462883" y="3922749"/>
                    <a:pt x="2462883" y="3922749"/>
                  </a:cubicBezTo>
                  <a:cubicBezTo>
                    <a:pt x="2462883" y="3915879"/>
                    <a:pt x="2462883" y="3915879"/>
                    <a:pt x="2471471" y="3909009"/>
                  </a:cubicBezTo>
                  <a:close/>
                  <a:moveTo>
                    <a:pt x="2023205" y="3902139"/>
                  </a:moveTo>
                  <a:cubicBezTo>
                    <a:pt x="2023205" y="3902139"/>
                    <a:pt x="2023205" y="3902139"/>
                    <a:pt x="2030075" y="3902139"/>
                  </a:cubicBezTo>
                  <a:cubicBezTo>
                    <a:pt x="2030075" y="3902139"/>
                    <a:pt x="2030075" y="3909009"/>
                    <a:pt x="2030075" y="3909009"/>
                  </a:cubicBezTo>
                  <a:cubicBezTo>
                    <a:pt x="2023205" y="3909009"/>
                    <a:pt x="2023205" y="3909009"/>
                    <a:pt x="2023205" y="3902139"/>
                  </a:cubicBezTo>
                  <a:close/>
                  <a:moveTo>
                    <a:pt x="4400212" y="3891835"/>
                  </a:moveTo>
                  <a:cubicBezTo>
                    <a:pt x="4400212" y="3891835"/>
                    <a:pt x="4400212" y="3891835"/>
                    <a:pt x="4407082" y="3891835"/>
                  </a:cubicBezTo>
                  <a:cubicBezTo>
                    <a:pt x="4407082" y="3891835"/>
                    <a:pt x="4413952" y="3891835"/>
                    <a:pt x="4413952" y="3891835"/>
                  </a:cubicBezTo>
                  <a:cubicBezTo>
                    <a:pt x="4413952" y="3891835"/>
                    <a:pt x="4413952" y="3902141"/>
                    <a:pt x="4407082" y="3902141"/>
                  </a:cubicBezTo>
                  <a:cubicBezTo>
                    <a:pt x="4407082" y="3902141"/>
                    <a:pt x="4400212" y="3902141"/>
                    <a:pt x="4400212" y="3891835"/>
                  </a:cubicBezTo>
                  <a:close/>
                  <a:moveTo>
                    <a:pt x="3407502" y="3891835"/>
                  </a:moveTo>
                  <a:cubicBezTo>
                    <a:pt x="3421242" y="3891835"/>
                    <a:pt x="3428112" y="3891835"/>
                    <a:pt x="3434982" y="3906950"/>
                  </a:cubicBezTo>
                  <a:cubicBezTo>
                    <a:pt x="3434982" y="3914507"/>
                    <a:pt x="3428112" y="3929621"/>
                    <a:pt x="3414372" y="3929621"/>
                  </a:cubicBezTo>
                  <a:cubicBezTo>
                    <a:pt x="3400632" y="3929621"/>
                    <a:pt x="3393762" y="3929621"/>
                    <a:pt x="3386892" y="3914507"/>
                  </a:cubicBezTo>
                  <a:cubicBezTo>
                    <a:pt x="3386892" y="3906950"/>
                    <a:pt x="3393762" y="3891835"/>
                    <a:pt x="3407502" y="3891835"/>
                  </a:cubicBezTo>
                  <a:close/>
                  <a:moveTo>
                    <a:pt x="1806800" y="3891835"/>
                  </a:moveTo>
                  <a:cubicBezTo>
                    <a:pt x="1806800" y="3891835"/>
                    <a:pt x="1813670" y="3891835"/>
                    <a:pt x="1813670" y="3900423"/>
                  </a:cubicBezTo>
                  <a:cubicBezTo>
                    <a:pt x="1813670" y="3900423"/>
                    <a:pt x="1806800" y="3900423"/>
                    <a:pt x="1806800" y="3900423"/>
                  </a:cubicBezTo>
                  <a:cubicBezTo>
                    <a:pt x="1806800" y="3909011"/>
                    <a:pt x="1799930" y="3900423"/>
                    <a:pt x="1799930" y="3900423"/>
                  </a:cubicBezTo>
                  <a:cubicBezTo>
                    <a:pt x="1799930" y="3900423"/>
                    <a:pt x="1799930" y="3891835"/>
                    <a:pt x="1806800" y="3891835"/>
                  </a:cubicBezTo>
                  <a:close/>
                  <a:moveTo>
                    <a:pt x="5114689" y="3884965"/>
                  </a:moveTo>
                  <a:cubicBezTo>
                    <a:pt x="5114689" y="3891835"/>
                    <a:pt x="5114689" y="3891835"/>
                    <a:pt x="5114689" y="3891835"/>
                  </a:cubicBezTo>
                  <a:cubicBezTo>
                    <a:pt x="5107819" y="3891835"/>
                    <a:pt x="5107819" y="3891835"/>
                    <a:pt x="5107819" y="3891835"/>
                  </a:cubicBezTo>
                  <a:cubicBezTo>
                    <a:pt x="5107819" y="3884965"/>
                    <a:pt x="5107819" y="3884965"/>
                    <a:pt x="5114689" y="3884965"/>
                  </a:cubicBezTo>
                  <a:close/>
                  <a:moveTo>
                    <a:pt x="1521698" y="3884965"/>
                  </a:moveTo>
                  <a:cubicBezTo>
                    <a:pt x="1521698" y="3884965"/>
                    <a:pt x="1521698" y="3884965"/>
                    <a:pt x="1528568" y="3884965"/>
                  </a:cubicBezTo>
                  <a:cubicBezTo>
                    <a:pt x="1528568" y="3884965"/>
                    <a:pt x="1528568" y="3891835"/>
                    <a:pt x="1528568" y="3891835"/>
                  </a:cubicBezTo>
                  <a:cubicBezTo>
                    <a:pt x="1521698" y="3891835"/>
                    <a:pt x="1521698" y="3891835"/>
                    <a:pt x="1521698" y="3884965"/>
                  </a:cubicBezTo>
                  <a:close/>
                  <a:moveTo>
                    <a:pt x="1428952" y="3884965"/>
                  </a:moveTo>
                  <a:cubicBezTo>
                    <a:pt x="1435822" y="3884965"/>
                    <a:pt x="1435822" y="3884965"/>
                    <a:pt x="1435822" y="3884965"/>
                  </a:cubicBezTo>
                  <a:cubicBezTo>
                    <a:pt x="1435822" y="3884965"/>
                    <a:pt x="1435822" y="3891835"/>
                    <a:pt x="1435822" y="3891835"/>
                  </a:cubicBezTo>
                  <a:cubicBezTo>
                    <a:pt x="1428952" y="3891835"/>
                    <a:pt x="1428952" y="3891835"/>
                    <a:pt x="1428952" y="3884965"/>
                  </a:cubicBezTo>
                  <a:close/>
                  <a:moveTo>
                    <a:pt x="5272698" y="3878095"/>
                  </a:moveTo>
                  <a:cubicBezTo>
                    <a:pt x="5272698" y="3878095"/>
                    <a:pt x="5272698" y="3878095"/>
                    <a:pt x="5279568" y="3878095"/>
                  </a:cubicBezTo>
                  <a:cubicBezTo>
                    <a:pt x="5279568" y="3878095"/>
                    <a:pt x="5286438" y="3878095"/>
                    <a:pt x="5286438" y="3878095"/>
                  </a:cubicBezTo>
                  <a:cubicBezTo>
                    <a:pt x="5286438" y="3878095"/>
                    <a:pt x="5279568" y="3884965"/>
                    <a:pt x="5279568" y="3884965"/>
                  </a:cubicBezTo>
                  <a:cubicBezTo>
                    <a:pt x="5279568" y="3884965"/>
                    <a:pt x="5272698" y="3884965"/>
                    <a:pt x="5272698" y="3878095"/>
                  </a:cubicBezTo>
                  <a:close/>
                  <a:moveTo>
                    <a:pt x="3252069" y="3877022"/>
                  </a:moveTo>
                  <a:cubicBezTo>
                    <a:pt x="3254646" y="3878954"/>
                    <a:pt x="3256363" y="3882819"/>
                    <a:pt x="3256363" y="3886683"/>
                  </a:cubicBezTo>
                  <a:cubicBezTo>
                    <a:pt x="3256363" y="3886683"/>
                    <a:pt x="3256363" y="3894412"/>
                    <a:pt x="3249493" y="3894412"/>
                  </a:cubicBezTo>
                  <a:cubicBezTo>
                    <a:pt x="3242623" y="3902141"/>
                    <a:pt x="3235753" y="3894412"/>
                    <a:pt x="3235753" y="3886683"/>
                  </a:cubicBezTo>
                  <a:cubicBezTo>
                    <a:pt x="3235753" y="3886683"/>
                    <a:pt x="3235753" y="3878954"/>
                    <a:pt x="3242623" y="3878954"/>
                  </a:cubicBezTo>
                  <a:cubicBezTo>
                    <a:pt x="3246058" y="3875090"/>
                    <a:pt x="3249493" y="3875090"/>
                    <a:pt x="3252069" y="3877022"/>
                  </a:cubicBezTo>
                  <a:close/>
                  <a:moveTo>
                    <a:pt x="2177778" y="3871225"/>
                  </a:moveTo>
                  <a:cubicBezTo>
                    <a:pt x="2177778" y="3871225"/>
                    <a:pt x="2184648" y="3871225"/>
                    <a:pt x="2184648" y="3878095"/>
                  </a:cubicBezTo>
                  <a:cubicBezTo>
                    <a:pt x="2184648" y="3878095"/>
                    <a:pt x="2184648" y="3884965"/>
                    <a:pt x="2177778" y="3884965"/>
                  </a:cubicBezTo>
                  <a:cubicBezTo>
                    <a:pt x="2177778" y="3884965"/>
                    <a:pt x="2170908" y="3884965"/>
                    <a:pt x="2170908" y="3878095"/>
                  </a:cubicBezTo>
                  <a:cubicBezTo>
                    <a:pt x="2170908" y="3878095"/>
                    <a:pt x="2170908" y="3871225"/>
                    <a:pt x="2177778" y="3871225"/>
                  </a:cubicBezTo>
                  <a:close/>
                  <a:moveTo>
                    <a:pt x="1277813" y="3871225"/>
                  </a:moveTo>
                  <a:cubicBezTo>
                    <a:pt x="1277813" y="3871225"/>
                    <a:pt x="1284683" y="3871225"/>
                    <a:pt x="1284683" y="3871225"/>
                  </a:cubicBezTo>
                  <a:cubicBezTo>
                    <a:pt x="1284683" y="3878095"/>
                    <a:pt x="1284683" y="3878095"/>
                    <a:pt x="1277813" y="3878095"/>
                  </a:cubicBezTo>
                  <a:cubicBezTo>
                    <a:pt x="1277813" y="3871225"/>
                    <a:pt x="1277813" y="3871225"/>
                    <a:pt x="1277813" y="3871225"/>
                  </a:cubicBezTo>
                  <a:close/>
                  <a:moveTo>
                    <a:pt x="3653247" y="3862639"/>
                  </a:moveTo>
                  <a:cubicBezTo>
                    <a:pt x="3656252" y="3864356"/>
                    <a:pt x="3658256" y="3867791"/>
                    <a:pt x="3658256" y="3871226"/>
                  </a:cubicBezTo>
                  <a:cubicBezTo>
                    <a:pt x="3658256" y="3871226"/>
                    <a:pt x="3658256" y="3878096"/>
                    <a:pt x="3650241" y="3878096"/>
                  </a:cubicBezTo>
                  <a:cubicBezTo>
                    <a:pt x="3642225" y="3884966"/>
                    <a:pt x="3634210" y="3878096"/>
                    <a:pt x="3634210" y="3871226"/>
                  </a:cubicBezTo>
                  <a:cubicBezTo>
                    <a:pt x="3634210" y="3871226"/>
                    <a:pt x="3634210" y="3864356"/>
                    <a:pt x="3642225" y="3864356"/>
                  </a:cubicBezTo>
                  <a:cubicBezTo>
                    <a:pt x="3646233" y="3860921"/>
                    <a:pt x="3650241" y="3860921"/>
                    <a:pt x="3653247" y="3862639"/>
                  </a:cubicBezTo>
                  <a:close/>
                  <a:moveTo>
                    <a:pt x="4644095" y="3857486"/>
                  </a:moveTo>
                  <a:cubicBezTo>
                    <a:pt x="4650965" y="3857486"/>
                    <a:pt x="4650965" y="3857486"/>
                    <a:pt x="4650965" y="3864356"/>
                  </a:cubicBezTo>
                  <a:cubicBezTo>
                    <a:pt x="4644095" y="3864356"/>
                    <a:pt x="4644095" y="3864356"/>
                    <a:pt x="4644095" y="3864356"/>
                  </a:cubicBezTo>
                  <a:cubicBezTo>
                    <a:pt x="4644095" y="3857486"/>
                    <a:pt x="4644095" y="3857486"/>
                    <a:pt x="4644095" y="3857486"/>
                  </a:cubicBezTo>
                  <a:close/>
                  <a:moveTo>
                    <a:pt x="6614059" y="3850616"/>
                  </a:moveTo>
                  <a:cubicBezTo>
                    <a:pt x="6626390" y="3850616"/>
                    <a:pt x="6636387" y="3859843"/>
                    <a:pt x="6636387" y="3871226"/>
                  </a:cubicBezTo>
                  <a:cubicBezTo>
                    <a:pt x="6636387" y="3882609"/>
                    <a:pt x="6626390" y="3891836"/>
                    <a:pt x="6614059" y="3891836"/>
                  </a:cubicBezTo>
                  <a:cubicBezTo>
                    <a:pt x="6601728" y="3891836"/>
                    <a:pt x="6591731" y="3882609"/>
                    <a:pt x="6591731" y="3871226"/>
                  </a:cubicBezTo>
                  <a:cubicBezTo>
                    <a:pt x="6591731" y="3859843"/>
                    <a:pt x="6601728" y="3850616"/>
                    <a:pt x="6614059" y="3850616"/>
                  </a:cubicBezTo>
                  <a:close/>
                  <a:moveTo>
                    <a:pt x="1720927" y="3850616"/>
                  </a:moveTo>
                  <a:cubicBezTo>
                    <a:pt x="1727797" y="3857486"/>
                    <a:pt x="1720927" y="3857486"/>
                    <a:pt x="1720927" y="3857486"/>
                  </a:cubicBezTo>
                  <a:cubicBezTo>
                    <a:pt x="1720927" y="3857486"/>
                    <a:pt x="1714057" y="3857486"/>
                    <a:pt x="1714057" y="3857486"/>
                  </a:cubicBezTo>
                  <a:cubicBezTo>
                    <a:pt x="1714057" y="3850616"/>
                    <a:pt x="1714057" y="3850616"/>
                    <a:pt x="1720927" y="3850616"/>
                  </a:cubicBezTo>
                  <a:close/>
                  <a:moveTo>
                    <a:pt x="1906416" y="3843746"/>
                  </a:moveTo>
                  <a:cubicBezTo>
                    <a:pt x="1906416" y="3843746"/>
                    <a:pt x="1906416" y="3850616"/>
                    <a:pt x="1906416" y="3850616"/>
                  </a:cubicBezTo>
                  <a:cubicBezTo>
                    <a:pt x="1906416" y="3850616"/>
                    <a:pt x="1906416" y="3857486"/>
                    <a:pt x="1906416" y="3857486"/>
                  </a:cubicBezTo>
                  <a:cubicBezTo>
                    <a:pt x="1899546" y="3857486"/>
                    <a:pt x="1899546" y="3857486"/>
                    <a:pt x="1899546" y="3850616"/>
                  </a:cubicBezTo>
                  <a:cubicBezTo>
                    <a:pt x="1899546" y="3850616"/>
                    <a:pt x="1899546" y="3843746"/>
                    <a:pt x="1906416" y="3843746"/>
                  </a:cubicBezTo>
                  <a:close/>
                  <a:moveTo>
                    <a:pt x="1614441" y="3843746"/>
                  </a:moveTo>
                  <a:cubicBezTo>
                    <a:pt x="1614441" y="3843746"/>
                    <a:pt x="1621311" y="3843746"/>
                    <a:pt x="1621311" y="3850616"/>
                  </a:cubicBezTo>
                  <a:cubicBezTo>
                    <a:pt x="1621311" y="3850616"/>
                    <a:pt x="1621311" y="3850616"/>
                    <a:pt x="1614441" y="3857486"/>
                  </a:cubicBezTo>
                  <a:cubicBezTo>
                    <a:pt x="1614441" y="3857486"/>
                    <a:pt x="1607571" y="3850616"/>
                    <a:pt x="1607571" y="3850616"/>
                  </a:cubicBezTo>
                  <a:cubicBezTo>
                    <a:pt x="1607571" y="3850616"/>
                    <a:pt x="1614441" y="3843746"/>
                    <a:pt x="1614441" y="3843746"/>
                  </a:cubicBezTo>
                  <a:close/>
                  <a:moveTo>
                    <a:pt x="2899124" y="3836876"/>
                  </a:moveTo>
                  <a:cubicBezTo>
                    <a:pt x="2905994" y="3836876"/>
                    <a:pt x="2912864" y="3843746"/>
                    <a:pt x="2912864" y="3843746"/>
                  </a:cubicBezTo>
                  <a:cubicBezTo>
                    <a:pt x="2912864" y="3850616"/>
                    <a:pt x="2905994" y="3857486"/>
                    <a:pt x="2899124" y="3857486"/>
                  </a:cubicBezTo>
                  <a:cubicBezTo>
                    <a:pt x="2892254" y="3857486"/>
                    <a:pt x="2892254" y="3857486"/>
                    <a:pt x="2885384" y="3850616"/>
                  </a:cubicBezTo>
                  <a:cubicBezTo>
                    <a:pt x="2885384" y="3843746"/>
                    <a:pt x="2892254" y="3836876"/>
                    <a:pt x="2899124" y="3836876"/>
                  </a:cubicBezTo>
                  <a:close/>
                  <a:moveTo>
                    <a:pt x="6107399" y="3830006"/>
                  </a:moveTo>
                  <a:cubicBezTo>
                    <a:pt x="6111193" y="3830006"/>
                    <a:pt x="6114269" y="3831544"/>
                    <a:pt x="6114269" y="3833441"/>
                  </a:cubicBezTo>
                  <a:cubicBezTo>
                    <a:pt x="6114269" y="3835338"/>
                    <a:pt x="6111193" y="3836876"/>
                    <a:pt x="6107399" y="3836876"/>
                  </a:cubicBezTo>
                  <a:cubicBezTo>
                    <a:pt x="6103605" y="3836876"/>
                    <a:pt x="6100529" y="3835338"/>
                    <a:pt x="6100529" y="3833441"/>
                  </a:cubicBezTo>
                  <a:cubicBezTo>
                    <a:pt x="6100529" y="3831544"/>
                    <a:pt x="6103605" y="3830006"/>
                    <a:pt x="6107399" y="3830006"/>
                  </a:cubicBezTo>
                  <a:close/>
                  <a:moveTo>
                    <a:pt x="5791381" y="3830006"/>
                  </a:moveTo>
                  <a:cubicBezTo>
                    <a:pt x="5795175" y="3830006"/>
                    <a:pt x="5798251" y="3833082"/>
                    <a:pt x="5798251" y="3836876"/>
                  </a:cubicBezTo>
                  <a:cubicBezTo>
                    <a:pt x="5798251" y="3840670"/>
                    <a:pt x="5795175" y="3843746"/>
                    <a:pt x="5791381" y="3843746"/>
                  </a:cubicBezTo>
                  <a:cubicBezTo>
                    <a:pt x="5787587" y="3843746"/>
                    <a:pt x="5784511" y="3840670"/>
                    <a:pt x="5784511" y="3836876"/>
                  </a:cubicBezTo>
                  <a:cubicBezTo>
                    <a:pt x="5784511" y="3833082"/>
                    <a:pt x="5787587" y="3830006"/>
                    <a:pt x="5791381" y="3830006"/>
                  </a:cubicBezTo>
                  <a:close/>
                  <a:moveTo>
                    <a:pt x="4664707" y="3830006"/>
                  </a:moveTo>
                  <a:cubicBezTo>
                    <a:pt x="4668501" y="3830006"/>
                    <a:pt x="4671577" y="3831544"/>
                    <a:pt x="4671577" y="3833441"/>
                  </a:cubicBezTo>
                  <a:cubicBezTo>
                    <a:pt x="4671577" y="3835338"/>
                    <a:pt x="4668501" y="3836876"/>
                    <a:pt x="4664707" y="3836876"/>
                  </a:cubicBezTo>
                  <a:cubicBezTo>
                    <a:pt x="4660913" y="3836876"/>
                    <a:pt x="4657837" y="3835338"/>
                    <a:pt x="4657837" y="3833441"/>
                  </a:cubicBezTo>
                  <a:cubicBezTo>
                    <a:pt x="4657837" y="3831544"/>
                    <a:pt x="4660913" y="3830006"/>
                    <a:pt x="4664707" y="3830006"/>
                  </a:cubicBezTo>
                  <a:close/>
                  <a:moveTo>
                    <a:pt x="4185526" y="3830006"/>
                  </a:moveTo>
                  <a:cubicBezTo>
                    <a:pt x="4193255" y="3830006"/>
                    <a:pt x="4193255" y="3830006"/>
                    <a:pt x="4200984" y="3836876"/>
                  </a:cubicBezTo>
                  <a:cubicBezTo>
                    <a:pt x="4200984" y="3843746"/>
                    <a:pt x="4193255" y="3850616"/>
                    <a:pt x="4185526" y="3850616"/>
                  </a:cubicBezTo>
                  <a:cubicBezTo>
                    <a:pt x="4177797" y="3850616"/>
                    <a:pt x="4170068" y="3850616"/>
                    <a:pt x="4170068" y="3843746"/>
                  </a:cubicBezTo>
                  <a:cubicBezTo>
                    <a:pt x="4170068" y="3836876"/>
                    <a:pt x="4177797" y="3830006"/>
                    <a:pt x="4185526" y="3830006"/>
                  </a:cubicBezTo>
                  <a:close/>
                  <a:moveTo>
                    <a:pt x="3785350" y="3823136"/>
                  </a:moveTo>
                  <a:cubicBezTo>
                    <a:pt x="3785350" y="3823136"/>
                    <a:pt x="3792220" y="3823136"/>
                    <a:pt x="3792220" y="3830006"/>
                  </a:cubicBezTo>
                  <a:cubicBezTo>
                    <a:pt x="3792220" y="3830006"/>
                    <a:pt x="3792220" y="3830006"/>
                    <a:pt x="3785350" y="3836876"/>
                  </a:cubicBezTo>
                  <a:cubicBezTo>
                    <a:pt x="3785350" y="3836876"/>
                    <a:pt x="3778480" y="3830006"/>
                    <a:pt x="3778480" y="3830006"/>
                  </a:cubicBezTo>
                  <a:cubicBezTo>
                    <a:pt x="3778480" y="3830006"/>
                    <a:pt x="3778480" y="3823136"/>
                    <a:pt x="3785350" y="3823136"/>
                  </a:cubicBezTo>
                  <a:close/>
                  <a:moveTo>
                    <a:pt x="5190259" y="3816266"/>
                  </a:moveTo>
                  <a:cubicBezTo>
                    <a:pt x="5192156" y="3816266"/>
                    <a:pt x="5193694" y="3817804"/>
                    <a:pt x="5193694" y="3819701"/>
                  </a:cubicBezTo>
                  <a:cubicBezTo>
                    <a:pt x="5193694" y="3821598"/>
                    <a:pt x="5192156" y="3823136"/>
                    <a:pt x="5190259" y="3823136"/>
                  </a:cubicBezTo>
                  <a:cubicBezTo>
                    <a:pt x="5188362" y="3823136"/>
                    <a:pt x="5186824" y="3821598"/>
                    <a:pt x="5186824" y="3819701"/>
                  </a:cubicBezTo>
                  <a:cubicBezTo>
                    <a:pt x="5186824" y="3817804"/>
                    <a:pt x="5188362" y="3816266"/>
                    <a:pt x="5190259" y="3816266"/>
                  </a:cubicBezTo>
                  <a:close/>
                  <a:moveTo>
                    <a:pt x="2642974" y="3816266"/>
                  </a:moveTo>
                  <a:cubicBezTo>
                    <a:pt x="2657696" y="3816266"/>
                    <a:pt x="2672418" y="3823136"/>
                    <a:pt x="2672418" y="3830006"/>
                  </a:cubicBezTo>
                  <a:cubicBezTo>
                    <a:pt x="2672418" y="3836876"/>
                    <a:pt x="2665057" y="3850616"/>
                    <a:pt x="2650335" y="3850616"/>
                  </a:cubicBezTo>
                  <a:cubicBezTo>
                    <a:pt x="2642974" y="3857486"/>
                    <a:pt x="2628253" y="3850616"/>
                    <a:pt x="2628253" y="3836876"/>
                  </a:cubicBezTo>
                  <a:cubicBezTo>
                    <a:pt x="2620892" y="3830006"/>
                    <a:pt x="2635613" y="3816266"/>
                    <a:pt x="2642974" y="3816266"/>
                  </a:cubicBezTo>
                  <a:close/>
                  <a:moveTo>
                    <a:pt x="3089829" y="3814549"/>
                  </a:moveTo>
                  <a:cubicBezTo>
                    <a:pt x="3094429" y="3816266"/>
                    <a:pt x="3098110" y="3819701"/>
                    <a:pt x="3101790" y="3823136"/>
                  </a:cubicBezTo>
                  <a:cubicBezTo>
                    <a:pt x="3101790" y="3836876"/>
                    <a:pt x="3094429" y="3843746"/>
                    <a:pt x="3079707" y="3850616"/>
                  </a:cubicBezTo>
                  <a:cubicBezTo>
                    <a:pt x="3064986" y="3850616"/>
                    <a:pt x="3057625" y="3843746"/>
                    <a:pt x="3050264" y="3836876"/>
                  </a:cubicBezTo>
                  <a:cubicBezTo>
                    <a:pt x="3050264" y="3823136"/>
                    <a:pt x="3057625" y="3816266"/>
                    <a:pt x="3072347" y="3816266"/>
                  </a:cubicBezTo>
                  <a:cubicBezTo>
                    <a:pt x="3079708" y="3812831"/>
                    <a:pt x="3085228" y="3812831"/>
                    <a:pt x="3089829" y="3814549"/>
                  </a:cubicBezTo>
                  <a:close/>
                  <a:moveTo>
                    <a:pt x="5571540" y="3809396"/>
                  </a:moveTo>
                  <a:cubicBezTo>
                    <a:pt x="5571540" y="3809396"/>
                    <a:pt x="5571540" y="3816266"/>
                    <a:pt x="5578410" y="3816266"/>
                  </a:cubicBezTo>
                  <a:cubicBezTo>
                    <a:pt x="5578410" y="3816266"/>
                    <a:pt x="5571540" y="3823136"/>
                    <a:pt x="5571540" y="3823136"/>
                  </a:cubicBezTo>
                  <a:cubicBezTo>
                    <a:pt x="5571540" y="3823136"/>
                    <a:pt x="5564670" y="3823136"/>
                    <a:pt x="5564670" y="3816266"/>
                  </a:cubicBezTo>
                  <a:cubicBezTo>
                    <a:pt x="5564670" y="3816266"/>
                    <a:pt x="5564670" y="3816266"/>
                    <a:pt x="5571540" y="3809396"/>
                  </a:cubicBezTo>
                  <a:close/>
                  <a:moveTo>
                    <a:pt x="3728674" y="3809396"/>
                  </a:moveTo>
                  <a:cubicBezTo>
                    <a:pt x="3728674" y="3809396"/>
                    <a:pt x="3728674" y="3809396"/>
                    <a:pt x="3737262" y="3809396"/>
                  </a:cubicBezTo>
                  <a:cubicBezTo>
                    <a:pt x="3737262" y="3816266"/>
                    <a:pt x="3728674" y="3816266"/>
                    <a:pt x="3728674" y="3816266"/>
                  </a:cubicBezTo>
                  <a:cubicBezTo>
                    <a:pt x="3720086" y="3816266"/>
                    <a:pt x="3720086" y="3816266"/>
                    <a:pt x="3720086" y="3816266"/>
                  </a:cubicBezTo>
                  <a:cubicBezTo>
                    <a:pt x="3720086" y="3809396"/>
                    <a:pt x="3720086" y="3809396"/>
                    <a:pt x="3728674" y="3809396"/>
                  </a:cubicBezTo>
                  <a:close/>
                  <a:moveTo>
                    <a:pt x="2184648" y="3799090"/>
                  </a:moveTo>
                  <a:cubicBezTo>
                    <a:pt x="2191518" y="3799090"/>
                    <a:pt x="2191518" y="3799090"/>
                    <a:pt x="2191518" y="3799090"/>
                  </a:cubicBezTo>
                  <a:cubicBezTo>
                    <a:pt x="2191518" y="3809396"/>
                    <a:pt x="2191518" y="3809396"/>
                    <a:pt x="2191518" y="3809396"/>
                  </a:cubicBezTo>
                  <a:cubicBezTo>
                    <a:pt x="2184648" y="3809396"/>
                    <a:pt x="2184648" y="3809396"/>
                    <a:pt x="2184648" y="3809396"/>
                  </a:cubicBezTo>
                  <a:cubicBezTo>
                    <a:pt x="2184648" y="3799090"/>
                    <a:pt x="2184648" y="3799090"/>
                    <a:pt x="2184648" y="3799090"/>
                  </a:cubicBezTo>
                  <a:close/>
                  <a:moveTo>
                    <a:pt x="1586962" y="3799090"/>
                  </a:moveTo>
                  <a:cubicBezTo>
                    <a:pt x="1586962" y="3809396"/>
                    <a:pt x="1586962" y="3809396"/>
                    <a:pt x="1586962" y="3809396"/>
                  </a:cubicBezTo>
                  <a:cubicBezTo>
                    <a:pt x="1586962" y="3809396"/>
                    <a:pt x="1580092" y="3809396"/>
                    <a:pt x="1580092" y="3809396"/>
                  </a:cubicBezTo>
                  <a:cubicBezTo>
                    <a:pt x="1580092" y="3799090"/>
                    <a:pt x="1580092" y="3799090"/>
                    <a:pt x="1586962" y="3799090"/>
                  </a:cubicBezTo>
                  <a:close/>
                  <a:moveTo>
                    <a:pt x="2555626" y="3792220"/>
                  </a:moveTo>
                  <a:cubicBezTo>
                    <a:pt x="2565932" y="3792220"/>
                    <a:pt x="2565932" y="3792220"/>
                    <a:pt x="2565932" y="3800808"/>
                  </a:cubicBezTo>
                  <a:cubicBezTo>
                    <a:pt x="2565932" y="3800808"/>
                    <a:pt x="2565932" y="3800808"/>
                    <a:pt x="2565932" y="3809396"/>
                  </a:cubicBezTo>
                  <a:cubicBezTo>
                    <a:pt x="2555626" y="3809396"/>
                    <a:pt x="2555626" y="3800808"/>
                    <a:pt x="2555626" y="3800808"/>
                  </a:cubicBezTo>
                  <a:cubicBezTo>
                    <a:pt x="2555626" y="3800808"/>
                    <a:pt x="2555626" y="3792220"/>
                    <a:pt x="2555626" y="3792220"/>
                  </a:cubicBezTo>
                  <a:close/>
                  <a:moveTo>
                    <a:pt x="1480478" y="3792220"/>
                  </a:moveTo>
                  <a:cubicBezTo>
                    <a:pt x="1480478" y="3792220"/>
                    <a:pt x="1480478" y="3792220"/>
                    <a:pt x="1487348" y="3792220"/>
                  </a:cubicBezTo>
                  <a:cubicBezTo>
                    <a:pt x="1494218" y="3792220"/>
                    <a:pt x="1487348" y="3799090"/>
                    <a:pt x="1487348" y="3799090"/>
                  </a:cubicBezTo>
                  <a:cubicBezTo>
                    <a:pt x="1480478" y="3799090"/>
                    <a:pt x="1480478" y="3799090"/>
                    <a:pt x="1480478" y="3792220"/>
                  </a:cubicBezTo>
                  <a:close/>
                  <a:moveTo>
                    <a:pt x="3550055" y="3778480"/>
                  </a:moveTo>
                  <a:cubicBezTo>
                    <a:pt x="3558643" y="3778480"/>
                    <a:pt x="3558643" y="3778480"/>
                    <a:pt x="3558643" y="3778480"/>
                  </a:cubicBezTo>
                  <a:cubicBezTo>
                    <a:pt x="3558643" y="3785350"/>
                    <a:pt x="3558643" y="3785350"/>
                    <a:pt x="3550055" y="3785350"/>
                  </a:cubicBezTo>
                  <a:cubicBezTo>
                    <a:pt x="3550055" y="3785350"/>
                    <a:pt x="3550055" y="3785350"/>
                    <a:pt x="3541467" y="3785350"/>
                  </a:cubicBezTo>
                  <a:cubicBezTo>
                    <a:pt x="3541467" y="3778480"/>
                    <a:pt x="3550055" y="3778480"/>
                    <a:pt x="3550055" y="3778480"/>
                  </a:cubicBezTo>
                  <a:close/>
                  <a:moveTo>
                    <a:pt x="4733406" y="3764740"/>
                  </a:moveTo>
                  <a:cubicBezTo>
                    <a:pt x="4735303" y="3764740"/>
                    <a:pt x="4736841" y="3767817"/>
                    <a:pt x="4736841" y="3771610"/>
                  </a:cubicBezTo>
                  <a:cubicBezTo>
                    <a:pt x="4736841" y="3775404"/>
                    <a:pt x="4735303" y="3778480"/>
                    <a:pt x="4733406" y="3778480"/>
                  </a:cubicBezTo>
                  <a:cubicBezTo>
                    <a:pt x="4731509" y="3778480"/>
                    <a:pt x="4729971" y="3775404"/>
                    <a:pt x="4729971" y="3771610"/>
                  </a:cubicBezTo>
                  <a:cubicBezTo>
                    <a:pt x="4729971" y="3767817"/>
                    <a:pt x="4731509" y="3764740"/>
                    <a:pt x="4733406" y="3764740"/>
                  </a:cubicBezTo>
                  <a:close/>
                  <a:moveTo>
                    <a:pt x="2633773" y="3748424"/>
                  </a:moveTo>
                  <a:cubicBezTo>
                    <a:pt x="2634632" y="3749283"/>
                    <a:pt x="2634632" y="3751000"/>
                    <a:pt x="2634632" y="3751000"/>
                  </a:cubicBezTo>
                  <a:cubicBezTo>
                    <a:pt x="2634632" y="3757870"/>
                    <a:pt x="2634632" y="3757870"/>
                    <a:pt x="2627762" y="3757870"/>
                  </a:cubicBezTo>
                  <a:cubicBezTo>
                    <a:pt x="2627762" y="3764740"/>
                    <a:pt x="2620892" y="3757870"/>
                    <a:pt x="2620892" y="3757870"/>
                  </a:cubicBezTo>
                  <a:cubicBezTo>
                    <a:pt x="2620892" y="3751000"/>
                    <a:pt x="2620892" y="3751000"/>
                    <a:pt x="2627762" y="3751000"/>
                  </a:cubicBezTo>
                  <a:cubicBezTo>
                    <a:pt x="2631197" y="3747565"/>
                    <a:pt x="2632914" y="3747565"/>
                    <a:pt x="2633773" y="3748424"/>
                  </a:cubicBezTo>
                  <a:close/>
                  <a:moveTo>
                    <a:pt x="1885806" y="3744130"/>
                  </a:moveTo>
                  <a:cubicBezTo>
                    <a:pt x="1885806" y="3744130"/>
                    <a:pt x="1892676" y="3751000"/>
                    <a:pt x="1892676" y="3751000"/>
                  </a:cubicBezTo>
                  <a:cubicBezTo>
                    <a:pt x="1892676" y="3751000"/>
                    <a:pt x="1892676" y="3751000"/>
                    <a:pt x="1885806" y="3751000"/>
                  </a:cubicBezTo>
                  <a:cubicBezTo>
                    <a:pt x="1885806" y="3751000"/>
                    <a:pt x="1885806" y="3751000"/>
                    <a:pt x="1885806" y="3744130"/>
                  </a:cubicBezTo>
                  <a:close/>
                  <a:moveTo>
                    <a:pt x="5860080" y="3737260"/>
                  </a:moveTo>
                  <a:cubicBezTo>
                    <a:pt x="5865771" y="3737260"/>
                    <a:pt x="5870385" y="3741874"/>
                    <a:pt x="5870385" y="3747565"/>
                  </a:cubicBezTo>
                  <a:cubicBezTo>
                    <a:pt x="5870385" y="3753256"/>
                    <a:pt x="5865771" y="3757870"/>
                    <a:pt x="5860080" y="3757870"/>
                  </a:cubicBezTo>
                  <a:cubicBezTo>
                    <a:pt x="5854389" y="3757870"/>
                    <a:pt x="5849775" y="3753256"/>
                    <a:pt x="5849775" y="3747565"/>
                  </a:cubicBezTo>
                  <a:cubicBezTo>
                    <a:pt x="5849775" y="3741874"/>
                    <a:pt x="5854389" y="3737260"/>
                    <a:pt x="5860080" y="3737260"/>
                  </a:cubicBezTo>
                  <a:close/>
                  <a:moveTo>
                    <a:pt x="2820121" y="3737260"/>
                  </a:moveTo>
                  <a:cubicBezTo>
                    <a:pt x="2820121" y="3737260"/>
                    <a:pt x="2826991" y="3737260"/>
                    <a:pt x="2826991" y="3744130"/>
                  </a:cubicBezTo>
                  <a:cubicBezTo>
                    <a:pt x="2826991" y="3744130"/>
                    <a:pt x="2826991" y="3744130"/>
                    <a:pt x="2820121" y="3744130"/>
                  </a:cubicBezTo>
                  <a:cubicBezTo>
                    <a:pt x="2820121" y="3744130"/>
                    <a:pt x="2813251" y="3744130"/>
                    <a:pt x="2813251" y="3744130"/>
                  </a:cubicBezTo>
                  <a:cubicBezTo>
                    <a:pt x="2813251" y="3737260"/>
                    <a:pt x="2813251" y="3737260"/>
                    <a:pt x="2820121" y="3737260"/>
                  </a:cubicBezTo>
                  <a:close/>
                  <a:moveTo>
                    <a:pt x="1714057" y="3737260"/>
                  </a:moveTo>
                  <a:cubicBezTo>
                    <a:pt x="1714057" y="3737260"/>
                    <a:pt x="1720927" y="3737260"/>
                    <a:pt x="1720927" y="3744130"/>
                  </a:cubicBezTo>
                  <a:cubicBezTo>
                    <a:pt x="1720927" y="3751000"/>
                    <a:pt x="1720927" y="3751000"/>
                    <a:pt x="1714057" y="3751000"/>
                  </a:cubicBezTo>
                  <a:cubicBezTo>
                    <a:pt x="1707187" y="3757870"/>
                    <a:pt x="1707187" y="3751000"/>
                    <a:pt x="1707187" y="3751000"/>
                  </a:cubicBezTo>
                  <a:cubicBezTo>
                    <a:pt x="1700317" y="3744130"/>
                    <a:pt x="1707187" y="3737260"/>
                    <a:pt x="1714057" y="3737260"/>
                  </a:cubicBezTo>
                  <a:close/>
                  <a:moveTo>
                    <a:pt x="4853631" y="3730390"/>
                  </a:moveTo>
                  <a:cubicBezTo>
                    <a:pt x="4855528" y="3730390"/>
                    <a:pt x="4857066" y="3731928"/>
                    <a:pt x="4857066" y="3733825"/>
                  </a:cubicBezTo>
                  <a:cubicBezTo>
                    <a:pt x="4857066" y="3735722"/>
                    <a:pt x="4855528" y="3737260"/>
                    <a:pt x="4853631" y="3737260"/>
                  </a:cubicBezTo>
                  <a:cubicBezTo>
                    <a:pt x="4851734" y="3737260"/>
                    <a:pt x="4850196" y="3735722"/>
                    <a:pt x="4850196" y="3733825"/>
                  </a:cubicBezTo>
                  <a:cubicBezTo>
                    <a:pt x="4850196" y="3731928"/>
                    <a:pt x="4851734" y="3730390"/>
                    <a:pt x="4853631" y="3730390"/>
                  </a:cubicBezTo>
                  <a:close/>
                  <a:moveTo>
                    <a:pt x="6411395" y="3723520"/>
                  </a:moveTo>
                  <a:cubicBezTo>
                    <a:pt x="6425624" y="3723520"/>
                    <a:pt x="6437158" y="3731210"/>
                    <a:pt x="6437158" y="3740695"/>
                  </a:cubicBezTo>
                  <a:cubicBezTo>
                    <a:pt x="6437158" y="3750180"/>
                    <a:pt x="6425624" y="3757870"/>
                    <a:pt x="6411395" y="3757870"/>
                  </a:cubicBezTo>
                  <a:cubicBezTo>
                    <a:pt x="6397166" y="3757870"/>
                    <a:pt x="6385632" y="3750180"/>
                    <a:pt x="6385632" y="3740695"/>
                  </a:cubicBezTo>
                  <a:cubicBezTo>
                    <a:pt x="6385632" y="3731210"/>
                    <a:pt x="6397166" y="3723520"/>
                    <a:pt x="6411395" y="3723520"/>
                  </a:cubicBezTo>
                  <a:close/>
                  <a:moveTo>
                    <a:pt x="5578412" y="3723520"/>
                  </a:moveTo>
                  <a:cubicBezTo>
                    <a:pt x="5582206" y="3723520"/>
                    <a:pt x="5585282" y="3726596"/>
                    <a:pt x="5585282" y="3730390"/>
                  </a:cubicBezTo>
                  <a:cubicBezTo>
                    <a:pt x="5585282" y="3734184"/>
                    <a:pt x="5582206" y="3737260"/>
                    <a:pt x="5578412" y="3737260"/>
                  </a:cubicBezTo>
                  <a:cubicBezTo>
                    <a:pt x="5574618" y="3737260"/>
                    <a:pt x="5571542" y="3734184"/>
                    <a:pt x="5571542" y="3730390"/>
                  </a:cubicBezTo>
                  <a:cubicBezTo>
                    <a:pt x="5571542" y="3726596"/>
                    <a:pt x="5574618" y="3723520"/>
                    <a:pt x="5578412" y="3723520"/>
                  </a:cubicBezTo>
                  <a:close/>
                  <a:moveTo>
                    <a:pt x="3770751" y="3720944"/>
                  </a:moveTo>
                  <a:cubicBezTo>
                    <a:pt x="3771610" y="3721803"/>
                    <a:pt x="3771610" y="3723520"/>
                    <a:pt x="3771610" y="3723520"/>
                  </a:cubicBezTo>
                  <a:cubicBezTo>
                    <a:pt x="3771610" y="3723520"/>
                    <a:pt x="3771610" y="3730390"/>
                    <a:pt x="3771610" y="3730390"/>
                  </a:cubicBezTo>
                  <a:cubicBezTo>
                    <a:pt x="3764740" y="3730390"/>
                    <a:pt x="3764740" y="3730390"/>
                    <a:pt x="3764740" y="3723520"/>
                  </a:cubicBezTo>
                  <a:cubicBezTo>
                    <a:pt x="3768175" y="3720085"/>
                    <a:pt x="3769893" y="3720085"/>
                    <a:pt x="3770751" y="3720944"/>
                  </a:cubicBezTo>
                  <a:close/>
                  <a:moveTo>
                    <a:pt x="4015495" y="3716650"/>
                  </a:moveTo>
                  <a:cubicBezTo>
                    <a:pt x="4022365" y="3716650"/>
                    <a:pt x="4022365" y="3716650"/>
                    <a:pt x="4022365" y="3723520"/>
                  </a:cubicBezTo>
                  <a:cubicBezTo>
                    <a:pt x="4015495" y="3723520"/>
                    <a:pt x="4015495" y="3723520"/>
                    <a:pt x="4015495" y="3723520"/>
                  </a:cubicBezTo>
                  <a:cubicBezTo>
                    <a:pt x="4015495" y="3723520"/>
                    <a:pt x="4015495" y="3716650"/>
                    <a:pt x="4015495" y="3716650"/>
                  </a:cubicBezTo>
                  <a:close/>
                  <a:moveTo>
                    <a:pt x="2425098" y="3704844"/>
                  </a:moveTo>
                  <a:cubicBezTo>
                    <a:pt x="2426815" y="3705917"/>
                    <a:pt x="2428533" y="3708064"/>
                    <a:pt x="2428533" y="3708064"/>
                  </a:cubicBezTo>
                  <a:cubicBezTo>
                    <a:pt x="2428533" y="3708064"/>
                    <a:pt x="2421663" y="3716652"/>
                    <a:pt x="2421663" y="3716652"/>
                  </a:cubicBezTo>
                  <a:cubicBezTo>
                    <a:pt x="2421663" y="3716652"/>
                    <a:pt x="2414793" y="3716652"/>
                    <a:pt x="2414793" y="3708064"/>
                  </a:cubicBezTo>
                  <a:cubicBezTo>
                    <a:pt x="2414793" y="3708064"/>
                    <a:pt x="2414793" y="3708064"/>
                    <a:pt x="2421663" y="3708064"/>
                  </a:cubicBezTo>
                  <a:cubicBezTo>
                    <a:pt x="2421663" y="3703770"/>
                    <a:pt x="2423380" y="3703770"/>
                    <a:pt x="2425098" y="3704844"/>
                  </a:cubicBezTo>
                  <a:close/>
                  <a:moveTo>
                    <a:pt x="5186824" y="3699476"/>
                  </a:moveTo>
                  <a:cubicBezTo>
                    <a:pt x="5190618" y="3699476"/>
                    <a:pt x="5193694" y="3703321"/>
                    <a:pt x="5193694" y="3708064"/>
                  </a:cubicBezTo>
                  <a:cubicBezTo>
                    <a:pt x="5193694" y="3712807"/>
                    <a:pt x="5190618" y="3716652"/>
                    <a:pt x="5186824" y="3716652"/>
                  </a:cubicBezTo>
                  <a:cubicBezTo>
                    <a:pt x="5183030" y="3716652"/>
                    <a:pt x="5179954" y="3712807"/>
                    <a:pt x="5179954" y="3708064"/>
                  </a:cubicBezTo>
                  <a:cubicBezTo>
                    <a:pt x="5179954" y="3703321"/>
                    <a:pt x="5183030" y="3699476"/>
                    <a:pt x="5186824" y="3699476"/>
                  </a:cubicBezTo>
                  <a:close/>
                  <a:moveTo>
                    <a:pt x="3651386" y="3699476"/>
                  </a:moveTo>
                  <a:cubicBezTo>
                    <a:pt x="3651386" y="3699476"/>
                    <a:pt x="3658256" y="3699476"/>
                    <a:pt x="3658256" y="3708064"/>
                  </a:cubicBezTo>
                  <a:cubicBezTo>
                    <a:pt x="3658256" y="3708064"/>
                    <a:pt x="3651386" y="3708064"/>
                    <a:pt x="3651386" y="3708064"/>
                  </a:cubicBezTo>
                  <a:cubicBezTo>
                    <a:pt x="3651386" y="3716652"/>
                    <a:pt x="3644516" y="3708064"/>
                    <a:pt x="3644516" y="3708064"/>
                  </a:cubicBezTo>
                  <a:cubicBezTo>
                    <a:pt x="3644516" y="3708064"/>
                    <a:pt x="3644516" y="3699476"/>
                    <a:pt x="3651386" y="3699476"/>
                  </a:cubicBezTo>
                  <a:close/>
                  <a:moveTo>
                    <a:pt x="2315178" y="3692606"/>
                  </a:moveTo>
                  <a:cubicBezTo>
                    <a:pt x="2322048" y="3692606"/>
                    <a:pt x="2322048" y="3692606"/>
                    <a:pt x="2328918" y="3699476"/>
                  </a:cubicBezTo>
                  <a:cubicBezTo>
                    <a:pt x="2328918" y="3699476"/>
                    <a:pt x="2322048" y="3706346"/>
                    <a:pt x="2322048" y="3706346"/>
                  </a:cubicBezTo>
                  <a:cubicBezTo>
                    <a:pt x="2315178" y="3706346"/>
                    <a:pt x="2308308" y="3706346"/>
                    <a:pt x="2308308" y="3699476"/>
                  </a:cubicBezTo>
                  <a:cubicBezTo>
                    <a:pt x="2308308" y="3692606"/>
                    <a:pt x="2315178" y="3692606"/>
                    <a:pt x="2315178" y="3692606"/>
                  </a:cubicBezTo>
                  <a:close/>
                  <a:moveTo>
                    <a:pt x="1827410" y="3692606"/>
                  </a:moveTo>
                  <a:cubicBezTo>
                    <a:pt x="1834280" y="3692606"/>
                    <a:pt x="1834280" y="3699476"/>
                    <a:pt x="1834280" y="3699476"/>
                  </a:cubicBezTo>
                  <a:cubicBezTo>
                    <a:pt x="1834280" y="3699476"/>
                    <a:pt x="1834280" y="3706346"/>
                    <a:pt x="1827410" y="3706346"/>
                  </a:cubicBezTo>
                  <a:cubicBezTo>
                    <a:pt x="1827410" y="3706346"/>
                    <a:pt x="1827410" y="3706346"/>
                    <a:pt x="1827410" y="3699476"/>
                  </a:cubicBezTo>
                  <a:cubicBezTo>
                    <a:pt x="1820540" y="3699476"/>
                    <a:pt x="1827410" y="3699476"/>
                    <a:pt x="1827410" y="3692606"/>
                  </a:cubicBezTo>
                  <a:close/>
                  <a:moveTo>
                    <a:pt x="4424257" y="3685736"/>
                  </a:moveTo>
                  <a:cubicBezTo>
                    <a:pt x="4426154" y="3685736"/>
                    <a:pt x="4427692" y="3687274"/>
                    <a:pt x="4427692" y="3689171"/>
                  </a:cubicBezTo>
                  <a:cubicBezTo>
                    <a:pt x="4427692" y="3691068"/>
                    <a:pt x="4426154" y="3692606"/>
                    <a:pt x="4424257" y="3692606"/>
                  </a:cubicBezTo>
                  <a:cubicBezTo>
                    <a:pt x="4422360" y="3692606"/>
                    <a:pt x="4420822" y="3691068"/>
                    <a:pt x="4420822" y="3689171"/>
                  </a:cubicBezTo>
                  <a:cubicBezTo>
                    <a:pt x="4420822" y="3687274"/>
                    <a:pt x="4422360" y="3685736"/>
                    <a:pt x="4424257" y="3685736"/>
                  </a:cubicBezTo>
                  <a:close/>
                  <a:moveTo>
                    <a:pt x="2614022" y="3685736"/>
                  </a:moveTo>
                  <a:cubicBezTo>
                    <a:pt x="2620892" y="3685736"/>
                    <a:pt x="2627762" y="3685736"/>
                    <a:pt x="2627762" y="3685736"/>
                  </a:cubicBezTo>
                  <a:cubicBezTo>
                    <a:pt x="2627762" y="3692606"/>
                    <a:pt x="2620892" y="3692606"/>
                    <a:pt x="2620892" y="3699476"/>
                  </a:cubicBezTo>
                  <a:cubicBezTo>
                    <a:pt x="2614022" y="3699476"/>
                    <a:pt x="2614022" y="3692606"/>
                    <a:pt x="2607152" y="3692606"/>
                  </a:cubicBezTo>
                  <a:cubicBezTo>
                    <a:pt x="2607152" y="3685736"/>
                    <a:pt x="2614022" y="3685736"/>
                    <a:pt x="2614022" y="3685736"/>
                  </a:cubicBezTo>
                  <a:close/>
                  <a:moveTo>
                    <a:pt x="2751421" y="3678867"/>
                  </a:moveTo>
                  <a:cubicBezTo>
                    <a:pt x="2751421" y="3678867"/>
                    <a:pt x="2758291" y="3678867"/>
                    <a:pt x="2758291" y="3685737"/>
                  </a:cubicBezTo>
                  <a:cubicBezTo>
                    <a:pt x="2758291" y="3685737"/>
                    <a:pt x="2758291" y="3692607"/>
                    <a:pt x="2751421" y="3692607"/>
                  </a:cubicBezTo>
                  <a:cubicBezTo>
                    <a:pt x="2744551" y="3692607"/>
                    <a:pt x="2744551" y="3692607"/>
                    <a:pt x="2744551" y="3685737"/>
                  </a:cubicBezTo>
                  <a:cubicBezTo>
                    <a:pt x="2744551" y="3685737"/>
                    <a:pt x="2744551" y="3678867"/>
                    <a:pt x="2751421" y="3678867"/>
                  </a:cubicBezTo>
                  <a:close/>
                  <a:moveTo>
                    <a:pt x="2085035" y="3678867"/>
                  </a:moveTo>
                  <a:cubicBezTo>
                    <a:pt x="2085035" y="3678867"/>
                    <a:pt x="2091905" y="3678867"/>
                    <a:pt x="2091905" y="3685737"/>
                  </a:cubicBezTo>
                  <a:cubicBezTo>
                    <a:pt x="2091905" y="3685737"/>
                    <a:pt x="2091905" y="3685737"/>
                    <a:pt x="2085035" y="3685737"/>
                  </a:cubicBezTo>
                  <a:cubicBezTo>
                    <a:pt x="2078165" y="3678867"/>
                    <a:pt x="2085035" y="3678867"/>
                    <a:pt x="2085035" y="3678867"/>
                  </a:cubicBezTo>
                  <a:close/>
                  <a:moveTo>
                    <a:pt x="5070033" y="3671997"/>
                  </a:moveTo>
                  <a:cubicBezTo>
                    <a:pt x="5070033" y="3671997"/>
                    <a:pt x="5076903" y="3671997"/>
                    <a:pt x="5076903" y="3678867"/>
                  </a:cubicBezTo>
                  <a:cubicBezTo>
                    <a:pt x="5076903" y="3678867"/>
                    <a:pt x="5070033" y="3685737"/>
                    <a:pt x="5070033" y="3685737"/>
                  </a:cubicBezTo>
                  <a:cubicBezTo>
                    <a:pt x="5070033" y="3685737"/>
                    <a:pt x="5063163" y="3685737"/>
                    <a:pt x="5063163" y="3678867"/>
                  </a:cubicBezTo>
                  <a:cubicBezTo>
                    <a:pt x="5063163" y="3678867"/>
                    <a:pt x="5063163" y="3671997"/>
                    <a:pt x="5070033" y="3671997"/>
                  </a:cubicBezTo>
                  <a:close/>
                  <a:moveTo>
                    <a:pt x="3344814" y="3670280"/>
                  </a:moveTo>
                  <a:cubicBezTo>
                    <a:pt x="3347391" y="3671997"/>
                    <a:pt x="3349108" y="3675432"/>
                    <a:pt x="3349108" y="3678867"/>
                  </a:cubicBezTo>
                  <a:cubicBezTo>
                    <a:pt x="3355978" y="3678867"/>
                    <a:pt x="3349108" y="3685737"/>
                    <a:pt x="3342238" y="3685737"/>
                  </a:cubicBezTo>
                  <a:cubicBezTo>
                    <a:pt x="3335368" y="3692607"/>
                    <a:pt x="3328498" y="3685737"/>
                    <a:pt x="3328498" y="3678867"/>
                  </a:cubicBezTo>
                  <a:cubicBezTo>
                    <a:pt x="3328498" y="3678867"/>
                    <a:pt x="3335368" y="3671997"/>
                    <a:pt x="3335368" y="3671997"/>
                  </a:cubicBezTo>
                  <a:cubicBezTo>
                    <a:pt x="3338803" y="3668562"/>
                    <a:pt x="3342238" y="3668562"/>
                    <a:pt x="3344814" y="3670280"/>
                  </a:cubicBezTo>
                  <a:close/>
                  <a:moveTo>
                    <a:pt x="2885385" y="3665127"/>
                  </a:moveTo>
                  <a:cubicBezTo>
                    <a:pt x="2885385" y="3665127"/>
                    <a:pt x="2892255" y="3665127"/>
                    <a:pt x="2892255" y="3671997"/>
                  </a:cubicBezTo>
                  <a:cubicBezTo>
                    <a:pt x="2892255" y="3671997"/>
                    <a:pt x="2892255" y="3671997"/>
                    <a:pt x="2885385" y="3678867"/>
                  </a:cubicBezTo>
                  <a:cubicBezTo>
                    <a:pt x="2885385" y="3678867"/>
                    <a:pt x="2878515" y="3671997"/>
                    <a:pt x="2878515" y="3671997"/>
                  </a:cubicBezTo>
                  <a:cubicBezTo>
                    <a:pt x="2878515" y="3671997"/>
                    <a:pt x="2885385" y="3665127"/>
                    <a:pt x="2885385" y="3665127"/>
                  </a:cubicBezTo>
                  <a:close/>
                  <a:moveTo>
                    <a:pt x="2699896" y="3630777"/>
                  </a:moveTo>
                  <a:cubicBezTo>
                    <a:pt x="2699896" y="3630777"/>
                    <a:pt x="2706766" y="3630777"/>
                    <a:pt x="2706766" y="3630777"/>
                  </a:cubicBezTo>
                  <a:cubicBezTo>
                    <a:pt x="2706766" y="3637647"/>
                    <a:pt x="2706766" y="3637647"/>
                    <a:pt x="2699896" y="3637647"/>
                  </a:cubicBezTo>
                  <a:cubicBezTo>
                    <a:pt x="2699896" y="3637647"/>
                    <a:pt x="2693026" y="3637647"/>
                    <a:pt x="2693026" y="3637647"/>
                  </a:cubicBezTo>
                  <a:cubicBezTo>
                    <a:pt x="2693026" y="3630777"/>
                    <a:pt x="2693026" y="3630777"/>
                    <a:pt x="2699896" y="3630777"/>
                  </a:cubicBezTo>
                  <a:close/>
                  <a:moveTo>
                    <a:pt x="2215564" y="3630777"/>
                  </a:moveTo>
                  <a:cubicBezTo>
                    <a:pt x="2222434" y="3630777"/>
                    <a:pt x="2222434" y="3630777"/>
                    <a:pt x="2222434" y="3630777"/>
                  </a:cubicBezTo>
                  <a:cubicBezTo>
                    <a:pt x="2222434" y="3637647"/>
                    <a:pt x="2222434" y="3637647"/>
                    <a:pt x="2215564" y="3637647"/>
                  </a:cubicBezTo>
                  <a:cubicBezTo>
                    <a:pt x="2215564" y="3637647"/>
                    <a:pt x="2215564" y="3637647"/>
                    <a:pt x="2208694" y="3637647"/>
                  </a:cubicBezTo>
                  <a:cubicBezTo>
                    <a:pt x="2208694" y="3630777"/>
                    <a:pt x="2215564" y="3630777"/>
                    <a:pt x="2215564" y="3630777"/>
                  </a:cubicBezTo>
                  <a:close/>
                  <a:moveTo>
                    <a:pt x="3121540" y="3618969"/>
                  </a:moveTo>
                  <a:cubicBezTo>
                    <a:pt x="3122399" y="3620042"/>
                    <a:pt x="3122399" y="3622189"/>
                    <a:pt x="3122399" y="3622189"/>
                  </a:cubicBezTo>
                  <a:cubicBezTo>
                    <a:pt x="3122399" y="3622189"/>
                    <a:pt x="3122399" y="3630777"/>
                    <a:pt x="3122399" y="3630777"/>
                  </a:cubicBezTo>
                  <a:cubicBezTo>
                    <a:pt x="3115529" y="3630777"/>
                    <a:pt x="3115529" y="3630777"/>
                    <a:pt x="3115529" y="3622189"/>
                  </a:cubicBezTo>
                  <a:cubicBezTo>
                    <a:pt x="3118964" y="3617895"/>
                    <a:pt x="3120682" y="3617895"/>
                    <a:pt x="3121540" y="3618969"/>
                  </a:cubicBezTo>
                  <a:close/>
                  <a:moveTo>
                    <a:pt x="6330673" y="3613601"/>
                  </a:moveTo>
                  <a:cubicBezTo>
                    <a:pt x="6332570" y="3613601"/>
                    <a:pt x="6334108" y="3615139"/>
                    <a:pt x="6334108" y="3617036"/>
                  </a:cubicBezTo>
                  <a:cubicBezTo>
                    <a:pt x="6334108" y="3618933"/>
                    <a:pt x="6332570" y="3620471"/>
                    <a:pt x="6330673" y="3620471"/>
                  </a:cubicBezTo>
                  <a:cubicBezTo>
                    <a:pt x="6328776" y="3620471"/>
                    <a:pt x="6327238" y="3618933"/>
                    <a:pt x="6327238" y="3617036"/>
                  </a:cubicBezTo>
                  <a:cubicBezTo>
                    <a:pt x="6327238" y="3615139"/>
                    <a:pt x="6328776" y="3613601"/>
                    <a:pt x="6330673" y="3613601"/>
                  </a:cubicBezTo>
                  <a:close/>
                  <a:moveTo>
                    <a:pt x="5532039" y="3613601"/>
                  </a:moveTo>
                  <a:cubicBezTo>
                    <a:pt x="5538679" y="3613601"/>
                    <a:pt x="5544062" y="3617446"/>
                    <a:pt x="5544062" y="3622189"/>
                  </a:cubicBezTo>
                  <a:cubicBezTo>
                    <a:pt x="5544062" y="3626932"/>
                    <a:pt x="5538679" y="3630777"/>
                    <a:pt x="5532039" y="3630777"/>
                  </a:cubicBezTo>
                  <a:cubicBezTo>
                    <a:pt x="5525399" y="3630777"/>
                    <a:pt x="5520016" y="3626932"/>
                    <a:pt x="5520016" y="3622189"/>
                  </a:cubicBezTo>
                  <a:cubicBezTo>
                    <a:pt x="5520016" y="3617446"/>
                    <a:pt x="5525399" y="3613601"/>
                    <a:pt x="5532039" y="3613601"/>
                  </a:cubicBezTo>
                  <a:close/>
                  <a:moveTo>
                    <a:pt x="5832600" y="3599861"/>
                  </a:moveTo>
                  <a:cubicBezTo>
                    <a:pt x="5838291" y="3599861"/>
                    <a:pt x="5842905" y="3604475"/>
                    <a:pt x="5842905" y="3610166"/>
                  </a:cubicBezTo>
                  <a:cubicBezTo>
                    <a:pt x="5842905" y="3615857"/>
                    <a:pt x="5838291" y="3620471"/>
                    <a:pt x="5832600" y="3620471"/>
                  </a:cubicBezTo>
                  <a:cubicBezTo>
                    <a:pt x="5826909" y="3620471"/>
                    <a:pt x="5822295" y="3615857"/>
                    <a:pt x="5822295" y="3610166"/>
                  </a:cubicBezTo>
                  <a:cubicBezTo>
                    <a:pt x="5822295" y="3604475"/>
                    <a:pt x="5826909" y="3599861"/>
                    <a:pt x="5832600" y="3599861"/>
                  </a:cubicBezTo>
                  <a:close/>
                  <a:moveTo>
                    <a:pt x="2078165" y="3586121"/>
                  </a:moveTo>
                  <a:cubicBezTo>
                    <a:pt x="2078165" y="3586121"/>
                    <a:pt x="2085035" y="3586121"/>
                    <a:pt x="2085035" y="3592991"/>
                  </a:cubicBezTo>
                  <a:cubicBezTo>
                    <a:pt x="2085035" y="3592991"/>
                    <a:pt x="2085035" y="3599861"/>
                    <a:pt x="2078165" y="3599861"/>
                  </a:cubicBezTo>
                  <a:cubicBezTo>
                    <a:pt x="2078165" y="3599861"/>
                    <a:pt x="2071295" y="3599861"/>
                    <a:pt x="2071295" y="3592991"/>
                  </a:cubicBezTo>
                  <a:cubicBezTo>
                    <a:pt x="2071295" y="3592991"/>
                    <a:pt x="2071295" y="3586121"/>
                    <a:pt x="2078165" y="3586121"/>
                  </a:cubicBezTo>
                  <a:close/>
                  <a:moveTo>
                    <a:pt x="6203578" y="3579251"/>
                  </a:moveTo>
                  <a:cubicBezTo>
                    <a:pt x="6209269" y="3579251"/>
                    <a:pt x="6213883" y="3582327"/>
                    <a:pt x="6213883" y="3586121"/>
                  </a:cubicBezTo>
                  <a:cubicBezTo>
                    <a:pt x="6213883" y="3589915"/>
                    <a:pt x="6209269" y="3592991"/>
                    <a:pt x="6203578" y="3592991"/>
                  </a:cubicBezTo>
                  <a:cubicBezTo>
                    <a:pt x="6197887" y="3592991"/>
                    <a:pt x="6193273" y="3589915"/>
                    <a:pt x="6193273" y="3586121"/>
                  </a:cubicBezTo>
                  <a:cubicBezTo>
                    <a:pt x="6193273" y="3582327"/>
                    <a:pt x="6197887" y="3579251"/>
                    <a:pt x="6203578" y="3579251"/>
                  </a:cubicBezTo>
                  <a:close/>
                  <a:moveTo>
                    <a:pt x="3970839" y="3579251"/>
                  </a:moveTo>
                  <a:cubicBezTo>
                    <a:pt x="3977709" y="3579251"/>
                    <a:pt x="3977709" y="3579251"/>
                    <a:pt x="3984579" y="3586121"/>
                  </a:cubicBezTo>
                  <a:cubicBezTo>
                    <a:pt x="3984579" y="3592991"/>
                    <a:pt x="3977709" y="3599861"/>
                    <a:pt x="3970839" y="3599861"/>
                  </a:cubicBezTo>
                  <a:cubicBezTo>
                    <a:pt x="3963969" y="3599861"/>
                    <a:pt x="3957099" y="3599861"/>
                    <a:pt x="3957099" y="3592991"/>
                  </a:cubicBezTo>
                  <a:cubicBezTo>
                    <a:pt x="3957099" y="3586121"/>
                    <a:pt x="3963969" y="3579251"/>
                    <a:pt x="3970839" y="3579251"/>
                  </a:cubicBezTo>
                  <a:close/>
                  <a:moveTo>
                    <a:pt x="5714093" y="3572381"/>
                  </a:moveTo>
                  <a:cubicBezTo>
                    <a:pt x="5718836" y="3572381"/>
                    <a:pt x="5722681" y="3575457"/>
                    <a:pt x="5722681" y="3579251"/>
                  </a:cubicBezTo>
                  <a:cubicBezTo>
                    <a:pt x="5722681" y="3583045"/>
                    <a:pt x="5718836" y="3586121"/>
                    <a:pt x="5714093" y="3586121"/>
                  </a:cubicBezTo>
                  <a:cubicBezTo>
                    <a:pt x="5709350" y="3586121"/>
                    <a:pt x="5705505" y="3583045"/>
                    <a:pt x="5705505" y="3579251"/>
                  </a:cubicBezTo>
                  <a:cubicBezTo>
                    <a:pt x="5705505" y="3575457"/>
                    <a:pt x="5709350" y="3572381"/>
                    <a:pt x="5714093" y="3572381"/>
                  </a:cubicBezTo>
                  <a:close/>
                  <a:moveTo>
                    <a:pt x="4496393" y="3572381"/>
                  </a:moveTo>
                  <a:cubicBezTo>
                    <a:pt x="4498290" y="3572381"/>
                    <a:pt x="4499828" y="3573919"/>
                    <a:pt x="4499828" y="3575816"/>
                  </a:cubicBezTo>
                  <a:cubicBezTo>
                    <a:pt x="4499828" y="3577713"/>
                    <a:pt x="4498290" y="3579251"/>
                    <a:pt x="4496393" y="3579251"/>
                  </a:cubicBezTo>
                  <a:cubicBezTo>
                    <a:pt x="4494496" y="3579251"/>
                    <a:pt x="4492958" y="3577713"/>
                    <a:pt x="4492958" y="3575816"/>
                  </a:cubicBezTo>
                  <a:cubicBezTo>
                    <a:pt x="4492958" y="3573919"/>
                    <a:pt x="4494496" y="3572381"/>
                    <a:pt x="4496393" y="3572381"/>
                  </a:cubicBezTo>
                  <a:close/>
                  <a:moveTo>
                    <a:pt x="5396358" y="3565511"/>
                  </a:moveTo>
                  <a:cubicBezTo>
                    <a:pt x="5398255" y="3565511"/>
                    <a:pt x="5399793" y="3567049"/>
                    <a:pt x="5399793" y="3568946"/>
                  </a:cubicBezTo>
                  <a:cubicBezTo>
                    <a:pt x="5399793" y="3570843"/>
                    <a:pt x="5398255" y="3572381"/>
                    <a:pt x="5396358" y="3572381"/>
                  </a:cubicBezTo>
                  <a:cubicBezTo>
                    <a:pt x="5394461" y="3572381"/>
                    <a:pt x="5392923" y="3570843"/>
                    <a:pt x="5392923" y="3568946"/>
                  </a:cubicBezTo>
                  <a:cubicBezTo>
                    <a:pt x="5392923" y="3567049"/>
                    <a:pt x="5394461" y="3565511"/>
                    <a:pt x="5396358" y="3565511"/>
                  </a:cubicBezTo>
                  <a:close/>
                  <a:moveTo>
                    <a:pt x="4661272" y="3565511"/>
                  </a:moveTo>
                  <a:cubicBezTo>
                    <a:pt x="4663169" y="3565511"/>
                    <a:pt x="4664707" y="3567049"/>
                    <a:pt x="4664707" y="3568946"/>
                  </a:cubicBezTo>
                  <a:cubicBezTo>
                    <a:pt x="4664707" y="3570843"/>
                    <a:pt x="4663169" y="3572381"/>
                    <a:pt x="4661272" y="3572381"/>
                  </a:cubicBezTo>
                  <a:cubicBezTo>
                    <a:pt x="4659375" y="3572381"/>
                    <a:pt x="4657837" y="3570843"/>
                    <a:pt x="4657837" y="3568946"/>
                  </a:cubicBezTo>
                  <a:cubicBezTo>
                    <a:pt x="4657837" y="3567049"/>
                    <a:pt x="4659375" y="3565511"/>
                    <a:pt x="4661272" y="3565511"/>
                  </a:cubicBezTo>
                  <a:close/>
                  <a:moveTo>
                    <a:pt x="6595166" y="3558641"/>
                  </a:moveTo>
                  <a:cubicBezTo>
                    <a:pt x="6600857" y="3558641"/>
                    <a:pt x="6605471" y="3563255"/>
                    <a:pt x="6605471" y="3568946"/>
                  </a:cubicBezTo>
                  <a:cubicBezTo>
                    <a:pt x="6605471" y="3574637"/>
                    <a:pt x="6600857" y="3579251"/>
                    <a:pt x="6595166" y="3579251"/>
                  </a:cubicBezTo>
                  <a:cubicBezTo>
                    <a:pt x="6589475" y="3579251"/>
                    <a:pt x="6584861" y="3574637"/>
                    <a:pt x="6584861" y="3568946"/>
                  </a:cubicBezTo>
                  <a:cubicBezTo>
                    <a:pt x="6584861" y="3563255"/>
                    <a:pt x="6589475" y="3558641"/>
                    <a:pt x="6595166" y="3558641"/>
                  </a:cubicBezTo>
                  <a:close/>
                  <a:moveTo>
                    <a:pt x="2410499" y="3556065"/>
                  </a:moveTo>
                  <a:cubicBezTo>
                    <a:pt x="2413075" y="3556923"/>
                    <a:pt x="2414793" y="3558641"/>
                    <a:pt x="2414793" y="3558641"/>
                  </a:cubicBezTo>
                  <a:cubicBezTo>
                    <a:pt x="2414793" y="3565511"/>
                    <a:pt x="2407923" y="3565511"/>
                    <a:pt x="2407923" y="3565511"/>
                  </a:cubicBezTo>
                  <a:cubicBezTo>
                    <a:pt x="2401053" y="3572381"/>
                    <a:pt x="2401053" y="3565511"/>
                    <a:pt x="2401053" y="3565511"/>
                  </a:cubicBezTo>
                  <a:cubicBezTo>
                    <a:pt x="2394183" y="3558641"/>
                    <a:pt x="2401053" y="3558641"/>
                    <a:pt x="2401053" y="3558641"/>
                  </a:cubicBezTo>
                  <a:cubicBezTo>
                    <a:pt x="2404488" y="3555206"/>
                    <a:pt x="2407923" y="3555206"/>
                    <a:pt x="2410499" y="3556065"/>
                  </a:cubicBezTo>
                  <a:close/>
                  <a:moveTo>
                    <a:pt x="2308308" y="3544901"/>
                  </a:moveTo>
                  <a:cubicBezTo>
                    <a:pt x="2315178" y="3544901"/>
                    <a:pt x="2315178" y="3544901"/>
                    <a:pt x="2315178" y="3551771"/>
                  </a:cubicBezTo>
                  <a:cubicBezTo>
                    <a:pt x="2315178" y="3551771"/>
                    <a:pt x="2315178" y="3558641"/>
                    <a:pt x="2308308" y="3558641"/>
                  </a:cubicBezTo>
                  <a:cubicBezTo>
                    <a:pt x="2308308" y="3558641"/>
                    <a:pt x="2301438" y="3558641"/>
                    <a:pt x="2301438" y="3551771"/>
                  </a:cubicBezTo>
                  <a:cubicBezTo>
                    <a:pt x="2301438" y="3551771"/>
                    <a:pt x="2301438" y="3544901"/>
                    <a:pt x="2308308" y="3544901"/>
                  </a:cubicBezTo>
                  <a:close/>
                  <a:moveTo>
                    <a:pt x="4608887" y="3533524"/>
                  </a:moveTo>
                  <a:cubicBezTo>
                    <a:pt x="4611464" y="3535456"/>
                    <a:pt x="4613181" y="3539320"/>
                    <a:pt x="4613181" y="3543185"/>
                  </a:cubicBezTo>
                  <a:cubicBezTo>
                    <a:pt x="4613181" y="3543185"/>
                    <a:pt x="4613181" y="3550914"/>
                    <a:pt x="4606311" y="3550914"/>
                  </a:cubicBezTo>
                  <a:cubicBezTo>
                    <a:pt x="4599441" y="3558643"/>
                    <a:pt x="4592571" y="3550914"/>
                    <a:pt x="4592571" y="3543185"/>
                  </a:cubicBezTo>
                  <a:cubicBezTo>
                    <a:pt x="4592571" y="3543185"/>
                    <a:pt x="4592571" y="3535456"/>
                    <a:pt x="4599441" y="3535456"/>
                  </a:cubicBezTo>
                  <a:cubicBezTo>
                    <a:pt x="4602876" y="3531591"/>
                    <a:pt x="4606311" y="3531591"/>
                    <a:pt x="4608887" y="3533524"/>
                  </a:cubicBezTo>
                  <a:close/>
                  <a:moveTo>
                    <a:pt x="3294148" y="3527727"/>
                  </a:moveTo>
                  <a:cubicBezTo>
                    <a:pt x="3301018" y="3527727"/>
                    <a:pt x="3301018" y="3527727"/>
                    <a:pt x="3301018" y="3527727"/>
                  </a:cubicBezTo>
                  <a:cubicBezTo>
                    <a:pt x="3301018" y="3538033"/>
                    <a:pt x="3301018" y="3538033"/>
                    <a:pt x="3301018" y="3538033"/>
                  </a:cubicBezTo>
                  <a:cubicBezTo>
                    <a:pt x="3294148" y="3538033"/>
                    <a:pt x="3294148" y="3538033"/>
                    <a:pt x="3294148" y="3538033"/>
                  </a:cubicBezTo>
                  <a:cubicBezTo>
                    <a:pt x="3294148" y="3527727"/>
                    <a:pt x="3294148" y="3527727"/>
                    <a:pt x="3294148" y="3527727"/>
                  </a:cubicBezTo>
                  <a:close/>
                  <a:moveTo>
                    <a:pt x="5082056" y="3500247"/>
                  </a:moveTo>
                  <a:cubicBezTo>
                    <a:pt x="5084901" y="3500247"/>
                    <a:pt x="5087209" y="3501785"/>
                    <a:pt x="5087209" y="3503682"/>
                  </a:cubicBezTo>
                  <a:cubicBezTo>
                    <a:pt x="5087209" y="3505579"/>
                    <a:pt x="5084901" y="3507117"/>
                    <a:pt x="5082056" y="3507117"/>
                  </a:cubicBezTo>
                  <a:cubicBezTo>
                    <a:pt x="5079211" y="3507117"/>
                    <a:pt x="5076903" y="3505579"/>
                    <a:pt x="5076903" y="3503682"/>
                  </a:cubicBezTo>
                  <a:cubicBezTo>
                    <a:pt x="5076903" y="3501785"/>
                    <a:pt x="5079211" y="3500247"/>
                    <a:pt x="5082056" y="3500247"/>
                  </a:cubicBezTo>
                  <a:close/>
                  <a:moveTo>
                    <a:pt x="2851035" y="3493377"/>
                  </a:moveTo>
                  <a:cubicBezTo>
                    <a:pt x="2851035" y="3493377"/>
                    <a:pt x="2851035" y="3500247"/>
                    <a:pt x="2857905" y="3500247"/>
                  </a:cubicBezTo>
                  <a:cubicBezTo>
                    <a:pt x="2857905" y="3500247"/>
                    <a:pt x="2851035" y="3507117"/>
                    <a:pt x="2851035" y="3507117"/>
                  </a:cubicBezTo>
                  <a:cubicBezTo>
                    <a:pt x="2844165" y="3507117"/>
                    <a:pt x="2844165" y="3507117"/>
                    <a:pt x="2844165" y="3500247"/>
                  </a:cubicBezTo>
                  <a:cubicBezTo>
                    <a:pt x="2844165" y="3500247"/>
                    <a:pt x="2844165" y="3493377"/>
                    <a:pt x="2851035" y="3493377"/>
                  </a:cubicBezTo>
                  <a:close/>
                  <a:moveTo>
                    <a:pt x="6055874" y="3486508"/>
                  </a:moveTo>
                  <a:cubicBezTo>
                    <a:pt x="6059668" y="3486508"/>
                    <a:pt x="6062744" y="3489584"/>
                    <a:pt x="6062744" y="3493378"/>
                  </a:cubicBezTo>
                  <a:cubicBezTo>
                    <a:pt x="6062744" y="3497172"/>
                    <a:pt x="6059668" y="3500248"/>
                    <a:pt x="6055874" y="3500248"/>
                  </a:cubicBezTo>
                  <a:cubicBezTo>
                    <a:pt x="6052080" y="3500248"/>
                    <a:pt x="6049004" y="3497172"/>
                    <a:pt x="6049004" y="3493378"/>
                  </a:cubicBezTo>
                  <a:cubicBezTo>
                    <a:pt x="6049004" y="3489584"/>
                    <a:pt x="6052080" y="3486508"/>
                    <a:pt x="6055874" y="3486508"/>
                  </a:cubicBezTo>
                  <a:close/>
                  <a:moveTo>
                    <a:pt x="4912025" y="3479638"/>
                  </a:moveTo>
                  <a:cubicBezTo>
                    <a:pt x="4913922" y="3479638"/>
                    <a:pt x="4915460" y="3481176"/>
                    <a:pt x="4915460" y="3483073"/>
                  </a:cubicBezTo>
                  <a:cubicBezTo>
                    <a:pt x="4915460" y="3484970"/>
                    <a:pt x="4913922" y="3486508"/>
                    <a:pt x="4912025" y="3486508"/>
                  </a:cubicBezTo>
                  <a:cubicBezTo>
                    <a:pt x="4910128" y="3486508"/>
                    <a:pt x="4908590" y="3484970"/>
                    <a:pt x="4908590" y="3483073"/>
                  </a:cubicBezTo>
                  <a:cubicBezTo>
                    <a:pt x="4908590" y="3481176"/>
                    <a:pt x="4910128" y="3479638"/>
                    <a:pt x="4912025" y="3479638"/>
                  </a:cubicBezTo>
                  <a:close/>
                  <a:moveTo>
                    <a:pt x="3029654" y="3479638"/>
                  </a:moveTo>
                  <a:cubicBezTo>
                    <a:pt x="3036524" y="3479638"/>
                    <a:pt x="3036524" y="3479638"/>
                    <a:pt x="3036524" y="3486508"/>
                  </a:cubicBezTo>
                  <a:cubicBezTo>
                    <a:pt x="3036524" y="3493378"/>
                    <a:pt x="3036524" y="3493378"/>
                    <a:pt x="3029654" y="3493378"/>
                  </a:cubicBezTo>
                  <a:cubicBezTo>
                    <a:pt x="3029654" y="3493378"/>
                    <a:pt x="3022784" y="3493378"/>
                    <a:pt x="3022784" y="3486508"/>
                  </a:cubicBezTo>
                  <a:cubicBezTo>
                    <a:pt x="3022784" y="3486508"/>
                    <a:pt x="3022784" y="3479638"/>
                    <a:pt x="3029654" y="3479638"/>
                  </a:cubicBezTo>
                  <a:close/>
                  <a:moveTo>
                    <a:pt x="4771190" y="3465898"/>
                  </a:moveTo>
                  <a:cubicBezTo>
                    <a:pt x="4778060" y="3465898"/>
                    <a:pt x="4778060" y="3465898"/>
                    <a:pt x="4778060" y="3472768"/>
                  </a:cubicBezTo>
                  <a:cubicBezTo>
                    <a:pt x="4778060" y="3472768"/>
                    <a:pt x="4778060" y="3479638"/>
                    <a:pt x="4778060" y="3479638"/>
                  </a:cubicBezTo>
                  <a:cubicBezTo>
                    <a:pt x="4771190" y="3479638"/>
                    <a:pt x="4771190" y="3479638"/>
                    <a:pt x="4771190" y="3472768"/>
                  </a:cubicBezTo>
                  <a:cubicBezTo>
                    <a:pt x="4771190" y="3472768"/>
                    <a:pt x="4771190" y="3465898"/>
                    <a:pt x="4771190" y="3465898"/>
                  </a:cubicBezTo>
                  <a:close/>
                  <a:moveTo>
                    <a:pt x="3792220" y="3459028"/>
                  </a:moveTo>
                  <a:cubicBezTo>
                    <a:pt x="3792220" y="3459028"/>
                    <a:pt x="3799090" y="3459028"/>
                    <a:pt x="3799090" y="3465898"/>
                  </a:cubicBezTo>
                  <a:cubicBezTo>
                    <a:pt x="3799090" y="3465898"/>
                    <a:pt x="3792220" y="3465898"/>
                    <a:pt x="3792220" y="3465898"/>
                  </a:cubicBezTo>
                  <a:cubicBezTo>
                    <a:pt x="3792220" y="3465898"/>
                    <a:pt x="3785350" y="3465898"/>
                    <a:pt x="3785350" y="3465898"/>
                  </a:cubicBezTo>
                  <a:cubicBezTo>
                    <a:pt x="3785350" y="3465898"/>
                    <a:pt x="3785350" y="3459028"/>
                    <a:pt x="3792220" y="3459028"/>
                  </a:cubicBezTo>
                  <a:close/>
                  <a:moveTo>
                    <a:pt x="3457309" y="3459028"/>
                  </a:moveTo>
                  <a:cubicBezTo>
                    <a:pt x="3457309" y="3459028"/>
                    <a:pt x="3465897" y="3459028"/>
                    <a:pt x="3465897" y="3459028"/>
                  </a:cubicBezTo>
                  <a:cubicBezTo>
                    <a:pt x="3465897" y="3465898"/>
                    <a:pt x="3457309" y="3465898"/>
                    <a:pt x="3457309" y="3465898"/>
                  </a:cubicBezTo>
                  <a:cubicBezTo>
                    <a:pt x="3457309" y="3465898"/>
                    <a:pt x="3448721" y="3465898"/>
                    <a:pt x="3448721" y="3465898"/>
                  </a:cubicBezTo>
                  <a:cubicBezTo>
                    <a:pt x="3448721" y="3459028"/>
                    <a:pt x="3448721" y="3459028"/>
                    <a:pt x="3457309" y="3459028"/>
                  </a:cubicBezTo>
                  <a:close/>
                  <a:moveTo>
                    <a:pt x="4492956" y="3434982"/>
                  </a:moveTo>
                  <a:cubicBezTo>
                    <a:pt x="4492956" y="3434982"/>
                    <a:pt x="4499826" y="3434982"/>
                    <a:pt x="4499826" y="3443570"/>
                  </a:cubicBezTo>
                  <a:cubicBezTo>
                    <a:pt x="4499826" y="3443570"/>
                    <a:pt x="4499826" y="3443570"/>
                    <a:pt x="4492956" y="3443570"/>
                  </a:cubicBezTo>
                  <a:cubicBezTo>
                    <a:pt x="4492956" y="3452158"/>
                    <a:pt x="4486086" y="3443570"/>
                    <a:pt x="4486086" y="3443570"/>
                  </a:cubicBezTo>
                  <a:cubicBezTo>
                    <a:pt x="4486086" y="3443570"/>
                    <a:pt x="4492956" y="3434982"/>
                    <a:pt x="4492956" y="3434982"/>
                  </a:cubicBezTo>
                  <a:close/>
                  <a:moveTo>
                    <a:pt x="4410517" y="3434982"/>
                  </a:moveTo>
                  <a:cubicBezTo>
                    <a:pt x="4412414" y="3434982"/>
                    <a:pt x="4413952" y="3436520"/>
                    <a:pt x="4413952" y="3438417"/>
                  </a:cubicBezTo>
                  <a:cubicBezTo>
                    <a:pt x="4413952" y="3440314"/>
                    <a:pt x="4412414" y="3441852"/>
                    <a:pt x="4410517" y="3441852"/>
                  </a:cubicBezTo>
                  <a:cubicBezTo>
                    <a:pt x="4408620" y="3441852"/>
                    <a:pt x="4407082" y="3440314"/>
                    <a:pt x="4407082" y="3438417"/>
                  </a:cubicBezTo>
                  <a:cubicBezTo>
                    <a:pt x="4407082" y="3436520"/>
                    <a:pt x="4408620" y="3434982"/>
                    <a:pt x="4410517" y="3434982"/>
                  </a:cubicBezTo>
                  <a:close/>
                  <a:moveTo>
                    <a:pt x="6316933" y="3428112"/>
                  </a:moveTo>
                  <a:cubicBezTo>
                    <a:pt x="6318830" y="3428112"/>
                    <a:pt x="6320368" y="3429650"/>
                    <a:pt x="6320368" y="3431547"/>
                  </a:cubicBezTo>
                  <a:cubicBezTo>
                    <a:pt x="6320368" y="3433444"/>
                    <a:pt x="6318830" y="3434982"/>
                    <a:pt x="6316933" y="3434982"/>
                  </a:cubicBezTo>
                  <a:cubicBezTo>
                    <a:pt x="6315036" y="3434982"/>
                    <a:pt x="6313498" y="3433444"/>
                    <a:pt x="6313498" y="3431547"/>
                  </a:cubicBezTo>
                  <a:cubicBezTo>
                    <a:pt x="6313498" y="3429650"/>
                    <a:pt x="6315036" y="3428112"/>
                    <a:pt x="6316933" y="3428112"/>
                  </a:cubicBezTo>
                  <a:close/>
                  <a:moveTo>
                    <a:pt x="5138733" y="3414372"/>
                  </a:moveTo>
                  <a:lnTo>
                    <a:pt x="5139878" y="3415517"/>
                  </a:lnTo>
                  <a:lnTo>
                    <a:pt x="5142168" y="3414372"/>
                  </a:lnTo>
                  <a:cubicBezTo>
                    <a:pt x="5145962" y="3414372"/>
                    <a:pt x="5149038" y="3415910"/>
                    <a:pt x="5149038" y="3417807"/>
                  </a:cubicBezTo>
                  <a:cubicBezTo>
                    <a:pt x="5149038" y="3419704"/>
                    <a:pt x="5145962" y="3421242"/>
                    <a:pt x="5142168" y="3421242"/>
                  </a:cubicBezTo>
                  <a:lnTo>
                    <a:pt x="5139878" y="3420097"/>
                  </a:lnTo>
                  <a:lnTo>
                    <a:pt x="5138733" y="3421242"/>
                  </a:lnTo>
                  <a:cubicBezTo>
                    <a:pt x="5136836" y="3421242"/>
                    <a:pt x="5135298" y="3419704"/>
                    <a:pt x="5135298" y="3417807"/>
                  </a:cubicBezTo>
                  <a:cubicBezTo>
                    <a:pt x="5135298" y="3415910"/>
                    <a:pt x="5136836" y="3414372"/>
                    <a:pt x="5138733" y="3414372"/>
                  </a:cubicBezTo>
                  <a:close/>
                  <a:moveTo>
                    <a:pt x="6416547" y="3407502"/>
                  </a:moveTo>
                  <a:cubicBezTo>
                    <a:pt x="6422238" y="3407502"/>
                    <a:pt x="6426852" y="3410578"/>
                    <a:pt x="6426852" y="3414372"/>
                  </a:cubicBezTo>
                  <a:cubicBezTo>
                    <a:pt x="6426852" y="3418166"/>
                    <a:pt x="6422238" y="3421242"/>
                    <a:pt x="6416547" y="3421242"/>
                  </a:cubicBezTo>
                  <a:cubicBezTo>
                    <a:pt x="6410856" y="3421242"/>
                    <a:pt x="6406242" y="3418166"/>
                    <a:pt x="6406242" y="3414372"/>
                  </a:cubicBezTo>
                  <a:cubicBezTo>
                    <a:pt x="6406242" y="3410578"/>
                    <a:pt x="6410856" y="3407502"/>
                    <a:pt x="6416547" y="3407502"/>
                  </a:cubicBezTo>
                  <a:close/>
                  <a:moveTo>
                    <a:pt x="2985000" y="3407502"/>
                  </a:moveTo>
                  <a:cubicBezTo>
                    <a:pt x="2991870" y="3407502"/>
                    <a:pt x="2991870" y="3407502"/>
                    <a:pt x="2991870" y="3407502"/>
                  </a:cubicBezTo>
                  <a:cubicBezTo>
                    <a:pt x="2991870" y="3414372"/>
                    <a:pt x="2991870" y="3414372"/>
                    <a:pt x="2991870" y="3414372"/>
                  </a:cubicBezTo>
                  <a:cubicBezTo>
                    <a:pt x="2985000" y="3414372"/>
                    <a:pt x="2985000" y="3414372"/>
                    <a:pt x="2985000" y="3407502"/>
                  </a:cubicBezTo>
                  <a:close/>
                  <a:moveTo>
                    <a:pt x="5975153" y="3400632"/>
                  </a:moveTo>
                  <a:cubicBezTo>
                    <a:pt x="5981793" y="3400632"/>
                    <a:pt x="5987176" y="3405246"/>
                    <a:pt x="5987176" y="3410937"/>
                  </a:cubicBezTo>
                  <a:cubicBezTo>
                    <a:pt x="5987176" y="3416628"/>
                    <a:pt x="5981793" y="3421242"/>
                    <a:pt x="5975153" y="3421242"/>
                  </a:cubicBezTo>
                  <a:cubicBezTo>
                    <a:pt x="5968513" y="3421242"/>
                    <a:pt x="5963130" y="3416628"/>
                    <a:pt x="5963130" y="3410937"/>
                  </a:cubicBezTo>
                  <a:cubicBezTo>
                    <a:pt x="5963130" y="3405246"/>
                    <a:pt x="5968513" y="3400632"/>
                    <a:pt x="5975153" y="3400632"/>
                  </a:cubicBezTo>
                  <a:close/>
                  <a:moveTo>
                    <a:pt x="5557802" y="3400632"/>
                  </a:moveTo>
                  <a:cubicBezTo>
                    <a:pt x="5561596" y="3400632"/>
                    <a:pt x="5564672" y="3403708"/>
                    <a:pt x="5564672" y="3407502"/>
                  </a:cubicBezTo>
                  <a:cubicBezTo>
                    <a:pt x="5564672" y="3411296"/>
                    <a:pt x="5561596" y="3414372"/>
                    <a:pt x="5557802" y="3414372"/>
                  </a:cubicBezTo>
                  <a:cubicBezTo>
                    <a:pt x="5554008" y="3414372"/>
                    <a:pt x="5550932" y="3411296"/>
                    <a:pt x="5550932" y="3407502"/>
                  </a:cubicBezTo>
                  <a:cubicBezTo>
                    <a:pt x="5550932" y="3403708"/>
                    <a:pt x="5554008" y="3400632"/>
                    <a:pt x="5557802" y="3400632"/>
                  </a:cubicBezTo>
                  <a:close/>
                  <a:moveTo>
                    <a:pt x="3201403" y="3393762"/>
                  </a:moveTo>
                  <a:cubicBezTo>
                    <a:pt x="3208273" y="3393762"/>
                    <a:pt x="3208273" y="3393762"/>
                    <a:pt x="3208273" y="3400632"/>
                  </a:cubicBezTo>
                  <a:cubicBezTo>
                    <a:pt x="3208273" y="3400632"/>
                    <a:pt x="3208273" y="3407502"/>
                    <a:pt x="3201403" y="3407502"/>
                  </a:cubicBezTo>
                  <a:cubicBezTo>
                    <a:pt x="3201403" y="3407502"/>
                    <a:pt x="3194533" y="3407502"/>
                    <a:pt x="3194533" y="3400632"/>
                  </a:cubicBezTo>
                  <a:cubicBezTo>
                    <a:pt x="3194533" y="3400632"/>
                    <a:pt x="3194533" y="3393762"/>
                    <a:pt x="3201403" y="3393762"/>
                  </a:cubicBezTo>
                  <a:close/>
                  <a:moveTo>
                    <a:pt x="6536771" y="3386892"/>
                  </a:moveTo>
                  <a:cubicBezTo>
                    <a:pt x="6540565" y="3386892"/>
                    <a:pt x="6543641" y="3389968"/>
                    <a:pt x="6543641" y="3393762"/>
                  </a:cubicBezTo>
                  <a:cubicBezTo>
                    <a:pt x="6543641" y="3397556"/>
                    <a:pt x="6540565" y="3400632"/>
                    <a:pt x="6536771" y="3400632"/>
                  </a:cubicBezTo>
                  <a:cubicBezTo>
                    <a:pt x="6532977" y="3400632"/>
                    <a:pt x="6529901" y="3397556"/>
                    <a:pt x="6529901" y="3393762"/>
                  </a:cubicBezTo>
                  <a:cubicBezTo>
                    <a:pt x="6529901" y="3389968"/>
                    <a:pt x="6532977" y="3386892"/>
                    <a:pt x="6536771" y="3386892"/>
                  </a:cubicBezTo>
                  <a:close/>
                  <a:moveTo>
                    <a:pt x="4939505" y="3386892"/>
                  </a:moveTo>
                  <a:cubicBezTo>
                    <a:pt x="4941402" y="3386892"/>
                    <a:pt x="4942940" y="3388430"/>
                    <a:pt x="4942940" y="3390327"/>
                  </a:cubicBezTo>
                  <a:cubicBezTo>
                    <a:pt x="4942940" y="3392224"/>
                    <a:pt x="4941402" y="3393762"/>
                    <a:pt x="4939505" y="3393762"/>
                  </a:cubicBezTo>
                  <a:cubicBezTo>
                    <a:pt x="4937608" y="3393762"/>
                    <a:pt x="4936070" y="3392224"/>
                    <a:pt x="4936070" y="3390327"/>
                  </a:cubicBezTo>
                  <a:cubicBezTo>
                    <a:pt x="4936070" y="3388430"/>
                    <a:pt x="4937608" y="3386892"/>
                    <a:pt x="4939505" y="3386892"/>
                  </a:cubicBezTo>
                  <a:close/>
                  <a:moveTo>
                    <a:pt x="4798670" y="3380022"/>
                  </a:moveTo>
                  <a:cubicBezTo>
                    <a:pt x="4802464" y="3380022"/>
                    <a:pt x="4805540" y="3383098"/>
                    <a:pt x="4805540" y="3386892"/>
                  </a:cubicBezTo>
                  <a:cubicBezTo>
                    <a:pt x="4805540" y="3390686"/>
                    <a:pt x="4802464" y="3393762"/>
                    <a:pt x="4798670" y="3393762"/>
                  </a:cubicBezTo>
                  <a:cubicBezTo>
                    <a:pt x="4794876" y="3393762"/>
                    <a:pt x="4791800" y="3390686"/>
                    <a:pt x="4791800" y="3386892"/>
                  </a:cubicBezTo>
                  <a:cubicBezTo>
                    <a:pt x="4791800" y="3383098"/>
                    <a:pt x="4794876" y="3380022"/>
                    <a:pt x="4798670" y="3380022"/>
                  </a:cubicBezTo>
                  <a:close/>
                  <a:moveTo>
                    <a:pt x="3665126" y="3380022"/>
                  </a:moveTo>
                  <a:cubicBezTo>
                    <a:pt x="3671996" y="3380022"/>
                    <a:pt x="3671996" y="3380022"/>
                    <a:pt x="3671996" y="3380022"/>
                  </a:cubicBezTo>
                  <a:cubicBezTo>
                    <a:pt x="3671996" y="3386892"/>
                    <a:pt x="3671996" y="3386892"/>
                    <a:pt x="3665126" y="3386892"/>
                  </a:cubicBezTo>
                  <a:cubicBezTo>
                    <a:pt x="3665126" y="3386892"/>
                    <a:pt x="3665126" y="3386892"/>
                    <a:pt x="3658256" y="3386892"/>
                  </a:cubicBezTo>
                  <a:cubicBezTo>
                    <a:pt x="3658256" y="3380022"/>
                    <a:pt x="3665126" y="3380022"/>
                    <a:pt x="3665126" y="3380022"/>
                  </a:cubicBezTo>
                  <a:close/>
                  <a:moveTo>
                    <a:pt x="4365863" y="3366282"/>
                  </a:moveTo>
                  <a:cubicBezTo>
                    <a:pt x="4372733" y="3366282"/>
                    <a:pt x="4372733" y="3366282"/>
                    <a:pt x="4372733" y="3366282"/>
                  </a:cubicBezTo>
                  <a:cubicBezTo>
                    <a:pt x="4372733" y="3373152"/>
                    <a:pt x="4372733" y="3373152"/>
                    <a:pt x="4372733" y="3373152"/>
                  </a:cubicBezTo>
                  <a:cubicBezTo>
                    <a:pt x="4365863" y="3373152"/>
                    <a:pt x="4365863" y="3373152"/>
                    <a:pt x="4365863" y="3373152"/>
                  </a:cubicBezTo>
                  <a:cubicBezTo>
                    <a:pt x="4365863" y="3366282"/>
                    <a:pt x="4365863" y="3366282"/>
                    <a:pt x="4365863" y="3366282"/>
                  </a:cubicBezTo>
                  <a:close/>
                  <a:moveTo>
                    <a:pt x="1071714" y="3366282"/>
                  </a:moveTo>
                  <a:cubicBezTo>
                    <a:pt x="1071714" y="3373152"/>
                    <a:pt x="1071714" y="3373152"/>
                    <a:pt x="1071714" y="3373152"/>
                  </a:cubicBezTo>
                  <a:cubicBezTo>
                    <a:pt x="1071714" y="3373152"/>
                    <a:pt x="1064844" y="3373152"/>
                    <a:pt x="1064844" y="3373152"/>
                  </a:cubicBezTo>
                  <a:cubicBezTo>
                    <a:pt x="1064844" y="3366282"/>
                    <a:pt x="1064844" y="3366282"/>
                    <a:pt x="1071714" y="3366282"/>
                  </a:cubicBezTo>
                  <a:close/>
                  <a:moveTo>
                    <a:pt x="6018089" y="3342238"/>
                  </a:moveTo>
                  <a:cubicBezTo>
                    <a:pt x="6023780" y="3342238"/>
                    <a:pt x="6028394" y="3346083"/>
                    <a:pt x="6028394" y="3350826"/>
                  </a:cubicBezTo>
                  <a:cubicBezTo>
                    <a:pt x="6028394" y="3355569"/>
                    <a:pt x="6023780" y="3359414"/>
                    <a:pt x="6018089" y="3359414"/>
                  </a:cubicBezTo>
                  <a:cubicBezTo>
                    <a:pt x="6012398" y="3359414"/>
                    <a:pt x="6007784" y="3355569"/>
                    <a:pt x="6007784" y="3350826"/>
                  </a:cubicBezTo>
                  <a:cubicBezTo>
                    <a:pt x="6007784" y="3346083"/>
                    <a:pt x="6012398" y="3342238"/>
                    <a:pt x="6018089" y="3342238"/>
                  </a:cubicBezTo>
                  <a:close/>
                  <a:moveTo>
                    <a:pt x="4279987" y="3342238"/>
                  </a:moveTo>
                  <a:cubicBezTo>
                    <a:pt x="4286857" y="3342238"/>
                    <a:pt x="4286857" y="3342238"/>
                    <a:pt x="4286857" y="3342238"/>
                  </a:cubicBezTo>
                  <a:cubicBezTo>
                    <a:pt x="4286857" y="3342238"/>
                    <a:pt x="4286857" y="3349108"/>
                    <a:pt x="4286857" y="3349108"/>
                  </a:cubicBezTo>
                  <a:cubicBezTo>
                    <a:pt x="4279987" y="3349108"/>
                    <a:pt x="4279987" y="3349108"/>
                    <a:pt x="4279987" y="3342238"/>
                  </a:cubicBezTo>
                  <a:close/>
                  <a:moveTo>
                    <a:pt x="3421242" y="3342238"/>
                  </a:moveTo>
                  <a:cubicBezTo>
                    <a:pt x="3428112" y="3342238"/>
                    <a:pt x="3428112" y="3350253"/>
                    <a:pt x="3434982" y="3350253"/>
                  </a:cubicBezTo>
                  <a:cubicBezTo>
                    <a:pt x="3434982" y="3358268"/>
                    <a:pt x="3428112" y="3366284"/>
                    <a:pt x="3421242" y="3366284"/>
                  </a:cubicBezTo>
                  <a:cubicBezTo>
                    <a:pt x="3414372" y="3366284"/>
                    <a:pt x="3407502" y="3366284"/>
                    <a:pt x="3407502" y="3358268"/>
                  </a:cubicBezTo>
                  <a:cubicBezTo>
                    <a:pt x="3407502" y="3350253"/>
                    <a:pt x="3414372" y="3342238"/>
                    <a:pt x="3421242" y="3342238"/>
                  </a:cubicBezTo>
                  <a:close/>
                  <a:moveTo>
                    <a:pt x="3139574" y="3339662"/>
                  </a:moveTo>
                  <a:cubicBezTo>
                    <a:pt x="3141292" y="3340520"/>
                    <a:pt x="3143009" y="3342238"/>
                    <a:pt x="3143009" y="3342238"/>
                  </a:cubicBezTo>
                  <a:cubicBezTo>
                    <a:pt x="3143009" y="3342238"/>
                    <a:pt x="3143009" y="3349108"/>
                    <a:pt x="3136139" y="3349108"/>
                  </a:cubicBezTo>
                  <a:cubicBezTo>
                    <a:pt x="3136139" y="3349108"/>
                    <a:pt x="3129269" y="3349108"/>
                    <a:pt x="3129269" y="3342238"/>
                  </a:cubicBezTo>
                  <a:cubicBezTo>
                    <a:pt x="3129269" y="3342238"/>
                    <a:pt x="3136139" y="3342238"/>
                    <a:pt x="3136139" y="3342238"/>
                  </a:cubicBezTo>
                  <a:cubicBezTo>
                    <a:pt x="3136139" y="3338803"/>
                    <a:pt x="3137857" y="3338803"/>
                    <a:pt x="3139574" y="3339662"/>
                  </a:cubicBezTo>
                  <a:close/>
                  <a:moveTo>
                    <a:pt x="6131444" y="3321628"/>
                  </a:moveTo>
                  <a:cubicBezTo>
                    <a:pt x="6137135" y="3321628"/>
                    <a:pt x="6141749" y="3324704"/>
                    <a:pt x="6141749" y="3328498"/>
                  </a:cubicBezTo>
                  <a:cubicBezTo>
                    <a:pt x="6141749" y="3332292"/>
                    <a:pt x="6137135" y="3335368"/>
                    <a:pt x="6131444" y="3335368"/>
                  </a:cubicBezTo>
                  <a:cubicBezTo>
                    <a:pt x="6125753" y="3335368"/>
                    <a:pt x="6121139" y="3332292"/>
                    <a:pt x="6121139" y="3328498"/>
                  </a:cubicBezTo>
                  <a:cubicBezTo>
                    <a:pt x="6121139" y="3324704"/>
                    <a:pt x="6125753" y="3321628"/>
                    <a:pt x="6131444" y="3321628"/>
                  </a:cubicBezTo>
                  <a:close/>
                  <a:moveTo>
                    <a:pt x="5698635" y="3321628"/>
                  </a:moveTo>
                  <a:cubicBezTo>
                    <a:pt x="5702429" y="3321628"/>
                    <a:pt x="5705505" y="3324704"/>
                    <a:pt x="5705505" y="3328498"/>
                  </a:cubicBezTo>
                  <a:cubicBezTo>
                    <a:pt x="5705505" y="3332292"/>
                    <a:pt x="5702429" y="3335368"/>
                    <a:pt x="5698635" y="3335368"/>
                  </a:cubicBezTo>
                  <a:cubicBezTo>
                    <a:pt x="5694841" y="3335368"/>
                    <a:pt x="5691765" y="3332292"/>
                    <a:pt x="5691765" y="3328498"/>
                  </a:cubicBezTo>
                  <a:cubicBezTo>
                    <a:pt x="5691765" y="3324704"/>
                    <a:pt x="5694841" y="3321628"/>
                    <a:pt x="5698635" y="3321628"/>
                  </a:cubicBezTo>
                  <a:close/>
                  <a:moveTo>
                    <a:pt x="1586962" y="3321628"/>
                  </a:moveTo>
                  <a:cubicBezTo>
                    <a:pt x="1593832" y="3328498"/>
                    <a:pt x="1586962" y="3328498"/>
                    <a:pt x="1586962" y="3328498"/>
                  </a:cubicBezTo>
                  <a:cubicBezTo>
                    <a:pt x="1586962" y="3328498"/>
                    <a:pt x="1580092" y="3328498"/>
                    <a:pt x="1580092" y="3328498"/>
                  </a:cubicBezTo>
                  <a:cubicBezTo>
                    <a:pt x="1580092" y="3321628"/>
                    <a:pt x="1580092" y="3321628"/>
                    <a:pt x="1586962" y="3321628"/>
                  </a:cubicBezTo>
                  <a:close/>
                  <a:moveTo>
                    <a:pt x="1779320" y="3307888"/>
                  </a:moveTo>
                  <a:cubicBezTo>
                    <a:pt x="1779320" y="3307888"/>
                    <a:pt x="1779320" y="3307888"/>
                    <a:pt x="1786190" y="3307888"/>
                  </a:cubicBezTo>
                  <a:cubicBezTo>
                    <a:pt x="1786190" y="3307888"/>
                    <a:pt x="1793060" y="3307888"/>
                    <a:pt x="1793060" y="3307888"/>
                  </a:cubicBezTo>
                  <a:cubicBezTo>
                    <a:pt x="1793060" y="3307888"/>
                    <a:pt x="1786190" y="3314758"/>
                    <a:pt x="1786190" y="3314758"/>
                  </a:cubicBezTo>
                  <a:cubicBezTo>
                    <a:pt x="1786190" y="3314758"/>
                    <a:pt x="1779320" y="3314758"/>
                    <a:pt x="1779320" y="3307888"/>
                  </a:cubicBezTo>
                  <a:close/>
                  <a:moveTo>
                    <a:pt x="1297565" y="3298443"/>
                  </a:moveTo>
                  <a:cubicBezTo>
                    <a:pt x="1299712" y="3299301"/>
                    <a:pt x="1301859" y="3301019"/>
                    <a:pt x="1301859" y="3301019"/>
                  </a:cubicBezTo>
                  <a:cubicBezTo>
                    <a:pt x="1301859" y="3301019"/>
                    <a:pt x="1293271" y="3307889"/>
                    <a:pt x="1293271" y="3307889"/>
                  </a:cubicBezTo>
                  <a:cubicBezTo>
                    <a:pt x="1293271" y="3307889"/>
                    <a:pt x="1284683" y="3307889"/>
                    <a:pt x="1284683" y="3301019"/>
                  </a:cubicBezTo>
                  <a:cubicBezTo>
                    <a:pt x="1284683" y="3301019"/>
                    <a:pt x="1284683" y="3301019"/>
                    <a:pt x="1293271" y="3301019"/>
                  </a:cubicBezTo>
                  <a:cubicBezTo>
                    <a:pt x="1293271" y="3297584"/>
                    <a:pt x="1295418" y="3297584"/>
                    <a:pt x="1297565" y="3298443"/>
                  </a:cubicBezTo>
                  <a:close/>
                  <a:moveTo>
                    <a:pt x="5657416" y="3294149"/>
                  </a:moveTo>
                  <a:cubicBezTo>
                    <a:pt x="5661210" y="3294149"/>
                    <a:pt x="5664286" y="3295687"/>
                    <a:pt x="5664286" y="3297584"/>
                  </a:cubicBezTo>
                  <a:cubicBezTo>
                    <a:pt x="5664286" y="3299481"/>
                    <a:pt x="5661210" y="3301019"/>
                    <a:pt x="5657416" y="3301019"/>
                  </a:cubicBezTo>
                  <a:cubicBezTo>
                    <a:pt x="5653622" y="3301019"/>
                    <a:pt x="5650546" y="3299481"/>
                    <a:pt x="5650546" y="3297584"/>
                  </a:cubicBezTo>
                  <a:cubicBezTo>
                    <a:pt x="5650546" y="3295687"/>
                    <a:pt x="5653622" y="3294149"/>
                    <a:pt x="5657416" y="3294149"/>
                  </a:cubicBezTo>
                  <a:close/>
                  <a:moveTo>
                    <a:pt x="6279148" y="3287279"/>
                  </a:moveTo>
                  <a:cubicBezTo>
                    <a:pt x="6282942" y="3287279"/>
                    <a:pt x="6286018" y="3290355"/>
                    <a:pt x="6286018" y="3294149"/>
                  </a:cubicBezTo>
                  <a:cubicBezTo>
                    <a:pt x="6286018" y="3297943"/>
                    <a:pt x="6282942" y="3301019"/>
                    <a:pt x="6279148" y="3301019"/>
                  </a:cubicBezTo>
                  <a:cubicBezTo>
                    <a:pt x="6275354" y="3301019"/>
                    <a:pt x="6272278" y="3297943"/>
                    <a:pt x="6272278" y="3294149"/>
                  </a:cubicBezTo>
                  <a:cubicBezTo>
                    <a:pt x="6272278" y="3290355"/>
                    <a:pt x="6275354" y="3287279"/>
                    <a:pt x="6279148" y="3287279"/>
                  </a:cubicBezTo>
                  <a:close/>
                  <a:moveTo>
                    <a:pt x="5090644" y="3280409"/>
                  </a:moveTo>
                  <a:cubicBezTo>
                    <a:pt x="5092541" y="3280409"/>
                    <a:pt x="5094079" y="3281947"/>
                    <a:pt x="5094079" y="3283844"/>
                  </a:cubicBezTo>
                  <a:cubicBezTo>
                    <a:pt x="5094079" y="3285741"/>
                    <a:pt x="5092541" y="3287279"/>
                    <a:pt x="5090644" y="3287279"/>
                  </a:cubicBezTo>
                  <a:cubicBezTo>
                    <a:pt x="5088747" y="3287279"/>
                    <a:pt x="5087209" y="3285741"/>
                    <a:pt x="5087209" y="3283844"/>
                  </a:cubicBezTo>
                  <a:cubicBezTo>
                    <a:pt x="5087209" y="3281947"/>
                    <a:pt x="5088747" y="3280409"/>
                    <a:pt x="5090644" y="3280409"/>
                  </a:cubicBezTo>
                  <a:close/>
                  <a:moveTo>
                    <a:pt x="4340958" y="3261730"/>
                  </a:moveTo>
                  <a:cubicBezTo>
                    <a:pt x="4341817" y="3262804"/>
                    <a:pt x="4341817" y="3264951"/>
                    <a:pt x="4341817" y="3264951"/>
                  </a:cubicBezTo>
                  <a:cubicBezTo>
                    <a:pt x="4341817" y="3264951"/>
                    <a:pt x="4341817" y="3273539"/>
                    <a:pt x="4334947" y="3273539"/>
                  </a:cubicBezTo>
                  <a:cubicBezTo>
                    <a:pt x="4334947" y="3273539"/>
                    <a:pt x="4334947" y="3273539"/>
                    <a:pt x="4334947" y="3264951"/>
                  </a:cubicBezTo>
                  <a:cubicBezTo>
                    <a:pt x="4338382" y="3260657"/>
                    <a:pt x="4340100" y="3260657"/>
                    <a:pt x="4340958" y="3261730"/>
                  </a:cubicBezTo>
                  <a:close/>
                  <a:moveTo>
                    <a:pt x="5396358" y="3256363"/>
                  </a:moveTo>
                  <a:cubicBezTo>
                    <a:pt x="5398255" y="3256363"/>
                    <a:pt x="5399793" y="3257901"/>
                    <a:pt x="5399793" y="3259798"/>
                  </a:cubicBezTo>
                  <a:cubicBezTo>
                    <a:pt x="5399793" y="3261695"/>
                    <a:pt x="5398255" y="3263233"/>
                    <a:pt x="5396358" y="3263233"/>
                  </a:cubicBezTo>
                  <a:cubicBezTo>
                    <a:pt x="5394461" y="3263233"/>
                    <a:pt x="5392923" y="3261695"/>
                    <a:pt x="5392923" y="3259798"/>
                  </a:cubicBezTo>
                  <a:cubicBezTo>
                    <a:pt x="5392923" y="3257901"/>
                    <a:pt x="5394461" y="3256363"/>
                    <a:pt x="5396358" y="3256363"/>
                  </a:cubicBezTo>
                  <a:close/>
                  <a:moveTo>
                    <a:pt x="1401472" y="3256363"/>
                  </a:moveTo>
                  <a:cubicBezTo>
                    <a:pt x="1401472" y="3256363"/>
                    <a:pt x="1408342" y="3256363"/>
                    <a:pt x="1408342" y="3256363"/>
                  </a:cubicBezTo>
                  <a:cubicBezTo>
                    <a:pt x="1408342" y="3256363"/>
                    <a:pt x="1408342" y="3256363"/>
                    <a:pt x="1415212" y="3256363"/>
                  </a:cubicBezTo>
                  <a:cubicBezTo>
                    <a:pt x="1415212" y="3256363"/>
                    <a:pt x="1408342" y="3263233"/>
                    <a:pt x="1408342" y="3263233"/>
                  </a:cubicBezTo>
                  <a:cubicBezTo>
                    <a:pt x="1408342" y="3263233"/>
                    <a:pt x="1401472" y="3263233"/>
                    <a:pt x="1401472" y="3256363"/>
                  </a:cubicBezTo>
                  <a:close/>
                  <a:moveTo>
                    <a:pt x="1222853" y="3256363"/>
                  </a:moveTo>
                  <a:cubicBezTo>
                    <a:pt x="1222853" y="3256363"/>
                    <a:pt x="1222853" y="3256363"/>
                    <a:pt x="1222853" y="3264951"/>
                  </a:cubicBezTo>
                  <a:cubicBezTo>
                    <a:pt x="1229723" y="3264951"/>
                    <a:pt x="1222853" y="3264951"/>
                    <a:pt x="1222853" y="3273539"/>
                  </a:cubicBezTo>
                  <a:cubicBezTo>
                    <a:pt x="1215983" y="3273539"/>
                    <a:pt x="1215983" y="3264951"/>
                    <a:pt x="1215983" y="3264951"/>
                  </a:cubicBezTo>
                  <a:cubicBezTo>
                    <a:pt x="1215983" y="3264951"/>
                    <a:pt x="1215983" y="3256363"/>
                    <a:pt x="1222853" y="3256363"/>
                  </a:cubicBezTo>
                  <a:close/>
                  <a:moveTo>
                    <a:pt x="3970839" y="3242623"/>
                  </a:moveTo>
                  <a:cubicBezTo>
                    <a:pt x="3970839" y="3242623"/>
                    <a:pt x="3977709" y="3242623"/>
                    <a:pt x="3977709" y="3242623"/>
                  </a:cubicBezTo>
                  <a:cubicBezTo>
                    <a:pt x="3977709" y="3249493"/>
                    <a:pt x="3977709" y="3249493"/>
                    <a:pt x="3970839" y="3249493"/>
                  </a:cubicBezTo>
                  <a:cubicBezTo>
                    <a:pt x="3970839" y="3249493"/>
                    <a:pt x="3963969" y="3249493"/>
                    <a:pt x="3963969" y="3249493"/>
                  </a:cubicBezTo>
                  <a:cubicBezTo>
                    <a:pt x="3963969" y="3242623"/>
                    <a:pt x="3970839" y="3242623"/>
                    <a:pt x="3970839" y="3242623"/>
                  </a:cubicBezTo>
                  <a:close/>
                  <a:moveTo>
                    <a:pt x="1665967" y="3228883"/>
                  </a:moveTo>
                  <a:cubicBezTo>
                    <a:pt x="1665967" y="3228883"/>
                    <a:pt x="1665967" y="3228883"/>
                    <a:pt x="1672837" y="3228883"/>
                  </a:cubicBezTo>
                  <a:cubicBezTo>
                    <a:pt x="1672837" y="3228883"/>
                    <a:pt x="1679707" y="3228883"/>
                    <a:pt x="1679707" y="3228883"/>
                  </a:cubicBezTo>
                  <a:cubicBezTo>
                    <a:pt x="1679707" y="3228883"/>
                    <a:pt x="1679707" y="3235753"/>
                    <a:pt x="1672837" y="3235753"/>
                  </a:cubicBezTo>
                  <a:cubicBezTo>
                    <a:pt x="1672837" y="3235753"/>
                    <a:pt x="1665967" y="3235753"/>
                    <a:pt x="1665967" y="3228883"/>
                  </a:cubicBezTo>
                  <a:close/>
                  <a:moveTo>
                    <a:pt x="6540206" y="3222013"/>
                  </a:moveTo>
                  <a:cubicBezTo>
                    <a:pt x="6545897" y="3222013"/>
                    <a:pt x="6550511" y="3225089"/>
                    <a:pt x="6550511" y="3228883"/>
                  </a:cubicBezTo>
                  <a:cubicBezTo>
                    <a:pt x="6550511" y="3232677"/>
                    <a:pt x="6545897" y="3235753"/>
                    <a:pt x="6540206" y="3235753"/>
                  </a:cubicBezTo>
                  <a:cubicBezTo>
                    <a:pt x="6534515" y="3235753"/>
                    <a:pt x="6529901" y="3232677"/>
                    <a:pt x="6529901" y="3228883"/>
                  </a:cubicBezTo>
                  <a:cubicBezTo>
                    <a:pt x="6529901" y="3225089"/>
                    <a:pt x="6534515" y="3222013"/>
                    <a:pt x="6540206" y="3222013"/>
                  </a:cubicBezTo>
                  <a:close/>
                  <a:moveTo>
                    <a:pt x="4547917" y="3208273"/>
                  </a:moveTo>
                  <a:cubicBezTo>
                    <a:pt x="4549814" y="3208273"/>
                    <a:pt x="4551352" y="3209811"/>
                    <a:pt x="4551352" y="3211708"/>
                  </a:cubicBezTo>
                  <a:cubicBezTo>
                    <a:pt x="4551352" y="3213605"/>
                    <a:pt x="4549814" y="3215143"/>
                    <a:pt x="4547917" y="3215143"/>
                  </a:cubicBezTo>
                  <a:cubicBezTo>
                    <a:pt x="4546020" y="3215143"/>
                    <a:pt x="4544482" y="3213605"/>
                    <a:pt x="4544482" y="3211708"/>
                  </a:cubicBezTo>
                  <a:cubicBezTo>
                    <a:pt x="4544482" y="3209811"/>
                    <a:pt x="4546020" y="3208273"/>
                    <a:pt x="4547917" y="3208273"/>
                  </a:cubicBezTo>
                  <a:close/>
                  <a:moveTo>
                    <a:pt x="4479216" y="3208273"/>
                  </a:moveTo>
                  <a:cubicBezTo>
                    <a:pt x="4486086" y="3208273"/>
                    <a:pt x="4486086" y="3208273"/>
                    <a:pt x="4492956" y="3215143"/>
                  </a:cubicBezTo>
                  <a:cubicBezTo>
                    <a:pt x="4492956" y="3222013"/>
                    <a:pt x="4486086" y="3228883"/>
                    <a:pt x="4479216" y="3228883"/>
                  </a:cubicBezTo>
                  <a:cubicBezTo>
                    <a:pt x="4472346" y="3228883"/>
                    <a:pt x="4465476" y="3228883"/>
                    <a:pt x="4465476" y="3222013"/>
                  </a:cubicBezTo>
                  <a:cubicBezTo>
                    <a:pt x="4465476" y="3215143"/>
                    <a:pt x="4472346" y="3208273"/>
                    <a:pt x="4479216" y="3208273"/>
                  </a:cubicBezTo>
                  <a:close/>
                  <a:moveTo>
                    <a:pt x="1463302" y="3201403"/>
                  </a:moveTo>
                  <a:cubicBezTo>
                    <a:pt x="1463302" y="3201403"/>
                    <a:pt x="1471890" y="3201403"/>
                    <a:pt x="1471890" y="3201403"/>
                  </a:cubicBezTo>
                  <a:cubicBezTo>
                    <a:pt x="1471890" y="3201403"/>
                    <a:pt x="1480478" y="3201403"/>
                    <a:pt x="1480478" y="3201403"/>
                  </a:cubicBezTo>
                  <a:cubicBezTo>
                    <a:pt x="1480478" y="3201403"/>
                    <a:pt x="1480478" y="3208273"/>
                    <a:pt x="1471890" y="3208273"/>
                  </a:cubicBezTo>
                  <a:cubicBezTo>
                    <a:pt x="1471890" y="3208273"/>
                    <a:pt x="1463302" y="3208273"/>
                    <a:pt x="1463302" y="3201403"/>
                  </a:cubicBezTo>
                  <a:close/>
                  <a:moveTo>
                    <a:pt x="5860080" y="3187663"/>
                  </a:moveTo>
                  <a:cubicBezTo>
                    <a:pt x="5865771" y="3187663"/>
                    <a:pt x="5870385" y="3190739"/>
                    <a:pt x="5870385" y="3194533"/>
                  </a:cubicBezTo>
                  <a:cubicBezTo>
                    <a:pt x="5870385" y="3198327"/>
                    <a:pt x="5865771" y="3201403"/>
                    <a:pt x="5860080" y="3201403"/>
                  </a:cubicBezTo>
                  <a:cubicBezTo>
                    <a:pt x="5854389" y="3201403"/>
                    <a:pt x="5849775" y="3198327"/>
                    <a:pt x="5849775" y="3194533"/>
                  </a:cubicBezTo>
                  <a:cubicBezTo>
                    <a:pt x="5849775" y="3190739"/>
                    <a:pt x="5854389" y="3187663"/>
                    <a:pt x="5860080" y="3187663"/>
                  </a:cubicBezTo>
                  <a:close/>
                  <a:moveTo>
                    <a:pt x="4170068" y="3180793"/>
                  </a:moveTo>
                  <a:cubicBezTo>
                    <a:pt x="4170068" y="3180793"/>
                    <a:pt x="4176938" y="3180793"/>
                    <a:pt x="4176938" y="3187663"/>
                  </a:cubicBezTo>
                  <a:cubicBezTo>
                    <a:pt x="4176938" y="3187663"/>
                    <a:pt x="4170068" y="3194533"/>
                    <a:pt x="4170068" y="3194533"/>
                  </a:cubicBezTo>
                  <a:cubicBezTo>
                    <a:pt x="4170068" y="3194533"/>
                    <a:pt x="4163198" y="3194533"/>
                    <a:pt x="4163198" y="3187663"/>
                  </a:cubicBezTo>
                  <a:cubicBezTo>
                    <a:pt x="4163198" y="3187663"/>
                    <a:pt x="4163198" y="3180793"/>
                    <a:pt x="4170068" y="3180793"/>
                  </a:cubicBezTo>
                  <a:close/>
                  <a:moveTo>
                    <a:pt x="5650546" y="3170489"/>
                  </a:moveTo>
                  <a:cubicBezTo>
                    <a:pt x="5654340" y="3170489"/>
                    <a:pt x="5657416" y="3174334"/>
                    <a:pt x="5657416" y="3179077"/>
                  </a:cubicBezTo>
                  <a:cubicBezTo>
                    <a:pt x="5657416" y="3183820"/>
                    <a:pt x="5654340" y="3187665"/>
                    <a:pt x="5650546" y="3187665"/>
                  </a:cubicBezTo>
                  <a:cubicBezTo>
                    <a:pt x="5646752" y="3187665"/>
                    <a:pt x="5643676" y="3183820"/>
                    <a:pt x="5643676" y="3179077"/>
                  </a:cubicBezTo>
                  <a:cubicBezTo>
                    <a:pt x="5643676" y="3174334"/>
                    <a:pt x="5646752" y="3170489"/>
                    <a:pt x="5650546" y="3170489"/>
                  </a:cubicBezTo>
                  <a:close/>
                  <a:moveTo>
                    <a:pt x="6196708" y="3122399"/>
                  </a:moveTo>
                  <a:cubicBezTo>
                    <a:pt x="6202399" y="3122399"/>
                    <a:pt x="6207013" y="3125475"/>
                    <a:pt x="6207013" y="3129269"/>
                  </a:cubicBezTo>
                  <a:cubicBezTo>
                    <a:pt x="6207013" y="3133063"/>
                    <a:pt x="6202399" y="3136139"/>
                    <a:pt x="6196708" y="3136139"/>
                  </a:cubicBezTo>
                  <a:cubicBezTo>
                    <a:pt x="6191017" y="3136139"/>
                    <a:pt x="6186403" y="3133063"/>
                    <a:pt x="6186403" y="3129269"/>
                  </a:cubicBezTo>
                  <a:cubicBezTo>
                    <a:pt x="6186403" y="3125475"/>
                    <a:pt x="6191017" y="3122399"/>
                    <a:pt x="6196708" y="3122399"/>
                  </a:cubicBezTo>
                  <a:close/>
                  <a:moveTo>
                    <a:pt x="5307048" y="3108660"/>
                  </a:moveTo>
                  <a:cubicBezTo>
                    <a:pt x="5310842" y="3108660"/>
                    <a:pt x="5313918" y="3111736"/>
                    <a:pt x="5313918" y="3115530"/>
                  </a:cubicBezTo>
                  <a:cubicBezTo>
                    <a:pt x="5313918" y="3119324"/>
                    <a:pt x="5310842" y="3122400"/>
                    <a:pt x="5307048" y="3122400"/>
                  </a:cubicBezTo>
                  <a:cubicBezTo>
                    <a:pt x="5303254" y="3122400"/>
                    <a:pt x="5300178" y="3119324"/>
                    <a:pt x="5300178" y="3115530"/>
                  </a:cubicBezTo>
                  <a:cubicBezTo>
                    <a:pt x="5300178" y="3111736"/>
                    <a:pt x="5303254" y="3108660"/>
                    <a:pt x="5307048" y="3108660"/>
                  </a:cubicBezTo>
                  <a:close/>
                  <a:moveTo>
                    <a:pt x="5403228" y="3094920"/>
                  </a:moveTo>
                  <a:cubicBezTo>
                    <a:pt x="5405125" y="3094920"/>
                    <a:pt x="5406663" y="3096458"/>
                    <a:pt x="5406663" y="3098355"/>
                  </a:cubicBezTo>
                  <a:cubicBezTo>
                    <a:pt x="5406663" y="3100252"/>
                    <a:pt x="5405125" y="3101790"/>
                    <a:pt x="5403228" y="3101790"/>
                  </a:cubicBezTo>
                  <a:cubicBezTo>
                    <a:pt x="5401331" y="3101790"/>
                    <a:pt x="5399793" y="3100252"/>
                    <a:pt x="5399793" y="3098355"/>
                  </a:cubicBezTo>
                  <a:cubicBezTo>
                    <a:pt x="5399793" y="3096458"/>
                    <a:pt x="5401331" y="3094920"/>
                    <a:pt x="5403228" y="3094920"/>
                  </a:cubicBezTo>
                  <a:close/>
                  <a:moveTo>
                    <a:pt x="5516581" y="3084614"/>
                  </a:moveTo>
                  <a:cubicBezTo>
                    <a:pt x="5522272" y="3084614"/>
                    <a:pt x="5526886" y="3089997"/>
                    <a:pt x="5526886" y="3096637"/>
                  </a:cubicBezTo>
                  <a:cubicBezTo>
                    <a:pt x="5526886" y="3103277"/>
                    <a:pt x="5522272" y="3108660"/>
                    <a:pt x="5516581" y="3108660"/>
                  </a:cubicBezTo>
                  <a:cubicBezTo>
                    <a:pt x="5510890" y="3108660"/>
                    <a:pt x="5506276" y="3103277"/>
                    <a:pt x="5506276" y="3096637"/>
                  </a:cubicBezTo>
                  <a:cubicBezTo>
                    <a:pt x="5506276" y="3089997"/>
                    <a:pt x="5510890" y="3084614"/>
                    <a:pt x="5516581" y="3084614"/>
                  </a:cubicBezTo>
                  <a:close/>
                  <a:moveTo>
                    <a:pt x="6279148" y="3057134"/>
                  </a:moveTo>
                  <a:cubicBezTo>
                    <a:pt x="6282942" y="3057134"/>
                    <a:pt x="6286018" y="3058672"/>
                    <a:pt x="6286018" y="3060569"/>
                  </a:cubicBezTo>
                  <a:cubicBezTo>
                    <a:pt x="6286018" y="3062466"/>
                    <a:pt x="6282942" y="3064004"/>
                    <a:pt x="6279148" y="3064004"/>
                  </a:cubicBezTo>
                  <a:cubicBezTo>
                    <a:pt x="6275354" y="3064004"/>
                    <a:pt x="6272278" y="3062466"/>
                    <a:pt x="6272278" y="3060569"/>
                  </a:cubicBezTo>
                  <a:cubicBezTo>
                    <a:pt x="6272278" y="3058672"/>
                    <a:pt x="6275354" y="3057134"/>
                    <a:pt x="6279148" y="3057134"/>
                  </a:cubicBezTo>
                  <a:close/>
                  <a:moveTo>
                    <a:pt x="4365863" y="3036524"/>
                  </a:moveTo>
                  <a:cubicBezTo>
                    <a:pt x="4365863" y="3036524"/>
                    <a:pt x="4365863" y="3036524"/>
                    <a:pt x="4372733" y="3036524"/>
                  </a:cubicBezTo>
                  <a:cubicBezTo>
                    <a:pt x="4372733" y="3036524"/>
                    <a:pt x="4372733" y="3036524"/>
                    <a:pt x="4379603" y="3036524"/>
                  </a:cubicBezTo>
                  <a:cubicBezTo>
                    <a:pt x="4379603" y="3036524"/>
                    <a:pt x="4372733" y="3043394"/>
                    <a:pt x="4372733" y="3043394"/>
                  </a:cubicBezTo>
                  <a:cubicBezTo>
                    <a:pt x="4365863" y="3043394"/>
                    <a:pt x="4365863" y="3043394"/>
                    <a:pt x="4365863" y="3036524"/>
                  </a:cubicBezTo>
                  <a:close/>
                  <a:moveTo>
                    <a:pt x="4242203" y="3029654"/>
                  </a:moveTo>
                  <a:cubicBezTo>
                    <a:pt x="4245997" y="3029654"/>
                    <a:pt x="4249073" y="3031192"/>
                    <a:pt x="4249073" y="3033089"/>
                  </a:cubicBezTo>
                  <a:cubicBezTo>
                    <a:pt x="4249073" y="3034986"/>
                    <a:pt x="4245997" y="3036524"/>
                    <a:pt x="4242203" y="3036524"/>
                  </a:cubicBezTo>
                  <a:cubicBezTo>
                    <a:pt x="4238409" y="3036524"/>
                    <a:pt x="4235333" y="3034986"/>
                    <a:pt x="4235333" y="3033089"/>
                  </a:cubicBezTo>
                  <a:cubicBezTo>
                    <a:pt x="4235333" y="3031192"/>
                    <a:pt x="4238409" y="3029654"/>
                    <a:pt x="4242203" y="3029654"/>
                  </a:cubicBezTo>
                  <a:close/>
                  <a:moveTo>
                    <a:pt x="6619212" y="3015914"/>
                  </a:moveTo>
                  <a:cubicBezTo>
                    <a:pt x="6621109" y="3015914"/>
                    <a:pt x="6622647" y="3017452"/>
                    <a:pt x="6622647" y="3019349"/>
                  </a:cubicBezTo>
                  <a:cubicBezTo>
                    <a:pt x="6622647" y="3021246"/>
                    <a:pt x="6621109" y="3022784"/>
                    <a:pt x="6619212" y="3022784"/>
                  </a:cubicBezTo>
                  <a:cubicBezTo>
                    <a:pt x="6617315" y="3022784"/>
                    <a:pt x="6615777" y="3021246"/>
                    <a:pt x="6615777" y="3019349"/>
                  </a:cubicBezTo>
                  <a:cubicBezTo>
                    <a:pt x="6615777" y="3017452"/>
                    <a:pt x="6617315" y="3015914"/>
                    <a:pt x="6619212" y="3015914"/>
                  </a:cubicBezTo>
                  <a:close/>
                  <a:moveTo>
                    <a:pt x="6416547" y="3015914"/>
                  </a:moveTo>
                  <a:cubicBezTo>
                    <a:pt x="6418444" y="3015914"/>
                    <a:pt x="6419982" y="3017452"/>
                    <a:pt x="6419982" y="3019349"/>
                  </a:cubicBezTo>
                  <a:cubicBezTo>
                    <a:pt x="6419982" y="3021246"/>
                    <a:pt x="6418444" y="3022784"/>
                    <a:pt x="6416547" y="3022784"/>
                  </a:cubicBezTo>
                  <a:cubicBezTo>
                    <a:pt x="6414650" y="3022784"/>
                    <a:pt x="6413112" y="3021246"/>
                    <a:pt x="6413112" y="3019349"/>
                  </a:cubicBezTo>
                  <a:cubicBezTo>
                    <a:pt x="6413112" y="3017452"/>
                    <a:pt x="6414650" y="3015914"/>
                    <a:pt x="6416547" y="3015914"/>
                  </a:cubicBezTo>
                  <a:close/>
                  <a:moveTo>
                    <a:pt x="6172663" y="3009044"/>
                  </a:moveTo>
                  <a:cubicBezTo>
                    <a:pt x="6176457" y="3009044"/>
                    <a:pt x="6179533" y="3012120"/>
                    <a:pt x="6179533" y="3015914"/>
                  </a:cubicBezTo>
                  <a:cubicBezTo>
                    <a:pt x="6179533" y="3019708"/>
                    <a:pt x="6176457" y="3022784"/>
                    <a:pt x="6172663" y="3022784"/>
                  </a:cubicBezTo>
                  <a:cubicBezTo>
                    <a:pt x="6168869" y="3022784"/>
                    <a:pt x="6165793" y="3019708"/>
                    <a:pt x="6165793" y="3015914"/>
                  </a:cubicBezTo>
                  <a:cubicBezTo>
                    <a:pt x="6165793" y="3012120"/>
                    <a:pt x="6168869" y="3009044"/>
                    <a:pt x="6172663" y="3009044"/>
                  </a:cubicBezTo>
                  <a:close/>
                  <a:moveTo>
                    <a:pt x="5763901" y="2991870"/>
                  </a:moveTo>
                  <a:cubicBezTo>
                    <a:pt x="5767695" y="2991870"/>
                    <a:pt x="5770771" y="2994177"/>
                    <a:pt x="5770771" y="2997023"/>
                  </a:cubicBezTo>
                  <a:cubicBezTo>
                    <a:pt x="5770771" y="2999869"/>
                    <a:pt x="5767695" y="3002176"/>
                    <a:pt x="5763901" y="3002176"/>
                  </a:cubicBezTo>
                  <a:cubicBezTo>
                    <a:pt x="5760107" y="3002176"/>
                    <a:pt x="5757031" y="2999869"/>
                    <a:pt x="5757031" y="2997023"/>
                  </a:cubicBezTo>
                  <a:cubicBezTo>
                    <a:pt x="5757031" y="2994177"/>
                    <a:pt x="5760107" y="2991870"/>
                    <a:pt x="5763901" y="2991870"/>
                  </a:cubicBezTo>
                  <a:close/>
                  <a:moveTo>
                    <a:pt x="5945955" y="2985000"/>
                  </a:moveTo>
                  <a:cubicBezTo>
                    <a:pt x="5951646" y="2985000"/>
                    <a:pt x="5956260" y="2990383"/>
                    <a:pt x="5956260" y="2997023"/>
                  </a:cubicBezTo>
                  <a:cubicBezTo>
                    <a:pt x="5956260" y="3003663"/>
                    <a:pt x="5951646" y="3009046"/>
                    <a:pt x="5945955" y="3009046"/>
                  </a:cubicBezTo>
                  <a:cubicBezTo>
                    <a:pt x="5940264" y="3009046"/>
                    <a:pt x="5935650" y="3003663"/>
                    <a:pt x="5935650" y="2997023"/>
                  </a:cubicBezTo>
                  <a:cubicBezTo>
                    <a:pt x="5935650" y="2990383"/>
                    <a:pt x="5940264" y="2985000"/>
                    <a:pt x="5945955" y="2985000"/>
                  </a:cubicBezTo>
                  <a:close/>
                  <a:moveTo>
                    <a:pt x="6382197" y="2957520"/>
                  </a:moveTo>
                  <a:cubicBezTo>
                    <a:pt x="6387888" y="2957520"/>
                    <a:pt x="6392502" y="2962134"/>
                    <a:pt x="6392502" y="2967825"/>
                  </a:cubicBezTo>
                  <a:cubicBezTo>
                    <a:pt x="6392502" y="2973516"/>
                    <a:pt x="6387888" y="2978130"/>
                    <a:pt x="6382197" y="2978130"/>
                  </a:cubicBezTo>
                  <a:cubicBezTo>
                    <a:pt x="6376506" y="2978130"/>
                    <a:pt x="6371892" y="2973516"/>
                    <a:pt x="6371892" y="2967825"/>
                  </a:cubicBezTo>
                  <a:cubicBezTo>
                    <a:pt x="6371892" y="2962134"/>
                    <a:pt x="6376506" y="2957520"/>
                    <a:pt x="6382197" y="2957520"/>
                  </a:cubicBezTo>
                  <a:close/>
                  <a:moveTo>
                    <a:pt x="4582266" y="2943780"/>
                  </a:moveTo>
                  <a:cubicBezTo>
                    <a:pt x="4584163" y="2943780"/>
                    <a:pt x="4585701" y="2945318"/>
                    <a:pt x="4585701" y="2947215"/>
                  </a:cubicBezTo>
                  <a:cubicBezTo>
                    <a:pt x="4585701" y="2949112"/>
                    <a:pt x="4584163" y="2950650"/>
                    <a:pt x="4582266" y="2950650"/>
                  </a:cubicBezTo>
                  <a:cubicBezTo>
                    <a:pt x="4580369" y="2950650"/>
                    <a:pt x="4578831" y="2949112"/>
                    <a:pt x="4578831" y="2947215"/>
                  </a:cubicBezTo>
                  <a:cubicBezTo>
                    <a:pt x="4578831" y="2945318"/>
                    <a:pt x="4580369" y="2943780"/>
                    <a:pt x="4582266" y="2943780"/>
                  </a:cubicBezTo>
                  <a:close/>
                  <a:moveTo>
                    <a:pt x="5039118" y="2936910"/>
                  </a:moveTo>
                  <a:cubicBezTo>
                    <a:pt x="5048603" y="2936910"/>
                    <a:pt x="5056293" y="2943062"/>
                    <a:pt x="5056293" y="2950650"/>
                  </a:cubicBezTo>
                  <a:cubicBezTo>
                    <a:pt x="5056293" y="2958238"/>
                    <a:pt x="5048603" y="2964390"/>
                    <a:pt x="5039118" y="2964390"/>
                  </a:cubicBezTo>
                  <a:cubicBezTo>
                    <a:pt x="5029633" y="2964390"/>
                    <a:pt x="5021943" y="2958238"/>
                    <a:pt x="5021943" y="2950650"/>
                  </a:cubicBezTo>
                  <a:cubicBezTo>
                    <a:pt x="5021943" y="2943062"/>
                    <a:pt x="5029633" y="2936910"/>
                    <a:pt x="5039118" y="2936910"/>
                  </a:cubicBezTo>
                  <a:close/>
                  <a:moveTo>
                    <a:pt x="4802105" y="2936910"/>
                  </a:moveTo>
                  <a:cubicBezTo>
                    <a:pt x="4804002" y="2936910"/>
                    <a:pt x="4805540" y="2938448"/>
                    <a:pt x="4805540" y="2940345"/>
                  </a:cubicBezTo>
                  <a:cubicBezTo>
                    <a:pt x="4805540" y="2942242"/>
                    <a:pt x="4804002" y="2943780"/>
                    <a:pt x="4802105" y="2943780"/>
                  </a:cubicBezTo>
                  <a:cubicBezTo>
                    <a:pt x="4800208" y="2943780"/>
                    <a:pt x="4798670" y="2942242"/>
                    <a:pt x="4798670" y="2940345"/>
                  </a:cubicBezTo>
                  <a:cubicBezTo>
                    <a:pt x="4798670" y="2938448"/>
                    <a:pt x="4800208" y="2936910"/>
                    <a:pt x="4802105" y="2936910"/>
                  </a:cubicBezTo>
                  <a:close/>
                  <a:moveTo>
                    <a:pt x="6260256" y="2923171"/>
                  </a:moveTo>
                  <a:cubicBezTo>
                    <a:pt x="6266896" y="2923171"/>
                    <a:pt x="6272279" y="2927785"/>
                    <a:pt x="6272279" y="2933476"/>
                  </a:cubicBezTo>
                  <a:cubicBezTo>
                    <a:pt x="6272279" y="2939167"/>
                    <a:pt x="6266896" y="2943781"/>
                    <a:pt x="6260256" y="2943781"/>
                  </a:cubicBezTo>
                  <a:cubicBezTo>
                    <a:pt x="6253616" y="2943781"/>
                    <a:pt x="6248233" y="2939167"/>
                    <a:pt x="6248233" y="2933476"/>
                  </a:cubicBezTo>
                  <a:cubicBezTo>
                    <a:pt x="6248233" y="2927785"/>
                    <a:pt x="6253616" y="2923171"/>
                    <a:pt x="6260256" y="2923171"/>
                  </a:cubicBezTo>
                  <a:close/>
                  <a:moveTo>
                    <a:pt x="6650126" y="2885385"/>
                  </a:moveTo>
                  <a:cubicBezTo>
                    <a:pt x="6653920" y="2885385"/>
                    <a:pt x="6656996" y="2888461"/>
                    <a:pt x="6656996" y="2892255"/>
                  </a:cubicBezTo>
                  <a:cubicBezTo>
                    <a:pt x="6656996" y="2896049"/>
                    <a:pt x="6653920" y="2899125"/>
                    <a:pt x="6650126" y="2899125"/>
                  </a:cubicBezTo>
                  <a:cubicBezTo>
                    <a:pt x="6646332" y="2899125"/>
                    <a:pt x="6643256" y="2896049"/>
                    <a:pt x="6643256" y="2892255"/>
                  </a:cubicBezTo>
                  <a:cubicBezTo>
                    <a:pt x="6643256" y="2888461"/>
                    <a:pt x="6646332" y="2885385"/>
                    <a:pt x="6650126" y="2885385"/>
                  </a:cubicBezTo>
                  <a:close/>
                  <a:moveTo>
                    <a:pt x="1731232" y="2878515"/>
                  </a:moveTo>
                  <a:cubicBezTo>
                    <a:pt x="1736923" y="2878515"/>
                    <a:pt x="1741537" y="2883129"/>
                    <a:pt x="1741537" y="2888820"/>
                  </a:cubicBezTo>
                  <a:cubicBezTo>
                    <a:pt x="1741537" y="2894511"/>
                    <a:pt x="1736923" y="2899125"/>
                    <a:pt x="1731232" y="2899125"/>
                  </a:cubicBezTo>
                  <a:cubicBezTo>
                    <a:pt x="1725541" y="2899125"/>
                    <a:pt x="1720927" y="2894511"/>
                    <a:pt x="1720927" y="2888820"/>
                  </a:cubicBezTo>
                  <a:cubicBezTo>
                    <a:pt x="1720927" y="2883129"/>
                    <a:pt x="1725541" y="2878515"/>
                    <a:pt x="1731232" y="2878515"/>
                  </a:cubicBezTo>
                  <a:close/>
                  <a:moveTo>
                    <a:pt x="5885842" y="2851035"/>
                  </a:moveTo>
                  <a:cubicBezTo>
                    <a:pt x="5890584" y="2851035"/>
                    <a:pt x="5894430" y="2852573"/>
                    <a:pt x="5894430" y="2854470"/>
                  </a:cubicBezTo>
                  <a:cubicBezTo>
                    <a:pt x="5894430" y="2856367"/>
                    <a:pt x="5890584" y="2857905"/>
                    <a:pt x="5885842" y="2857905"/>
                  </a:cubicBezTo>
                  <a:cubicBezTo>
                    <a:pt x="5881100" y="2857905"/>
                    <a:pt x="5877254" y="2856367"/>
                    <a:pt x="5877254" y="2854470"/>
                  </a:cubicBezTo>
                  <a:cubicBezTo>
                    <a:pt x="5877254" y="2852573"/>
                    <a:pt x="5881100" y="2851035"/>
                    <a:pt x="5885842" y="2851035"/>
                  </a:cubicBezTo>
                  <a:close/>
                  <a:moveTo>
                    <a:pt x="4417387" y="2844165"/>
                  </a:moveTo>
                  <a:cubicBezTo>
                    <a:pt x="4419284" y="2844165"/>
                    <a:pt x="4420822" y="2845703"/>
                    <a:pt x="4420822" y="2847600"/>
                  </a:cubicBezTo>
                  <a:cubicBezTo>
                    <a:pt x="4420822" y="2849497"/>
                    <a:pt x="4419284" y="2851035"/>
                    <a:pt x="4417387" y="2851035"/>
                  </a:cubicBezTo>
                  <a:cubicBezTo>
                    <a:pt x="4415490" y="2851035"/>
                    <a:pt x="4413952" y="2849497"/>
                    <a:pt x="4413952" y="2847600"/>
                  </a:cubicBezTo>
                  <a:cubicBezTo>
                    <a:pt x="4413952" y="2845703"/>
                    <a:pt x="4415490" y="2844165"/>
                    <a:pt x="4417387" y="2844165"/>
                  </a:cubicBezTo>
                  <a:close/>
                  <a:moveTo>
                    <a:pt x="6610624" y="2830425"/>
                  </a:moveTo>
                  <a:cubicBezTo>
                    <a:pt x="6613469" y="2830425"/>
                    <a:pt x="6615777" y="2831963"/>
                    <a:pt x="6615777" y="2833860"/>
                  </a:cubicBezTo>
                  <a:cubicBezTo>
                    <a:pt x="6615777" y="2835757"/>
                    <a:pt x="6613469" y="2837295"/>
                    <a:pt x="6610624" y="2837295"/>
                  </a:cubicBezTo>
                  <a:cubicBezTo>
                    <a:pt x="6607779" y="2837295"/>
                    <a:pt x="6605471" y="2835757"/>
                    <a:pt x="6605471" y="2833860"/>
                  </a:cubicBezTo>
                  <a:cubicBezTo>
                    <a:pt x="6605471" y="2831963"/>
                    <a:pt x="6607779" y="2830425"/>
                    <a:pt x="6610624" y="2830425"/>
                  </a:cubicBezTo>
                  <a:close/>
                  <a:moveTo>
                    <a:pt x="5681461" y="2823555"/>
                  </a:moveTo>
                  <a:cubicBezTo>
                    <a:pt x="5683358" y="2823555"/>
                    <a:pt x="5684896" y="2825093"/>
                    <a:pt x="5684896" y="2826990"/>
                  </a:cubicBezTo>
                  <a:cubicBezTo>
                    <a:pt x="5684896" y="2828887"/>
                    <a:pt x="5683358" y="2830425"/>
                    <a:pt x="5681461" y="2830425"/>
                  </a:cubicBezTo>
                  <a:cubicBezTo>
                    <a:pt x="5679564" y="2830425"/>
                    <a:pt x="5678026" y="2828887"/>
                    <a:pt x="5678026" y="2826990"/>
                  </a:cubicBezTo>
                  <a:cubicBezTo>
                    <a:pt x="5678026" y="2825093"/>
                    <a:pt x="5679564" y="2823555"/>
                    <a:pt x="5681461" y="2823555"/>
                  </a:cubicBezTo>
                  <a:close/>
                  <a:moveTo>
                    <a:pt x="6392502" y="2792641"/>
                  </a:moveTo>
                  <a:cubicBezTo>
                    <a:pt x="6396296" y="2792641"/>
                    <a:pt x="6399372" y="2795717"/>
                    <a:pt x="6399372" y="2799511"/>
                  </a:cubicBezTo>
                  <a:cubicBezTo>
                    <a:pt x="6399372" y="2803305"/>
                    <a:pt x="6396296" y="2806381"/>
                    <a:pt x="6392502" y="2806381"/>
                  </a:cubicBezTo>
                  <a:cubicBezTo>
                    <a:pt x="6388708" y="2806381"/>
                    <a:pt x="6385632" y="2803305"/>
                    <a:pt x="6385632" y="2799511"/>
                  </a:cubicBezTo>
                  <a:cubicBezTo>
                    <a:pt x="6385632" y="2795717"/>
                    <a:pt x="6388708" y="2792641"/>
                    <a:pt x="6392502" y="2792641"/>
                  </a:cubicBezTo>
                  <a:close/>
                  <a:moveTo>
                    <a:pt x="6172663" y="2778901"/>
                  </a:moveTo>
                  <a:cubicBezTo>
                    <a:pt x="6176457" y="2778901"/>
                    <a:pt x="6179533" y="2781977"/>
                    <a:pt x="6179533" y="2785771"/>
                  </a:cubicBezTo>
                  <a:cubicBezTo>
                    <a:pt x="6179533" y="2789565"/>
                    <a:pt x="6176457" y="2792641"/>
                    <a:pt x="6172663" y="2792641"/>
                  </a:cubicBezTo>
                  <a:cubicBezTo>
                    <a:pt x="6168869" y="2792641"/>
                    <a:pt x="6165793" y="2789565"/>
                    <a:pt x="6165793" y="2785771"/>
                  </a:cubicBezTo>
                  <a:cubicBezTo>
                    <a:pt x="6165793" y="2781977"/>
                    <a:pt x="6168869" y="2778901"/>
                    <a:pt x="6172663" y="2778901"/>
                  </a:cubicBezTo>
                  <a:close/>
                  <a:moveTo>
                    <a:pt x="5166213" y="2758291"/>
                  </a:moveTo>
                  <a:cubicBezTo>
                    <a:pt x="5168110" y="2758291"/>
                    <a:pt x="5169648" y="2759829"/>
                    <a:pt x="5169648" y="2761726"/>
                  </a:cubicBezTo>
                  <a:cubicBezTo>
                    <a:pt x="5169648" y="2763623"/>
                    <a:pt x="5168110" y="2765161"/>
                    <a:pt x="5166213" y="2765161"/>
                  </a:cubicBezTo>
                  <a:cubicBezTo>
                    <a:pt x="5164316" y="2765161"/>
                    <a:pt x="5162778" y="2763623"/>
                    <a:pt x="5162778" y="2761726"/>
                  </a:cubicBezTo>
                  <a:cubicBezTo>
                    <a:pt x="5162778" y="2759829"/>
                    <a:pt x="5164316" y="2758291"/>
                    <a:pt x="5166213" y="2758291"/>
                  </a:cubicBezTo>
                  <a:close/>
                  <a:moveTo>
                    <a:pt x="2088470" y="2751421"/>
                  </a:moveTo>
                  <a:cubicBezTo>
                    <a:pt x="2090367" y="2751421"/>
                    <a:pt x="2091905" y="2754497"/>
                    <a:pt x="2091905" y="2758291"/>
                  </a:cubicBezTo>
                  <a:cubicBezTo>
                    <a:pt x="2091905" y="2762084"/>
                    <a:pt x="2090367" y="2765161"/>
                    <a:pt x="2088470" y="2765161"/>
                  </a:cubicBezTo>
                  <a:cubicBezTo>
                    <a:pt x="2086573" y="2765161"/>
                    <a:pt x="2085035" y="2762084"/>
                    <a:pt x="2085035" y="2758291"/>
                  </a:cubicBezTo>
                  <a:cubicBezTo>
                    <a:pt x="2085035" y="2754497"/>
                    <a:pt x="2086573" y="2751421"/>
                    <a:pt x="2088470" y="2751421"/>
                  </a:cubicBezTo>
                  <a:close/>
                  <a:moveTo>
                    <a:pt x="5787946" y="2744551"/>
                  </a:moveTo>
                  <a:cubicBezTo>
                    <a:pt x="5789843" y="2744551"/>
                    <a:pt x="5791381" y="2747628"/>
                    <a:pt x="5791381" y="2751421"/>
                  </a:cubicBezTo>
                  <a:cubicBezTo>
                    <a:pt x="5791381" y="2755214"/>
                    <a:pt x="5789843" y="2758291"/>
                    <a:pt x="5787946" y="2758291"/>
                  </a:cubicBezTo>
                  <a:cubicBezTo>
                    <a:pt x="5786049" y="2758291"/>
                    <a:pt x="5784511" y="2755214"/>
                    <a:pt x="5784511" y="2751421"/>
                  </a:cubicBezTo>
                  <a:cubicBezTo>
                    <a:pt x="5784511" y="2747628"/>
                    <a:pt x="5786049" y="2744551"/>
                    <a:pt x="5787946" y="2744551"/>
                  </a:cubicBezTo>
                  <a:close/>
                  <a:moveTo>
                    <a:pt x="5403228" y="2737682"/>
                  </a:moveTo>
                  <a:cubicBezTo>
                    <a:pt x="5405125" y="2737682"/>
                    <a:pt x="5406663" y="2739220"/>
                    <a:pt x="5406663" y="2741117"/>
                  </a:cubicBezTo>
                  <a:cubicBezTo>
                    <a:pt x="5406663" y="2743014"/>
                    <a:pt x="5405125" y="2744552"/>
                    <a:pt x="5403228" y="2744552"/>
                  </a:cubicBezTo>
                  <a:cubicBezTo>
                    <a:pt x="5401331" y="2744552"/>
                    <a:pt x="5399793" y="2743014"/>
                    <a:pt x="5399793" y="2741117"/>
                  </a:cubicBezTo>
                  <a:cubicBezTo>
                    <a:pt x="5399793" y="2739220"/>
                    <a:pt x="5401331" y="2737682"/>
                    <a:pt x="5403228" y="2737682"/>
                  </a:cubicBezTo>
                  <a:close/>
                  <a:moveTo>
                    <a:pt x="5523451" y="2720506"/>
                  </a:moveTo>
                  <a:cubicBezTo>
                    <a:pt x="5525348" y="2720506"/>
                    <a:pt x="5526886" y="2722813"/>
                    <a:pt x="5526886" y="2725659"/>
                  </a:cubicBezTo>
                  <a:cubicBezTo>
                    <a:pt x="5526886" y="2728504"/>
                    <a:pt x="5525348" y="2730812"/>
                    <a:pt x="5523451" y="2730812"/>
                  </a:cubicBezTo>
                  <a:cubicBezTo>
                    <a:pt x="5521554" y="2730812"/>
                    <a:pt x="5520016" y="2728504"/>
                    <a:pt x="5520016" y="2725659"/>
                  </a:cubicBezTo>
                  <a:cubicBezTo>
                    <a:pt x="5520016" y="2722813"/>
                    <a:pt x="5521554" y="2720506"/>
                    <a:pt x="5523451" y="2720506"/>
                  </a:cubicBezTo>
                  <a:close/>
                  <a:moveTo>
                    <a:pt x="4860499" y="2713636"/>
                  </a:moveTo>
                  <a:cubicBezTo>
                    <a:pt x="4869984" y="2713636"/>
                    <a:pt x="4877674" y="2720557"/>
                    <a:pt x="4877674" y="2729094"/>
                  </a:cubicBezTo>
                  <a:cubicBezTo>
                    <a:pt x="4877674" y="2737631"/>
                    <a:pt x="4869984" y="2744552"/>
                    <a:pt x="4860499" y="2744552"/>
                  </a:cubicBezTo>
                  <a:cubicBezTo>
                    <a:pt x="4851014" y="2744552"/>
                    <a:pt x="4843324" y="2737631"/>
                    <a:pt x="4843324" y="2729094"/>
                  </a:cubicBezTo>
                  <a:cubicBezTo>
                    <a:pt x="4843324" y="2720557"/>
                    <a:pt x="4851014" y="2713636"/>
                    <a:pt x="4860499" y="2713636"/>
                  </a:cubicBezTo>
                  <a:close/>
                  <a:moveTo>
                    <a:pt x="6543641" y="2686156"/>
                  </a:moveTo>
                  <a:cubicBezTo>
                    <a:pt x="6547435" y="2686156"/>
                    <a:pt x="6550511" y="2689232"/>
                    <a:pt x="6550511" y="2693026"/>
                  </a:cubicBezTo>
                  <a:cubicBezTo>
                    <a:pt x="6550511" y="2696820"/>
                    <a:pt x="6547435" y="2699896"/>
                    <a:pt x="6543641" y="2699896"/>
                  </a:cubicBezTo>
                  <a:cubicBezTo>
                    <a:pt x="6539847" y="2699896"/>
                    <a:pt x="6536771" y="2696820"/>
                    <a:pt x="6536771" y="2693026"/>
                  </a:cubicBezTo>
                  <a:cubicBezTo>
                    <a:pt x="6536771" y="2689232"/>
                    <a:pt x="6539847" y="2686156"/>
                    <a:pt x="6543641" y="2686156"/>
                  </a:cubicBezTo>
                  <a:close/>
                  <a:moveTo>
                    <a:pt x="6389067" y="2679286"/>
                  </a:moveTo>
                  <a:cubicBezTo>
                    <a:pt x="6390964" y="2679286"/>
                    <a:pt x="6392502" y="2680824"/>
                    <a:pt x="6392502" y="2682721"/>
                  </a:cubicBezTo>
                  <a:cubicBezTo>
                    <a:pt x="6392502" y="2684618"/>
                    <a:pt x="6390964" y="2686156"/>
                    <a:pt x="6389067" y="2686156"/>
                  </a:cubicBezTo>
                  <a:cubicBezTo>
                    <a:pt x="6387170" y="2686156"/>
                    <a:pt x="6385632" y="2684618"/>
                    <a:pt x="6385632" y="2682721"/>
                  </a:cubicBezTo>
                  <a:cubicBezTo>
                    <a:pt x="6385632" y="2680824"/>
                    <a:pt x="6387170" y="2679286"/>
                    <a:pt x="6389067" y="2679286"/>
                  </a:cubicBezTo>
                  <a:close/>
                  <a:moveTo>
                    <a:pt x="5337962" y="2679286"/>
                  </a:moveTo>
                  <a:cubicBezTo>
                    <a:pt x="5339859" y="2679286"/>
                    <a:pt x="5341397" y="2682362"/>
                    <a:pt x="5341397" y="2686156"/>
                  </a:cubicBezTo>
                  <a:cubicBezTo>
                    <a:pt x="5341397" y="2689949"/>
                    <a:pt x="5339859" y="2693026"/>
                    <a:pt x="5337962" y="2693026"/>
                  </a:cubicBezTo>
                  <a:cubicBezTo>
                    <a:pt x="5336065" y="2693026"/>
                    <a:pt x="5334527" y="2689949"/>
                    <a:pt x="5334527" y="2686156"/>
                  </a:cubicBezTo>
                  <a:cubicBezTo>
                    <a:pt x="5334527" y="2682362"/>
                    <a:pt x="5336065" y="2679286"/>
                    <a:pt x="5337962" y="2679286"/>
                  </a:cubicBezTo>
                  <a:close/>
                  <a:moveTo>
                    <a:pt x="5107819" y="2679286"/>
                  </a:moveTo>
                  <a:cubicBezTo>
                    <a:pt x="5111613" y="2679286"/>
                    <a:pt x="5114689" y="2682362"/>
                    <a:pt x="5114689" y="2686156"/>
                  </a:cubicBezTo>
                  <a:cubicBezTo>
                    <a:pt x="5114689" y="2689950"/>
                    <a:pt x="5111613" y="2693026"/>
                    <a:pt x="5107819" y="2693026"/>
                  </a:cubicBezTo>
                  <a:cubicBezTo>
                    <a:pt x="5104025" y="2693026"/>
                    <a:pt x="5100949" y="2689950"/>
                    <a:pt x="5100949" y="2686156"/>
                  </a:cubicBezTo>
                  <a:cubicBezTo>
                    <a:pt x="5100949" y="2682362"/>
                    <a:pt x="5104025" y="2679286"/>
                    <a:pt x="5107819" y="2679286"/>
                  </a:cubicBezTo>
                  <a:close/>
                  <a:moveTo>
                    <a:pt x="5599022" y="2672416"/>
                  </a:moveTo>
                  <a:cubicBezTo>
                    <a:pt x="5602816" y="2672416"/>
                    <a:pt x="5605892" y="2675492"/>
                    <a:pt x="5605892" y="2679286"/>
                  </a:cubicBezTo>
                  <a:cubicBezTo>
                    <a:pt x="5605892" y="2683080"/>
                    <a:pt x="5602816" y="2686156"/>
                    <a:pt x="5599022" y="2686156"/>
                  </a:cubicBezTo>
                  <a:cubicBezTo>
                    <a:pt x="5595228" y="2686156"/>
                    <a:pt x="5592152" y="2683080"/>
                    <a:pt x="5592152" y="2679286"/>
                  </a:cubicBezTo>
                  <a:cubicBezTo>
                    <a:pt x="5592152" y="2675492"/>
                    <a:pt x="5595228" y="2672416"/>
                    <a:pt x="5599022" y="2672416"/>
                  </a:cubicBezTo>
                  <a:close/>
                  <a:moveTo>
                    <a:pt x="4891414" y="2658676"/>
                  </a:moveTo>
                  <a:cubicBezTo>
                    <a:pt x="4895208" y="2658676"/>
                    <a:pt x="4898284" y="2661752"/>
                    <a:pt x="4898284" y="2665546"/>
                  </a:cubicBezTo>
                  <a:cubicBezTo>
                    <a:pt x="4898284" y="2669340"/>
                    <a:pt x="4895208" y="2672416"/>
                    <a:pt x="4891414" y="2672416"/>
                  </a:cubicBezTo>
                  <a:cubicBezTo>
                    <a:pt x="4887620" y="2672416"/>
                    <a:pt x="4884544" y="2669340"/>
                    <a:pt x="4884544" y="2665546"/>
                  </a:cubicBezTo>
                  <a:cubicBezTo>
                    <a:pt x="4884544" y="2661752"/>
                    <a:pt x="4887620" y="2658676"/>
                    <a:pt x="4891414" y="2658676"/>
                  </a:cubicBezTo>
                  <a:close/>
                  <a:moveTo>
                    <a:pt x="6176098" y="2627762"/>
                  </a:moveTo>
                  <a:cubicBezTo>
                    <a:pt x="6177995" y="2627762"/>
                    <a:pt x="6179533" y="2629300"/>
                    <a:pt x="6179533" y="2631197"/>
                  </a:cubicBezTo>
                  <a:cubicBezTo>
                    <a:pt x="6179533" y="2633094"/>
                    <a:pt x="6177995" y="2634632"/>
                    <a:pt x="6176098" y="2634632"/>
                  </a:cubicBezTo>
                  <a:cubicBezTo>
                    <a:pt x="6174201" y="2634632"/>
                    <a:pt x="6172663" y="2633094"/>
                    <a:pt x="6172663" y="2631197"/>
                  </a:cubicBezTo>
                  <a:cubicBezTo>
                    <a:pt x="6172663" y="2629300"/>
                    <a:pt x="6174201" y="2627762"/>
                    <a:pt x="6176098" y="2627762"/>
                  </a:cubicBezTo>
                  <a:close/>
                  <a:moveTo>
                    <a:pt x="2006029" y="2627762"/>
                  </a:moveTo>
                  <a:cubicBezTo>
                    <a:pt x="2009822" y="2627762"/>
                    <a:pt x="2012899" y="2629300"/>
                    <a:pt x="2012899" y="2631197"/>
                  </a:cubicBezTo>
                  <a:cubicBezTo>
                    <a:pt x="2012899" y="2633094"/>
                    <a:pt x="2009822" y="2634632"/>
                    <a:pt x="2006029" y="2634632"/>
                  </a:cubicBezTo>
                  <a:cubicBezTo>
                    <a:pt x="2002235" y="2634632"/>
                    <a:pt x="1999159" y="2633094"/>
                    <a:pt x="1999159" y="2631197"/>
                  </a:cubicBezTo>
                  <a:cubicBezTo>
                    <a:pt x="1999159" y="2629300"/>
                    <a:pt x="2002235" y="2627762"/>
                    <a:pt x="2006029" y="2627762"/>
                  </a:cubicBezTo>
                  <a:close/>
                  <a:moveTo>
                    <a:pt x="4985877" y="2620892"/>
                  </a:moveTo>
                  <a:cubicBezTo>
                    <a:pt x="4994414" y="2620892"/>
                    <a:pt x="5001335" y="2627813"/>
                    <a:pt x="5001335" y="2636350"/>
                  </a:cubicBezTo>
                  <a:cubicBezTo>
                    <a:pt x="5001335" y="2644887"/>
                    <a:pt x="4994414" y="2651808"/>
                    <a:pt x="4985877" y="2651808"/>
                  </a:cubicBezTo>
                  <a:cubicBezTo>
                    <a:pt x="4977340" y="2651808"/>
                    <a:pt x="4970419" y="2644887"/>
                    <a:pt x="4970419" y="2636350"/>
                  </a:cubicBezTo>
                  <a:cubicBezTo>
                    <a:pt x="4970419" y="2627813"/>
                    <a:pt x="4977340" y="2620892"/>
                    <a:pt x="4985877" y="2620892"/>
                  </a:cubicBezTo>
                  <a:close/>
                  <a:moveTo>
                    <a:pt x="6279148" y="2600282"/>
                  </a:moveTo>
                  <a:cubicBezTo>
                    <a:pt x="6282942" y="2600282"/>
                    <a:pt x="6286018" y="2601820"/>
                    <a:pt x="6286018" y="2603717"/>
                  </a:cubicBezTo>
                  <a:cubicBezTo>
                    <a:pt x="6286018" y="2605614"/>
                    <a:pt x="6282942" y="2607152"/>
                    <a:pt x="6279148" y="2607152"/>
                  </a:cubicBezTo>
                  <a:cubicBezTo>
                    <a:pt x="6275354" y="2607152"/>
                    <a:pt x="6272278" y="2605614"/>
                    <a:pt x="6272278" y="2603717"/>
                  </a:cubicBezTo>
                  <a:cubicBezTo>
                    <a:pt x="6272278" y="2601820"/>
                    <a:pt x="6275354" y="2600282"/>
                    <a:pt x="6279148" y="2600282"/>
                  </a:cubicBezTo>
                  <a:close/>
                  <a:moveTo>
                    <a:pt x="5703788" y="2586542"/>
                  </a:moveTo>
                  <a:cubicBezTo>
                    <a:pt x="5710428" y="2586542"/>
                    <a:pt x="5715811" y="2589618"/>
                    <a:pt x="5715811" y="2593412"/>
                  </a:cubicBezTo>
                  <a:cubicBezTo>
                    <a:pt x="5715811" y="2597206"/>
                    <a:pt x="5710428" y="2600282"/>
                    <a:pt x="5703788" y="2600282"/>
                  </a:cubicBezTo>
                  <a:cubicBezTo>
                    <a:pt x="5697148" y="2600282"/>
                    <a:pt x="5691765" y="2597206"/>
                    <a:pt x="5691765" y="2593412"/>
                  </a:cubicBezTo>
                  <a:cubicBezTo>
                    <a:pt x="5691765" y="2589618"/>
                    <a:pt x="5697148" y="2586542"/>
                    <a:pt x="5703788" y="2586542"/>
                  </a:cubicBezTo>
                  <a:close/>
                  <a:moveTo>
                    <a:pt x="6097094" y="2565932"/>
                  </a:moveTo>
                  <a:cubicBezTo>
                    <a:pt x="6098991" y="2565932"/>
                    <a:pt x="6100529" y="2567470"/>
                    <a:pt x="6100529" y="2569367"/>
                  </a:cubicBezTo>
                  <a:cubicBezTo>
                    <a:pt x="6100529" y="2571264"/>
                    <a:pt x="6098991" y="2572802"/>
                    <a:pt x="6097094" y="2572802"/>
                  </a:cubicBezTo>
                  <a:cubicBezTo>
                    <a:pt x="6095197" y="2572802"/>
                    <a:pt x="6093659" y="2571264"/>
                    <a:pt x="6093659" y="2569367"/>
                  </a:cubicBezTo>
                  <a:cubicBezTo>
                    <a:pt x="6093659" y="2567470"/>
                    <a:pt x="6095197" y="2565932"/>
                    <a:pt x="6097094" y="2565932"/>
                  </a:cubicBezTo>
                  <a:close/>
                  <a:moveTo>
                    <a:pt x="5904735" y="2559062"/>
                  </a:moveTo>
                  <a:cubicBezTo>
                    <a:pt x="5906632" y="2559062"/>
                    <a:pt x="5908170" y="2560600"/>
                    <a:pt x="5908170" y="2562497"/>
                  </a:cubicBezTo>
                  <a:cubicBezTo>
                    <a:pt x="5908170" y="2564394"/>
                    <a:pt x="5906632" y="2565932"/>
                    <a:pt x="5904735" y="2565932"/>
                  </a:cubicBezTo>
                  <a:cubicBezTo>
                    <a:pt x="5902838" y="2565932"/>
                    <a:pt x="5901300" y="2564394"/>
                    <a:pt x="5901300" y="2562497"/>
                  </a:cubicBezTo>
                  <a:cubicBezTo>
                    <a:pt x="5901300" y="2560600"/>
                    <a:pt x="5902838" y="2559062"/>
                    <a:pt x="5904735" y="2559062"/>
                  </a:cubicBezTo>
                  <a:close/>
                  <a:moveTo>
                    <a:pt x="5221172" y="2559062"/>
                  </a:moveTo>
                  <a:cubicBezTo>
                    <a:pt x="5224966" y="2559062"/>
                    <a:pt x="5228042" y="2562138"/>
                    <a:pt x="5228042" y="2565932"/>
                  </a:cubicBezTo>
                  <a:cubicBezTo>
                    <a:pt x="5228042" y="2569726"/>
                    <a:pt x="5224966" y="2572802"/>
                    <a:pt x="5221172" y="2572802"/>
                  </a:cubicBezTo>
                  <a:cubicBezTo>
                    <a:pt x="5217378" y="2572802"/>
                    <a:pt x="5214302" y="2569726"/>
                    <a:pt x="5214302" y="2565932"/>
                  </a:cubicBezTo>
                  <a:cubicBezTo>
                    <a:pt x="5214302" y="2562138"/>
                    <a:pt x="5217378" y="2559062"/>
                    <a:pt x="5221172" y="2559062"/>
                  </a:cubicBezTo>
                  <a:close/>
                  <a:moveTo>
                    <a:pt x="5997479" y="2535017"/>
                  </a:moveTo>
                  <a:cubicBezTo>
                    <a:pt x="5999376" y="2535017"/>
                    <a:pt x="6000914" y="2536555"/>
                    <a:pt x="6000914" y="2538452"/>
                  </a:cubicBezTo>
                  <a:cubicBezTo>
                    <a:pt x="6000914" y="2540349"/>
                    <a:pt x="5999376" y="2541887"/>
                    <a:pt x="5997479" y="2541887"/>
                  </a:cubicBezTo>
                  <a:cubicBezTo>
                    <a:pt x="5995582" y="2541887"/>
                    <a:pt x="5994044" y="2540349"/>
                    <a:pt x="5994044" y="2538452"/>
                  </a:cubicBezTo>
                  <a:cubicBezTo>
                    <a:pt x="5994044" y="2536555"/>
                    <a:pt x="5995582" y="2535017"/>
                    <a:pt x="5997479" y="2535017"/>
                  </a:cubicBezTo>
                  <a:close/>
                  <a:moveTo>
                    <a:pt x="5811990" y="2535017"/>
                  </a:moveTo>
                  <a:cubicBezTo>
                    <a:pt x="5813887" y="2535017"/>
                    <a:pt x="5815425" y="2536555"/>
                    <a:pt x="5815425" y="2538452"/>
                  </a:cubicBezTo>
                  <a:cubicBezTo>
                    <a:pt x="5815425" y="2540349"/>
                    <a:pt x="5813887" y="2541887"/>
                    <a:pt x="5811990" y="2541887"/>
                  </a:cubicBezTo>
                  <a:cubicBezTo>
                    <a:pt x="5810093" y="2541887"/>
                    <a:pt x="5808555" y="2540349"/>
                    <a:pt x="5808555" y="2538452"/>
                  </a:cubicBezTo>
                  <a:cubicBezTo>
                    <a:pt x="5808555" y="2536555"/>
                    <a:pt x="5810093" y="2535017"/>
                    <a:pt x="5811990" y="2535017"/>
                  </a:cubicBezTo>
                  <a:close/>
                  <a:moveTo>
                    <a:pt x="6282583" y="2493797"/>
                  </a:moveTo>
                  <a:cubicBezTo>
                    <a:pt x="6284480" y="2493797"/>
                    <a:pt x="6286018" y="2495335"/>
                    <a:pt x="6286018" y="2497232"/>
                  </a:cubicBezTo>
                  <a:cubicBezTo>
                    <a:pt x="6286018" y="2499129"/>
                    <a:pt x="6284480" y="2500667"/>
                    <a:pt x="6282583" y="2500667"/>
                  </a:cubicBezTo>
                  <a:cubicBezTo>
                    <a:pt x="6280686" y="2500667"/>
                    <a:pt x="6279148" y="2499129"/>
                    <a:pt x="6279148" y="2497232"/>
                  </a:cubicBezTo>
                  <a:cubicBezTo>
                    <a:pt x="6279148" y="2495335"/>
                    <a:pt x="6280686" y="2493797"/>
                    <a:pt x="6282583" y="2493797"/>
                  </a:cubicBezTo>
                  <a:close/>
                  <a:moveTo>
                    <a:pt x="5660851" y="2493797"/>
                  </a:moveTo>
                  <a:cubicBezTo>
                    <a:pt x="5662748" y="2493797"/>
                    <a:pt x="5664286" y="2495335"/>
                    <a:pt x="5664286" y="2497232"/>
                  </a:cubicBezTo>
                  <a:cubicBezTo>
                    <a:pt x="5664286" y="2499129"/>
                    <a:pt x="5662748" y="2500667"/>
                    <a:pt x="5660851" y="2500667"/>
                  </a:cubicBezTo>
                  <a:cubicBezTo>
                    <a:pt x="5658954" y="2500667"/>
                    <a:pt x="5657416" y="2499129"/>
                    <a:pt x="5657416" y="2497232"/>
                  </a:cubicBezTo>
                  <a:cubicBezTo>
                    <a:pt x="5657416" y="2495335"/>
                    <a:pt x="5658954" y="2493797"/>
                    <a:pt x="5660851" y="2493797"/>
                  </a:cubicBezTo>
                  <a:close/>
                  <a:moveTo>
                    <a:pt x="5973435" y="2486927"/>
                  </a:moveTo>
                  <a:cubicBezTo>
                    <a:pt x="5975332" y="2486927"/>
                    <a:pt x="5976870" y="2488465"/>
                    <a:pt x="5976870" y="2490362"/>
                  </a:cubicBezTo>
                  <a:cubicBezTo>
                    <a:pt x="5976870" y="2492259"/>
                    <a:pt x="5975332" y="2493797"/>
                    <a:pt x="5973435" y="2493797"/>
                  </a:cubicBezTo>
                  <a:cubicBezTo>
                    <a:pt x="5971538" y="2493797"/>
                    <a:pt x="5970000" y="2492259"/>
                    <a:pt x="5970000" y="2490362"/>
                  </a:cubicBezTo>
                  <a:cubicBezTo>
                    <a:pt x="5970000" y="2488465"/>
                    <a:pt x="5971538" y="2486927"/>
                    <a:pt x="5973435" y="2486927"/>
                  </a:cubicBezTo>
                  <a:close/>
                  <a:moveTo>
                    <a:pt x="6495552" y="2473187"/>
                  </a:moveTo>
                  <a:cubicBezTo>
                    <a:pt x="6497449" y="2473187"/>
                    <a:pt x="6498987" y="2474725"/>
                    <a:pt x="6498987" y="2476622"/>
                  </a:cubicBezTo>
                  <a:cubicBezTo>
                    <a:pt x="6498987" y="2478519"/>
                    <a:pt x="6497449" y="2480057"/>
                    <a:pt x="6495552" y="2480057"/>
                  </a:cubicBezTo>
                  <a:cubicBezTo>
                    <a:pt x="6493655" y="2480057"/>
                    <a:pt x="6492117" y="2478519"/>
                    <a:pt x="6492117" y="2476622"/>
                  </a:cubicBezTo>
                  <a:cubicBezTo>
                    <a:pt x="6492117" y="2474725"/>
                    <a:pt x="6493655" y="2473187"/>
                    <a:pt x="6495552" y="2473187"/>
                  </a:cubicBezTo>
                  <a:close/>
                  <a:moveTo>
                    <a:pt x="6117704" y="2449143"/>
                  </a:moveTo>
                  <a:cubicBezTo>
                    <a:pt x="6123395" y="2449143"/>
                    <a:pt x="6128009" y="2452988"/>
                    <a:pt x="6128009" y="2457731"/>
                  </a:cubicBezTo>
                  <a:cubicBezTo>
                    <a:pt x="6128009" y="2462474"/>
                    <a:pt x="6123395" y="2466319"/>
                    <a:pt x="6117704" y="2466319"/>
                  </a:cubicBezTo>
                  <a:cubicBezTo>
                    <a:pt x="6112013" y="2466319"/>
                    <a:pt x="6107399" y="2462474"/>
                    <a:pt x="6107399" y="2457731"/>
                  </a:cubicBezTo>
                  <a:cubicBezTo>
                    <a:pt x="6107399" y="2452988"/>
                    <a:pt x="6112013" y="2449143"/>
                    <a:pt x="6117704" y="2449143"/>
                  </a:cubicBezTo>
                  <a:close/>
                  <a:moveTo>
                    <a:pt x="5877255" y="2449143"/>
                  </a:moveTo>
                  <a:cubicBezTo>
                    <a:pt x="5881049" y="2449143"/>
                    <a:pt x="5884125" y="2452988"/>
                    <a:pt x="5884125" y="2457731"/>
                  </a:cubicBezTo>
                  <a:cubicBezTo>
                    <a:pt x="5884125" y="2462474"/>
                    <a:pt x="5881049" y="2466319"/>
                    <a:pt x="5877255" y="2466319"/>
                  </a:cubicBezTo>
                  <a:cubicBezTo>
                    <a:pt x="5873461" y="2466319"/>
                    <a:pt x="5870385" y="2462474"/>
                    <a:pt x="5870385" y="2457731"/>
                  </a:cubicBezTo>
                  <a:cubicBezTo>
                    <a:pt x="5870385" y="2452988"/>
                    <a:pt x="5873461" y="2449143"/>
                    <a:pt x="5877255" y="2449143"/>
                  </a:cubicBezTo>
                  <a:close/>
                  <a:moveTo>
                    <a:pt x="6632952" y="2442273"/>
                  </a:moveTo>
                  <a:cubicBezTo>
                    <a:pt x="6634849" y="2442273"/>
                    <a:pt x="6636387" y="2445349"/>
                    <a:pt x="6636387" y="2449143"/>
                  </a:cubicBezTo>
                  <a:cubicBezTo>
                    <a:pt x="6636387" y="2452936"/>
                    <a:pt x="6634849" y="2456013"/>
                    <a:pt x="6632952" y="2456013"/>
                  </a:cubicBezTo>
                  <a:cubicBezTo>
                    <a:pt x="6631055" y="2456013"/>
                    <a:pt x="6629517" y="2452936"/>
                    <a:pt x="6629517" y="2449143"/>
                  </a:cubicBezTo>
                  <a:cubicBezTo>
                    <a:pt x="6629517" y="2445349"/>
                    <a:pt x="6631055" y="2442273"/>
                    <a:pt x="6632952" y="2442273"/>
                  </a:cubicBezTo>
                  <a:close/>
                  <a:moveTo>
                    <a:pt x="6237928" y="2435403"/>
                  </a:moveTo>
                  <a:cubicBezTo>
                    <a:pt x="6239825" y="2435403"/>
                    <a:pt x="6241363" y="2436941"/>
                    <a:pt x="6241363" y="2438838"/>
                  </a:cubicBezTo>
                  <a:cubicBezTo>
                    <a:pt x="6241363" y="2440735"/>
                    <a:pt x="6239825" y="2442273"/>
                    <a:pt x="6237928" y="2442273"/>
                  </a:cubicBezTo>
                  <a:cubicBezTo>
                    <a:pt x="6236031" y="2442273"/>
                    <a:pt x="6234493" y="2440735"/>
                    <a:pt x="6234493" y="2438838"/>
                  </a:cubicBezTo>
                  <a:cubicBezTo>
                    <a:pt x="6234493" y="2436941"/>
                    <a:pt x="6236031" y="2435403"/>
                    <a:pt x="6237928" y="2435403"/>
                  </a:cubicBezTo>
                  <a:close/>
                  <a:moveTo>
                    <a:pt x="5499407" y="2401053"/>
                  </a:moveTo>
                  <a:cubicBezTo>
                    <a:pt x="5503201" y="2401053"/>
                    <a:pt x="5506277" y="2404129"/>
                    <a:pt x="5506277" y="2407923"/>
                  </a:cubicBezTo>
                  <a:cubicBezTo>
                    <a:pt x="5506277" y="2411717"/>
                    <a:pt x="5503201" y="2414793"/>
                    <a:pt x="5499407" y="2414793"/>
                  </a:cubicBezTo>
                  <a:cubicBezTo>
                    <a:pt x="5495613" y="2414793"/>
                    <a:pt x="5492537" y="2411717"/>
                    <a:pt x="5492537" y="2407923"/>
                  </a:cubicBezTo>
                  <a:cubicBezTo>
                    <a:pt x="5492537" y="2404129"/>
                    <a:pt x="5495613" y="2401053"/>
                    <a:pt x="5499407" y="2401053"/>
                  </a:cubicBezTo>
                  <a:close/>
                  <a:moveTo>
                    <a:pt x="6505857" y="2373573"/>
                  </a:moveTo>
                  <a:cubicBezTo>
                    <a:pt x="6509651" y="2373573"/>
                    <a:pt x="6512727" y="2376649"/>
                    <a:pt x="6512727" y="2380443"/>
                  </a:cubicBezTo>
                  <a:cubicBezTo>
                    <a:pt x="6512727" y="2384237"/>
                    <a:pt x="6509651" y="2387313"/>
                    <a:pt x="6505857" y="2387313"/>
                  </a:cubicBezTo>
                  <a:cubicBezTo>
                    <a:pt x="6502063" y="2387313"/>
                    <a:pt x="6498987" y="2384237"/>
                    <a:pt x="6498987" y="2380443"/>
                  </a:cubicBezTo>
                  <a:cubicBezTo>
                    <a:pt x="6498987" y="2376649"/>
                    <a:pt x="6502063" y="2373573"/>
                    <a:pt x="6505857" y="2373573"/>
                  </a:cubicBezTo>
                  <a:close/>
                  <a:moveTo>
                    <a:pt x="4992747" y="2342658"/>
                  </a:moveTo>
                  <a:cubicBezTo>
                    <a:pt x="4997490" y="2342658"/>
                    <a:pt x="5001335" y="2345734"/>
                    <a:pt x="5001335" y="2349528"/>
                  </a:cubicBezTo>
                  <a:cubicBezTo>
                    <a:pt x="5001335" y="2353322"/>
                    <a:pt x="4997490" y="2356398"/>
                    <a:pt x="4992747" y="2356398"/>
                  </a:cubicBezTo>
                  <a:cubicBezTo>
                    <a:pt x="4988004" y="2356398"/>
                    <a:pt x="4984159" y="2353322"/>
                    <a:pt x="4984159" y="2349528"/>
                  </a:cubicBezTo>
                  <a:cubicBezTo>
                    <a:pt x="4984159" y="2345734"/>
                    <a:pt x="4988004" y="2342658"/>
                    <a:pt x="4992747" y="2342658"/>
                  </a:cubicBezTo>
                  <a:close/>
                  <a:moveTo>
                    <a:pt x="4736841" y="2315178"/>
                  </a:moveTo>
                  <a:cubicBezTo>
                    <a:pt x="4744429" y="2315178"/>
                    <a:pt x="4750581" y="2321330"/>
                    <a:pt x="4750581" y="2328918"/>
                  </a:cubicBezTo>
                  <a:cubicBezTo>
                    <a:pt x="4750581" y="2336506"/>
                    <a:pt x="4744429" y="2342658"/>
                    <a:pt x="4736841" y="2342658"/>
                  </a:cubicBezTo>
                  <a:cubicBezTo>
                    <a:pt x="4729253" y="2342658"/>
                    <a:pt x="4723101" y="2336506"/>
                    <a:pt x="4723101" y="2328918"/>
                  </a:cubicBezTo>
                  <a:cubicBezTo>
                    <a:pt x="4723101" y="2321330"/>
                    <a:pt x="4729253" y="2315178"/>
                    <a:pt x="4736841" y="2315178"/>
                  </a:cubicBezTo>
                  <a:close/>
                  <a:moveTo>
                    <a:pt x="4175221" y="2194954"/>
                  </a:moveTo>
                  <a:cubicBezTo>
                    <a:pt x="4185655" y="2194954"/>
                    <a:pt x="4194114" y="2201106"/>
                    <a:pt x="4194114" y="2208694"/>
                  </a:cubicBezTo>
                  <a:cubicBezTo>
                    <a:pt x="4194114" y="2216282"/>
                    <a:pt x="4185655" y="2222434"/>
                    <a:pt x="4175221" y="2222434"/>
                  </a:cubicBezTo>
                  <a:cubicBezTo>
                    <a:pt x="4164787" y="2222434"/>
                    <a:pt x="4156328" y="2216282"/>
                    <a:pt x="4156328" y="2208694"/>
                  </a:cubicBezTo>
                  <a:cubicBezTo>
                    <a:pt x="4156328" y="2201106"/>
                    <a:pt x="4164787" y="2194954"/>
                    <a:pt x="4175221" y="2194954"/>
                  </a:cubicBezTo>
                  <a:close/>
                  <a:moveTo>
                    <a:pt x="4194114" y="2143429"/>
                  </a:moveTo>
                  <a:cubicBezTo>
                    <a:pt x="4197908" y="2143429"/>
                    <a:pt x="4200984" y="2146505"/>
                    <a:pt x="4200984" y="2150299"/>
                  </a:cubicBezTo>
                  <a:cubicBezTo>
                    <a:pt x="4200984" y="2154093"/>
                    <a:pt x="4197908" y="2157169"/>
                    <a:pt x="4194114" y="2157169"/>
                  </a:cubicBezTo>
                  <a:cubicBezTo>
                    <a:pt x="4190320" y="2157169"/>
                    <a:pt x="4187244" y="2154093"/>
                    <a:pt x="4187244" y="2150299"/>
                  </a:cubicBezTo>
                  <a:cubicBezTo>
                    <a:pt x="4187244" y="2146505"/>
                    <a:pt x="4190320" y="2143429"/>
                    <a:pt x="4194114" y="2143429"/>
                  </a:cubicBezTo>
                  <a:close/>
                  <a:moveTo>
                    <a:pt x="4092782" y="2136559"/>
                  </a:moveTo>
                  <a:cubicBezTo>
                    <a:pt x="4097525" y="2136559"/>
                    <a:pt x="4101370" y="2139635"/>
                    <a:pt x="4101370" y="2143429"/>
                  </a:cubicBezTo>
                  <a:cubicBezTo>
                    <a:pt x="4101370" y="2147223"/>
                    <a:pt x="4097525" y="2150299"/>
                    <a:pt x="4092782" y="2150299"/>
                  </a:cubicBezTo>
                  <a:cubicBezTo>
                    <a:pt x="4088039" y="2150299"/>
                    <a:pt x="4084194" y="2147223"/>
                    <a:pt x="4084194" y="2143429"/>
                  </a:cubicBezTo>
                  <a:cubicBezTo>
                    <a:pt x="4084194" y="2139635"/>
                    <a:pt x="4088039" y="2136559"/>
                    <a:pt x="4092782" y="2136559"/>
                  </a:cubicBezTo>
                  <a:close/>
                  <a:moveTo>
                    <a:pt x="4286857" y="2102209"/>
                  </a:moveTo>
                  <a:cubicBezTo>
                    <a:pt x="4290651" y="2102209"/>
                    <a:pt x="4293727" y="2105285"/>
                    <a:pt x="4293727" y="2109079"/>
                  </a:cubicBezTo>
                  <a:cubicBezTo>
                    <a:pt x="4293727" y="2112873"/>
                    <a:pt x="4290651" y="2115949"/>
                    <a:pt x="4286857" y="2115949"/>
                  </a:cubicBezTo>
                  <a:cubicBezTo>
                    <a:pt x="4283063" y="2115949"/>
                    <a:pt x="4279987" y="2112873"/>
                    <a:pt x="4279987" y="2109079"/>
                  </a:cubicBezTo>
                  <a:cubicBezTo>
                    <a:pt x="4279987" y="2105285"/>
                    <a:pt x="4283063" y="2102209"/>
                    <a:pt x="4286857" y="2102209"/>
                  </a:cubicBezTo>
                  <a:close/>
                  <a:moveTo>
                    <a:pt x="4757451" y="2085035"/>
                  </a:moveTo>
                  <a:cubicBezTo>
                    <a:pt x="4761245" y="2085035"/>
                    <a:pt x="4764321" y="2088880"/>
                    <a:pt x="4764321" y="2093623"/>
                  </a:cubicBezTo>
                  <a:cubicBezTo>
                    <a:pt x="4764321" y="2098366"/>
                    <a:pt x="4761245" y="2102211"/>
                    <a:pt x="4757451" y="2102211"/>
                  </a:cubicBezTo>
                  <a:cubicBezTo>
                    <a:pt x="4753657" y="2102211"/>
                    <a:pt x="4750581" y="2098366"/>
                    <a:pt x="4750581" y="2093623"/>
                  </a:cubicBezTo>
                  <a:cubicBezTo>
                    <a:pt x="4750581" y="2088880"/>
                    <a:pt x="4753657" y="2085035"/>
                    <a:pt x="4757451" y="2085035"/>
                  </a:cubicBezTo>
                  <a:close/>
                  <a:moveTo>
                    <a:pt x="3368001" y="2030075"/>
                  </a:moveTo>
                  <a:cubicBezTo>
                    <a:pt x="3378435" y="2030075"/>
                    <a:pt x="3386894" y="2036227"/>
                    <a:pt x="3386894" y="2043815"/>
                  </a:cubicBezTo>
                  <a:cubicBezTo>
                    <a:pt x="3386894" y="2051403"/>
                    <a:pt x="3378435" y="2057555"/>
                    <a:pt x="3368001" y="2057555"/>
                  </a:cubicBezTo>
                  <a:cubicBezTo>
                    <a:pt x="3357567" y="2057555"/>
                    <a:pt x="3349108" y="2051403"/>
                    <a:pt x="3349108" y="2043815"/>
                  </a:cubicBezTo>
                  <a:cubicBezTo>
                    <a:pt x="3349108" y="2036227"/>
                    <a:pt x="3357567" y="2030075"/>
                    <a:pt x="3368001" y="2030075"/>
                  </a:cubicBezTo>
                  <a:close/>
                  <a:moveTo>
                    <a:pt x="6629517" y="2023205"/>
                  </a:moveTo>
                  <a:cubicBezTo>
                    <a:pt x="6633311" y="2023205"/>
                    <a:pt x="6636387" y="2026281"/>
                    <a:pt x="6636387" y="2030075"/>
                  </a:cubicBezTo>
                  <a:cubicBezTo>
                    <a:pt x="6636387" y="2033869"/>
                    <a:pt x="6633311" y="2036945"/>
                    <a:pt x="6629517" y="2036945"/>
                  </a:cubicBezTo>
                  <a:cubicBezTo>
                    <a:pt x="6625723" y="2036945"/>
                    <a:pt x="6622647" y="2033869"/>
                    <a:pt x="6622647" y="2030075"/>
                  </a:cubicBezTo>
                  <a:cubicBezTo>
                    <a:pt x="6622647" y="2026281"/>
                    <a:pt x="6625723" y="2023205"/>
                    <a:pt x="6629517" y="2023205"/>
                  </a:cubicBezTo>
                  <a:close/>
                  <a:moveTo>
                    <a:pt x="3393762" y="1992289"/>
                  </a:moveTo>
                  <a:cubicBezTo>
                    <a:pt x="3397556" y="1992289"/>
                    <a:pt x="3400632" y="1995365"/>
                    <a:pt x="3400632" y="1999159"/>
                  </a:cubicBezTo>
                  <a:cubicBezTo>
                    <a:pt x="3400632" y="2002953"/>
                    <a:pt x="3397556" y="2006029"/>
                    <a:pt x="3393762" y="2006029"/>
                  </a:cubicBezTo>
                  <a:cubicBezTo>
                    <a:pt x="3389968" y="2006029"/>
                    <a:pt x="3386892" y="2002953"/>
                    <a:pt x="3386892" y="1999159"/>
                  </a:cubicBezTo>
                  <a:cubicBezTo>
                    <a:pt x="3386892" y="1995365"/>
                    <a:pt x="3389968" y="1992289"/>
                    <a:pt x="3393762" y="1992289"/>
                  </a:cubicBezTo>
                  <a:close/>
                  <a:moveTo>
                    <a:pt x="6553946" y="1878936"/>
                  </a:moveTo>
                  <a:cubicBezTo>
                    <a:pt x="6555843" y="1878936"/>
                    <a:pt x="6557381" y="1880474"/>
                    <a:pt x="6557381" y="1882371"/>
                  </a:cubicBezTo>
                  <a:cubicBezTo>
                    <a:pt x="6557381" y="1884268"/>
                    <a:pt x="6555843" y="1885806"/>
                    <a:pt x="6553946" y="1885806"/>
                  </a:cubicBezTo>
                  <a:cubicBezTo>
                    <a:pt x="6552049" y="1885806"/>
                    <a:pt x="6550511" y="1884268"/>
                    <a:pt x="6550511" y="1882371"/>
                  </a:cubicBezTo>
                  <a:cubicBezTo>
                    <a:pt x="6550511" y="1880474"/>
                    <a:pt x="6552049" y="1878936"/>
                    <a:pt x="6553946" y="1878936"/>
                  </a:cubicBezTo>
                  <a:close/>
                  <a:moveTo>
                    <a:pt x="4085912" y="1851456"/>
                  </a:moveTo>
                  <a:cubicBezTo>
                    <a:pt x="4090655" y="1851456"/>
                    <a:pt x="4094500" y="1854532"/>
                    <a:pt x="4094500" y="1858326"/>
                  </a:cubicBezTo>
                  <a:cubicBezTo>
                    <a:pt x="4094500" y="1862120"/>
                    <a:pt x="4090655" y="1865196"/>
                    <a:pt x="4085912" y="1865196"/>
                  </a:cubicBezTo>
                  <a:cubicBezTo>
                    <a:pt x="4081169" y="1865196"/>
                    <a:pt x="4077324" y="1862120"/>
                    <a:pt x="4077324" y="1858326"/>
                  </a:cubicBezTo>
                  <a:cubicBezTo>
                    <a:pt x="4077324" y="1854532"/>
                    <a:pt x="4081169" y="1851456"/>
                    <a:pt x="4085912" y="1851456"/>
                  </a:cubicBezTo>
                  <a:close/>
                  <a:moveTo>
                    <a:pt x="3575816" y="1844586"/>
                  </a:moveTo>
                  <a:cubicBezTo>
                    <a:pt x="3581507" y="1844586"/>
                    <a:pt x="3586121" y="1847662"/>
                    <a:pt x="3586121" y="1851456"/>
                  </a:cubicBezTo>
                  <a:cubicBezTo>
                    <a:pt x="3586121" y="1855250"/>
                    <a:pt x="3581507" y="1858326"/>
                    <a:pt x="3575816" y="1858326"/>
                  </a:cubicBezTo>
                  <a:cubicBezTo>
                    <a:pt x="3570125" y="1858326"/>
                    <a:pt x="3565511" y="1855250"/>
                    <a:pt x="3565511" y="1851456"/>
                  </a:cubicBezTo>
                  <a:cubicBezTo>
                    <a:pt x="3565511" y="1847662"/>
                    <a:pt x="3570125" y="1844586"/>
                    <a:pt x="3575816" y="1844586"/>
                  </a:cubicBezTo>
                  <a:close/>
                  <a:moveTo>
                    <a:pt x="6564251" y="1779321"/>
                  </a:moveTo>
                  <a:cubicBezTo>
                    <a:pt x="6568045" y="1779321"/>
                    <a:pt x="6571121" y="1782397"/>
                    <a:pt x="6571121" y="1786191"/>
                  </a:cubicBezTo>
                  <a:cubicBezTo>
                    <a:pt x="6571121" y="1789985"/>
                    <a:pt x="6568045" y="1793061"/>
                    <a:pt x="6564251" y="1793061"/>
                  </a:cubicBezTo>
                  <a:cubicBezTo>
                    <a:pt x="6560457" y="1793061"/>
                    <a:pt x="6557381" y="1789985"/>
                    <a:pt x="6557381" y="1786191"/>
                  </a:cubicBezTo>
                  <a:cubicBezTo>
                    <a:pt x="6557381" y="1782397"/>
                    <a:pt x="6560457" y="1779321"/>
                    <a:pt x="6564251" y="1779321"/>
                  </a:cubicBezTo>
                  <a:close/>
                  <a:moveTo>
                    <a:pt x="4407082" y="1758711"/>
                  </a:moveTo>
                  <a:cubicBezTo>
                    <a:pt x="4410876" y="1758711"/>
                    <a:pt x="4413952" y="1761787"/>
                    <a:pt x="4413952" y="1765581"/>
                  </a:cubicBezTo>
                  <a:cubicBezTo>
                    <a:pt x="4413952" y="1769375"/>
                    <a:pt x="4410876" y="1772451"/>
                    <a:pt x="4407082" y="1772451"/>
                  </a:cubicBezTo>
                  <a:cubicBezTo>
                    <a:pt x="4403288" y="1772451"/>
                    <a:pt x="4400212" y="1769375"/>
                    <a:pt x="4400212" y="1765581"/>
                  </a:cubicBezTo>
                  <a:cubicBezTo>
                    <a:pt x="4400212" y="1761787"/>
                    <a:pt x="4403288" y="1758711"/>
                    <a:pt x="4407082" y="1758711"/>
                  </a:cubicBezTo>
                  <a:close/>
                  <a:moveTo>
                    <a:pt x="3507117" y="1727797"/>
                  </a:moveTo>
                  <a:cubicBezTo>
                    <a:pt x="3510911" y="1727797"/>
                    <a:pt x="3513987" y="1731642"/>
                    <a:pt x="3513987" y="1736385"/>
                  </a:cubicBezTo>
                  <a:cubicBezTo>
                    <a:pt x="3513987" y="1741128"/>
                    <a:pt x="3510911" y="1744973"/>
                    <a:pt x="3507117" y="1744973"/>
                  </a:cubicBezTo>
                  <a:cubicBezTo>
                    <a:pt x="3503323" y="1744973"/>
                    <a:pt x="3500247" y="1741128"/>
                    <a:pt x="3500247" y="1736385"/>
                  </a:cubicBezTo>
                  <a:cubicBezTo>
                    <a:pt x="3500247" y="1731642"/>
                    <a:pt x="3503323" y="1727797"/>
                    <a:pt x="3507117" y="1727797"/>
                  </a:cubicBezTo>
                  <a:close/>
                  <a:moveTo>
                    <a:pt x="2256784" y="1641921"/>
                  </a:moveTo>
                  <a:cubicBezTo>
                    <a:pt x="2260577" y="1641921"/>
                    <a:pt x="2263654" y="1643459"/>
                    <a:pt x="2263654" y="1645356"/>
                  </a:cubicBezTo>
                  <a:cubicBezTo>
                    <a:pt x="2263654" y="1647253"/>
                    <a:pt x="2260577" y="1648791"/>
                    <a:pt x="2256784" y="1648791"/>
                  </a:cubicBezTo>
                  <a:cubicBezTo>
                    <a:pt x="2252990" y="1648791"/>
                    <a:pt x="2249914" y="1647253"/>
                    <a:pt x="2249914" y="1645356"/>
                  </a:cubicBezTo>
                  <a:cubicBezTo>
                    <a:pt x="2249914" y="1643459"/>
                    <a:pt x="2252990" y="1641921"/>
                    <a:pt x="2256784" y="1641921"/>
                  </a:cubicBezTo>
                  <a:close/>
                  <a:moveTo>
                    <a:pt x="2699896" y="1635051"/>
                  </a:moveTo>
                  <a:cubicBezTo>
                    <a:pt x="2703690" y="1635051"/>
                    <a:pt x="2706766" y="1638127"/>
                    <a:pt x="2706766" y="1641921"/>
                  </a:cubicBezTo>
                  <a:cubicBezTo>
                    <a:pt x="2706766" y="1645715"/>
                    <a:pt x="2703690" y="1648791"/>
                    <a:pt x="2699896" y="1648791"/>
                  </a:cubicBezTo>
                  <a:cubicBezTo>
                    <a:pt x="2696102" y="1648791"/>
                    <a:pt x="2693026" y="1645715"/>
                    <a:pt x="2693026" y="1641921"/>
                  </a:cubicBezTo>
                  <a:cubicBezTo>
                    <a:pt x="2693026" y="1638127"/>
                    <a:pt x="2696102" y="1635051"/>
                    <a:pt x="2699896" y="1635051"/>
                  </a:cubicBezTo>
                  <a:close/>
                  <a:moveTo>
                    <a:pt x="3620471" y="1628181"/>
                  </a:moveTo>
                  <a:cubicBezTo>
                    <a:pt x="3624265" y="1628181"/>
                    <a:pt x="3627341" y="1629719"/>
                    <a:pt x="3627341" y="1631616"/>
                  </a:cubicBezTo>
                  <a:cubicBezTo>
                    <a:pt x="3627341" y="1633513"/>
                    <a:pt x="3624265" y="1635051"/>
                    <a:pt x="3620471" y="1635051"/>
                  </a:cubicBezTo>
                  <a:cubicBezTo>
                    <a:pt x="3616677" y="1635051"/>
                    <a:pt x="3613601" y="1633513"/>
                    <a:pt x="3613601" y="1631616"/>
                  </a:cubicBezTo>
                  <a:cubicBezTo>
                    <a:pt x="3613601" y="1629719"/>
                    <a:pt x="3616677" y="1628181"/>
                    <a:pt x="3620471" y="1628181"/>
                  </a:cubicBezTo>
                  <a:close/>
                  <a:moveTo>
                    <a:pt x="3417807" y="1593832"/>
                  </a:moveTo>
                  <a:cubicBezTo>
                    <a:pt x="3423498" y="1593832"/>
                    <a:pt x="3428112" y="1596908"/>
                    <a:pt x="3428112" y="1600702"/>
                  </a:cubicBezTo>
                  <a:cubicBezTo>
                    <a:pt x="3428112" y="1604496"/>
                    <a:pt x="3423498" y="1607572"/>
                    <a:pt x="3417807" y="1607572"/>
                  </a:cubicBezTo>
                  <a:cubicBezTo>
                    <a:pt x="3412116" y="1607572"/>
                    <a:pt x="3407502" y="1604496"/>
                    <a:pt x="3407502" y="1600702"/>
                  </a:cubicBezTo>
                  <a:cubicBezTo>
                    <a:pt x="3407502" y="1596908"/>
                    <a:pt x="3412116" y="1593832"/>
                    <a:pt x="3417807" y="1593832"/>
                  </a:cubicBezTo>
                  <a:close/>
                  <a:moveTo>
                    <a:pt x="2631197" y="1580092"/>
                  </a:moveTo>
                  <a:cubicBezTo>
                    <a:pt x="2636888" y="1580092"/>
                    <a:pt x="2641502" y="1584706"/>
                    <a:pt x="2641502" y="1590397"/>
                  </a:cubicBezTo>
                  <a:cubicBezTo>
                    <a:pt x="2641502" y="1596088"/>
                    <a:pt x="2636888" y="1600702"/>
                    <a:pt x="2631197" y="1600702"/>
                  </a:cubicBezTo>
                  <a:cubicBezTo>
                    <a:pt x="2625506" y="1600702"/>
                    <a:pt x="2620892" y="1596088"/>
                    <a:pt x="2620892" y="1590397"/>
                  </a:cubicBezTo>
                  <a:cubicBezTo>
                    <a:pt x="2620892" y="1584706"/>
                    <a:pt x="2625506" y="1580092"/>
                    <a:pt x="2631197" y="1580092"/>
                  </a:cubicBezTo>
                  <a:close/>
                  <a:moveTo>
                    <a:pt x="3799090" y="1556048"/>
                  </a:moveTo>
                  <a:cubicBezTo>
                    <a:pt x="3802884" y="1556048"/>
                    <a:pt x="3805960" y="1559893"/>
                    <a:pt x="3805960" y="1564636"/>
                  </a:cubicBezTo>
                  <a:cubicBezTo>
                    <a:pt x="3805960" y="1569379"/>
                    <a:pt x="3802884" y="1573224"/>
                    <a:pt x="3799090" y="1573224"/>
                  </a:cubicBezTo>
                  <a:cubicBezTo>
                    <a:pt x="3795296" y="1573224"/>
                    <a:pt x="3792220" y="1569379"/>
                    <a:pt x="3792220" y="1564636"/>
                  </a:cubicBezTo>
                  <a:cubicBezTo>
                    <a:pt x="3792220" y="1559893"/>
                    <a:pt x="3795296" y="1556048"/>
                    <a:pt x="3799090" y="1556048"/>
                  </a:cubicBezTo>
                  <a:close/>
                  <a:moveTo>
                    <a:pt x="2589977" y="1501088"/>
                  </a:moveTo>
                  <a:cubicBezTo>
                    <a:pt x="2599462" y="1501088"/>
                    <a:pt x="2607152" y="1507240"/>
                    <a:pt x="2607152" y="1514828"/>
                  </a:cubicBezTo>
                  <a:cubicBezTo>
                    <a:pt x="2607152" y="1522416"/>
                    <a:pt x="2599462" y="1528568"/>
                    <a:pt x="2589977" y="1528568"/>
                  </a:cubicBezTo>
                  <a:cubicBezTo>
                    <a:pt x="2580492" y="1528568"/>
                    <a:pt x="2572802" y="1522416"/>
                    <a:pt x="2572802" y="1514828"/>
                  </a:cubicBezTo>
                  <a:cubicBezTo>
                    <a:pt x="2572802" y="1507240"/>
                    <a:pt x="2580492" y="1501088"/>
                    <a:pt x="2589977" y="1501088"/>
                  </a:cubicBezTo>
                  <a:close/>
                  <a:moveTo>
                    <a:pt x="3539750" y="1494218"/>
                  </a:moveTo>
                  <a:cubicBezTo>
                    <a:pt x="3550184" y="1494218"/>
                    <a:pt x="3558643" y="1500370"/>
                    <a:pt x="3558643" y="1507958"/>
                  </a:cubicBezTo>
                  <a:cubicBezTo>
                    <a:pt x="3558643" y="1515546"/>
                    <a:pt x="3550184" y="1521698"/>
                    <a:pt x="3539750" y="1521698"/>
                  </a:cubicBezTo>
                  <a:cubicBezTo>
                    <a:pt x="3529316" y="1521698"/>
                    <a:pt x="3520857" y="1515546"/>
                    <a:pt x="3520857" y="1507958"/>
                  </a:cubicBezTo>
                  <a:cubicBezTo>
                    <a:pt x="3520857" y="1500370"/>
                    <a:pt x="3529316" y="1494218"/>
                    <a:pt x="3539750" y="1494218"/>
                  </a:cubicBezTo>
                  <a:close/>
                  <a:moveTo>
                    <a:pt x="2328918" y="1494218"/>
                  </a:moveTo>
                  <a:cubicBezTo>
                    <a:pt x="2332711" y="1494218"/>
                    <a:pt x="2335788" y="1495756"/>
                    <a:pt x="2335788" y="1497653"/>
                  </a:cubicBezTo>
                  <a:cubicBezTo>
                    <a:pt x="2335788" y="1499550"/>
                    <a:pt x="2332711" y="1501088"/>
                    <a:pt x="2328918" y="1501088"/>
                  </a:cubicBezTo>
                  <a:cubicBezTo>
                    <a:pt x="2325124" y="1501088"/>
                    <a:pt x="2322048" y="1499550"/>
                    <a:pt x="2322048" y="1497653"/>
                  </a:cubicBezTo>
                  <a:cubicBezTo>
                    <a:pt x="2322048" y="1495756"/>
                    <a:pt x="2325124" y="1494218"/>
                    <a:pt x="2328918" y="1494218"/>
                  </a:cubicBezTo>
                  <a:close/>
                  <a:moveTo>
                    <a:pt x="3467614" y="1480478"/>
                  </a:moveTo>
                  <a:cubicBezTo>
                    <a:pt x="3478048" y="1480478"/>
                    <a:pt x="3486507" y="1486630"/>
                    <a:pt x="3486507" y="1494218"/>
                  </a:cubicBezTo>
                  <a:cubicBezTo>
                    <a:pt x="3486507" y="1501806"/>
                    <a:pt x="3478048" y="1507958"/>
                    <a:pt x="3467614" y="1507958"/>
                  </a:cubicBezTo>
                  <a:cubicBezTo>
                    <a:pt x="3457180" y="1507958"/>
                    <a:pt x="3448721" y="1501806"/>
                    <a:pt x="3448721" y="1494218"/>
                  </a:cubicBezTo>
                  <a:cubicBezTo>
                    <a:pt x="3448721" y="1486630"/>
                    <a:pt x="3457180" y="1480478"/>
                    <a:pt x="3467614" y="1480478"/>
                  </a:cubicBezTo>
                  <a:close/>
                  <a:moveTo>
                    <a:pt x="2665546" y="1408343"/>
                  </a:moveTo>
                  <a:cubicBezTo>
                    <a:pt x="2669340" y="1408343"/>
                    <a:pt x="2672416" y="1411419"/>
                    <a:pt x="2672416" y="1415213"/>
                  </a:cubicBezTo>
                  <a:cubicBezTo>
                    <a:pt x="2672416" y="1419007"/>
                    <a:pt x="2669340" y="1422083"/>
                    <a:pt x="2665546" y="1422083"/>
                  </a:cubicBezTo>
                  <a:cubicBezTo>
                    <a:pt x="2661752" y="1422083"/>
                    <a:pt x="2658676" y="1419007"/>
                    <a:pt x="2658676" y="1415213"/>
                  </a:cubicBezTo>
                  <a:cubicBezTo>
                    <a:pt x="2658676" y="1411419"/>
                    <a:pt x="2661752" y="1408343"/>
                    <a:pt x="2665546" y="1408343"/>
                  </a:cubicBezTo>
                  <a:close/>
                  <a:moveTo>
                    <a:pt x="3486507" y="1394603"/>
                  </a:moveTo>
                  <a:cubicBezTo>
                    <a:pt x="3490301" y="1394603"/>
                    <a:pt x="3493377" y="1396141"/>
                    <a:pt x="3493377" y="1398038"/>
                  </a:cubicBezTo>
                  <a:cubicBezTo>
                    <a:pt x="3493377" y="1399935"/>
                    <a:pt x="3490301" y="1401473"/>
                    <a:pt x="3486507" y="1401473"/>
                  </a:cubicBezTo>
                  <a:cubicBezTo>
                    <a:pt x="3482713" y="1401473"/>
                    <a:pt x="3479637" y="1399935"/>
                    <a:pt x="3479637" y="1398038"/>
                  </a:cubicBezTo>
                  <a:cubicBezTo>
                    <a:pt x="3479637" y="1396141"/>
                    <a:pt x="3482713" y="1394603"/>
                    <a:pt x="3486507" y="1394603"/>
                  </a:cubicBezTo>
                  <a:close/>
                  <a:moveTo>
                    <a:pt x="3374871" y="1322469"/>
                  </a:moveTo>
                  <a:cubicBezTo>
                    <a:pt x="3385305" y="1322469"/>
                    <a:pt x="3393764" y="1328621"/>
                    <a:pt x="3393764" y="1336209"/>
                  </a:cubicBezTo>
                  <a:cubicBezTo>
                    <a:pt x="3393764" y="1343797"/>
                    <a:pt x="3385305" y="1349949"/>
                    <a:pt x="3374871" y="1349949"/>
                  </a:cubicBezTo>
                  <a:cubicBezTo>
                    <a:pt x="3364437" y="1349949"/>
                    <a:pt x="3355978" y="1343797"/>
                    <a:pt x="3355978" y="1336209"/>
                  </a:cubicBezTo>
                  <a:cubicBezTo>
                    <a:pt x="3355978" y="1328621"/>
                    <a:pt x="3364437" y="1322469"/>
                    <a:pt x="3374871" y="1322469"/>
                  </a:cubicBezTo>
                  <a:close/>
                  <a:moveTo>
                    <a:pt x="3572381" y="1308729"/>
                  </a:moveTo>
                  <a:cubicBezTo>
                    <a:pt x="3576175" y="1308729"/>
                    <a:pt x="3579251" y="1311805"/>
                    <a:pt x="3579251" y="1315599"/>
                  </a:cubicBezTo>
                  <a:cubicBezTo>
                    <a:pt x="3579251" y="1319393"/>
                    <a:pt x="3576175" y="1322469"/>
                    <a:pt x="3572381" y="1322469"/>
                  </a:cubicBezTo>
                  <a:cubicBezTo>
                    <a:pt x="3568587" y="1322469"/>
                    <a:pt x="3565511" y="1319393"/>
                    <a:pt x="3565511" y="1315599"/>
                  </a:cubicBezTo>
                  <a:cubicBezTo>
                    <a:pt x="3565511" y="1311805"/>
                    <a:pt x="3568587" y="1308729"/>
                    <a:pt x="3572381" y="1308729"/>
                  </a:cubicBezTo>
                  <a:close/>
                  <a:moveTo>
                    <a:pt x="3579251" y="1164460"/>
                  </a:moveTo>
                  <a:cubicBezTo>
                    <a:pt x="3583045" y="1164460"/>
                    <a:pt x="3586121" y="1167536"/>
                    <a:pt x="3586121" y="1171330"/>
                  </a:cubicBezTo>
                  <a:cubicBezTo>
                    <a:pt x="3586121" y="1175124"/>
                    <a:pt x="3583045" y="1178200"/>
                    <a:pt x="3579251" y="1178200"/>
                  </a:cubicBezTo>
                  <a:cubicBezTo>
                    <a:pt x="3575457" y="1178200"/>
                    <a:pt x="3572381" y="1175124"/>
                    <a:pt x="3572381" y="1171330"/>
                  </a:cubicBezTo>
                  <a:cubicBezTo>
                    <a:pt x="3572381" y="1167536"/>
                    <a:pt x="3575457" y="1164460"/>
                    <a:pt x="3579251" y="1164460"/>
                  </a:cubicBezTo>
                  <a:close/>
                  <a:moveTo>
                    <a:pt x="3428112" y="1106064"/>
                  </a:moveTo>
                  <a:cubicBezTo>
                    <a:pt x="3431906" y="1106064"/>
                    <a:pt x="3434982" y="1109909"/>
                    <a:pt x="3434982" y="1114652"/>
                  </a:cubicBezTo>
                  <a:cubicBezTo>
                    <a:pt x="3434982" y="1119395"/>
                    <a:pt x="3431906" y="1123240"/>
                    <a:pt x="3428112" y="1123240"/>
                  </a:cubicBezTo>
                  <a:cubicBezTo>
                    <a:pt x="3424318" y="1123240"/>
                    <a:pt x="3421242" y="1119395"/>
                    <a:pt x="3421242" y="1114652"/>
                  </a:cubicBezTo>
                  <a:cubicBezTo>
                    <a:pt x="3421242" y="1109909"/>
                    <a:pt x="3424318" y="1106064"/>
                    <a:pt x="3428112" y="1106064"/>
                  </a:cubicBezTo>
                  <a:close/>
                  <a:moveTo>
                    <a:pt x="3572381" y="913705"/>
                  </a:moveTo>
                  <a:cubicBezTo>
                    <a:pt x="3576175" y="913705"/>
                    <a:pt x="3579251" y="916781"/>
                    <a:pt x="3579251" y="920575"/>
                  </a:cubicBezTo>
                  <a:cubicBezTo>
                    <a:pt x="3579251" y="924369"/>
                    <a:pt x="3576175" y="927445"/>
                    <a:pt x="3572381" y="927445"/>
                  </a:cubicBezTo>
                  <a:cubicBezTo>
                    <a:pt x="3568587" y="927445"/>
                    <a:pt x="3565511" y="924369"/>
                    <a:pt x="3565511" y="920575"/>
                  </a:cubicBezTo>
                  <a:cubicBezTo>
                    <a:pt x="3565511" y="916781"/>
                    <a:pt x="3568587" y="913705"/>
                    <a:pt x="3572381" y="913705"/>
                  </a:cubicBezTo>
                  <a:close/>
                  <a:moveTo>
                    <a:pt x="3685736" y="820963"/>
                  </a:moveTo>
                  <a:cubicBezTo>
                    <a:pt x="3689530" y="820963"/>
                    <a:pt x="3692606" y="824039"/>
                    <a:pt x="3692606" y="827832"/>
                  </a:cubicBezTo>
                  <a:cubicBezTo>
                    <a:pt x="3692606" y="831627"/>
                    <a:pt x="3689530" y="834703"/>
                    <a:pt x="3685736" y="834703"/>
                  </a:cubicBezTo>
                  <a:cubicBezTo>
                    <a:pt x="3681942" y="834703"/>
                    <a:pt x="3678866" y="831627"/>
                    <a:pt x="3678866" y="827832"/>
                  </a:cubicBezTo>
                  <a:cubicBezTo>
                    <a:pt x="3678866" y="824039"/>
                    <a:pt x="3681942" y="820963"/>
                    <a:pt x="3685736" y="820963"/>
                  </a:cubicBezTo>
                  <a:close/>
                  <a:moveTo>
                    <a:pt x="2292852" y="721347"/>
                  </a:moveTo>
                  <a:cubicBezTo>
                    <a:pt x="2297595" y="721347"/>
                    <a:pt x="2301440" y="724423"/>
                    <a:pt x="2301440" y="728216"/>
                  </a:cubicBezTo>
                  <a:cubicBezTo>
                    <a:pt x="2301440" y="732010"/>
                    <a:pt x="2297595" y="735086"/>
                    <a:pt x="2292852" y="735086"/>
                  </a:cubicBezTo>
                  <a:cubicBezTo>
                    <a:pt x="2288109" y="735086"/>
                    <a:pt x="2284264" y="732010"/>
                    <a:pt x="2284264" y="728216"/>
                  </a:cubicBezTo>
                  <a:cubicBezTo>
                    <a:pt x="2284264" y="724423"/>
                    <a:pt x="2288109" y="721347"/>
                    <a:pt x="2292852" y="721347"/>
                  </a:cubicBezTo>
                  <a:close/>
                  <a:moveTo>
                    <a:pt x="3538032" y="680127"/>
                  </a:moveTo>
                  <a:cubicBezTo>
                    <a:pt x="3543723" y="680127"/>
                    <a:pt x="3548337" y="683203"/>
                    <a:pt x="3548337" y="686997"/>
                  </a:cubicBezTo>
                  <a:cubicBezTo>
                    <a:pt x="3548337" y="690790"/>
                    <a:pt x="3543723" y="693866"/>
                    <a:pt x="3538032" y="693866"/>
                  </a:cubicBezTo>
                  <a:cubicBezTo>
                    <a:pt x="3532341" y="693866"/>
                    <a:pt x="3527727" y="690790"/>
                    <a:pt x="3527727" y="686997"/>
                  </a:cubicBezTo>
                  <a:cubicBezTo>
                    <a:pt x="3527727" y="683203"/>
                    <a:pt x="3532341" y="680127"/>
                    <a:pt x="3538032" y="680127"/>
                  </a:cubicBezTo>
                  <a:close/>
                  <a:moveTo>
                    <a:pt x="2742833" y="477464"/>
                  </a:moveTo>
                  <a:cubicBezTo>
                    <a:pt x="2747576" y="477464"/>
                    <a:pt x="2751421" y="481310"/>
                    <a:pt x="2751421" y="486053"/>
                  </a:cubicBezTo>
                  <a:cubicBezTo>
                    <a:pt x="2751421" y="490796"/>
                    <a:pt x="2747576" y="494641"/>
                    <a:pt x="2742833" y="494641"/>
                  </a:cubicBezTo>
                  <a:cubicBezTo>
                    <a:pt x="2738090" y="494641"/>
                    <a:pt x="2734245" y="490796"/>
                    <a:pt x="2734245" y="486053"/>
                  </a:cubicBezTo>
                  <a:cubicBezTo>
                    <a:pt x="2734245" y="481310"/>
                    <a:pt x="2738090" y="477464"/>
                    <a:pt x="2742833" y="477464"/>
                  </a:cubicBezTo>
                  <a:close/>
                  <a:moveTo>
                    <a:pt x="3288995" y="0"/>
                  </a:moveTo>
                  <a:cubicBezTo>
                    <a:pt x="3299429" y="0"/>
                    <a:pt x="3307888" y="6152"/>
                    <a:pt x="3307888" y="13740"/>
                  </a:cubicBezTo>
                  <a:cubicBezTo>
                    <a:pt x="3307888" y="21328"/>
                    <a:pt x="3299429" y="27480"/>
                    <a:pt x="3288995" y="27480"/>
                  </a:cubicBezTo>
                  <a:cubicBezTo>
                    <a:pt x="3278561" y="27480"/>
                    <a:pt x="3270102" y="21328"/>
                    <a:pt x="3270102" y="13740"/>
                  </a:cubicBezTo>
                  <a:cubicBezTo>
                    <a:pt x="3270102" y="6152"/>
                    <a:pt x="3278561" y="0"/>
                    <a:pt x="3288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6096000" y="2947087"/>
            <a:ext cx="5426076" cy="1621509"/>
          </a:xfrm>
        </p:spPr>
        <p:txBody>
          <a:bodyPr lIns="90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9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0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1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2559050" y="3872865"/>
            <a:ext cx="7129145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2452370" y="3819525"/>
            <a:ext cx="106680" cy="106680"/>
          </a:xfrm>
          <a:prstGeom prst="ellipse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688195" y="3819525"/>
            <a:ext cx="106680" cy="106680"/>
          </a:xfrm>
          <a:prstGeom prst="ellipse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2559050" y="2471420"/>
            <a:ext cx="7129145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2452370" y="2418080"/>
            <a:ext cx="106680" cy="106680"/>
          </a:xfrm>
          <a:prstGeom prst="ellipse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9688195" y="2418080"/>
            <a:ext cx="106680" cy="106680"/>
          </a:xfrm>
          <a:prstGeom prst="ellipse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452369" y="2578099"/>
            <a:ext cx="7342506" cy="1170821"/>
          </a:xfrm>
        </p:spPr>
        <p:txBody>
          <a:bodyPr anchor="b">
            <a:normAutofit/>
          </a:bodyPr>
          <a:lstStyle>
            <a:lvl1pPr algn="ctr">
              <a:defRPr sz="5400" spc="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2452369" y="3996810"/>
            <a:ext cx="7342506" cy="578188"/>
          </a:xfrm>
        </p:spPr>
        <p:txBody>
          <a:bodyPr>
            <a:normAutofit/>
          </a:bodyPr>
          <a:lstStyle>
            <a:lvl1pPr marL="0" indent="0" algn="ctr">
              <a:buNone/>
              <a:defRPr sz="2400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3888" y="1369054"/>
            <a:ext cx="10944224" cy="2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30777" y="137160"/>
            <a:ext cx="11730446" cy="66555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23888" y="406800"/>
            <a:ext cx="10944225" cy="863601"/>
          </a:xfrm>
        </p:spPr>
        <p:txBody>
          <a:bodyPr bIns="468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3888" y="1491256"/>
            <a:ext cx="10944224" cy="4895850"/>
          </a:xfrm>
        </p:spPr>
        <p:txBody>
          <a:bodyPr bIns="468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419505"/>
            <a:ext cx="2700000" cy="31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419505"/>
            <a:ext cx="3960000" cy="31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419505"/>
            <a:ext cx="2700000" cy="31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04833" y="476808"/>
            <a:ext cx="10782334" cy="59043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543219" y="2895138"/>
            <a:ext cx="5105562" cy="86317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3543219" y="3903201"/>
            <a:ext cx="5105562" cy="13679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2452370" y="2418080"/>
            <a:ext cx="7342505" cy="106680"/>
            <a:chOff x="2452370" y="2418080"/>
            <a:chExt cx="7342505" cy="106680"/>
          </a:xfrm>
        </p:grpSpPr>
        <p:cxnSp>
          <p:nvCxnSpPr>
            <p:cNvPr id="13" name="直接连接符 12"/>
            <p:cNvCxnSpPr/>
            <p:nvPr>
              <p:custDataLst>
                <p:tags r:id="rId9"/>
              </p:custDataLst>
            </p:nvPr>
          </p:nvCxnSpPr>
          <p:spPr>
            <a:xfrm>
              <a:off x="2559050" y="2471420"/>
              <a:ext cx="7129145" cy="0"/>
            </a:xfrm>
            <a:prstGeom prst="line">
              <a:avLst/>
            </a:prstGeom>
            <a:ln w="19050">
              <a:solidFill>
                <a:schemeClr val="bg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>
              <p:custDataLst>
                <p:tags r:id="rId10"/>
              </p:custDataLst>
            </p:nvPr>
          </p:nvSpPr>
          <p:spPr>
            <a:xfrm>
              <a:off x="2452370" y="2418080"/>
              <a:ext cx="106680" cy="106680"/>
            </a:xfrm>
            <a:prstGeom prst="ellipse">
              <a:avLst/>
            </a:prstGeom>
            <a:noFill/>
            <a:ln w="19050">
              <a:solidFill>
                <a:schemeClr val="bg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1"/>
              </p:custDataLst>
            </p:nvPr>
          </p:nvSpPr>
          <p:spPr>
            <a:xfrm>
              <a:off x="9688195" y="2418080"/>
              <a:ext cx="106680" cy="106680"/>
            </a:xfrm>
            <a:prstGeom prst="ellipse">
              <a:avLst/>
            </a:prstGeom>
            <a:noFill/>
            <a:ln w="19050">
              <a:solidFill>
                <a:schemeClr val="bg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6000" y="334008"/>
            <a:ext cx="10440000" cy="101709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000" y="1547446"/>
            <a:ext cx="10440000" cy="46248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000"/>
                    </a14:imgEffect>
                    <a14:imgEffect>
                      <a14:saturation sa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46"/>
          <a:stretch>
            <a:fillRect/>
          </a:stretch>
        </p:blipFill>
        <p:spPr>
          <a:xfrm>
            <a:off x="9560168" y="3728017"/>
            <a:ext cx="2870861" cy="3165074"/>
          </a:xfrm>
          <a:custGeom>
            <a:avLst/>
            <a:gdLst>
              <a:gd name="connsiteX0" fmla="*/ 0 w 5968434"/>
              <a:gd name="connsiteY0" fmla="*/ 0 h 6858000"/>
              <a:gd name="connsiteX1" fmla="*/ 5968434 w 5968434"/>
              <a:gd name="connsiteY1" fmla="*/ 0 h 6858000"/>
              <a:gd name="connsiteX2" fmla="*/ 5968434 w 5968434"/>
              <a:gd name="connsiteY2" fmla="*/ 6858000 h 6858000"/>
              <a:gd name="connsiteX3" fmla="*/ 0 w 59684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434" h="6858000">
                <a:moveTo>
                  <a:pt x="0" y="0"/>
                </a:moveTo>
                <a:lnTo>
                  <a:pt x="5968434" y="0"/>
                </a:lnTo>
                <a:lnTo>
                  <a:pt x="59684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 flipV="1">
            <a:off x="995363" y="1430882"/>
            <a:ext cx="10282237" cy="97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>
            <a:off x="2559050" y="3872865"/>
            <a:ext cx="7129145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2452370" y="3819525"/>
            <a:ext cx="106680" cy="106680"/>
          </a:xfrm>
          <a:prstGeom prst="ellipse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9688195" y="3819525"/>
            <a:ext cx="106680" cy="106680"/>
          </a:xfrm>
          <a:prstGeom prst="ellipse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2559050" y="2471420"/>
            <a:ext cx="7129145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2452370" y="2418080"/>
            <a:ext cx="106680" cy="106680"/>
          </a:xfrm>
          <a:prstGeom prst="ellipse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9688195" y="2418080"/>
            <a:ext cx="106680" cy="106680"/>
          </a:xfrm>
          <a:prstGeom prst="ellipse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2559049" y="2524760"/>
            <a:ext cx="7073902" cy="1286306"/>
          </a:xfrm>
        </p:spPr>
        <p:txBody>
          <a:bodyPr anchor="b">
            <a:normAutofit/>
          </a:bodyPr>
          <a:lstStyle>
            <a:lvl1pPr algn="ctr">
              <a:defRPr sz="6600" spc="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5422900"/>
            <a:ext cx="12191999" cy="143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6"/>
          <a:stretch>
            <a:fillRect/>
          </a:stretch>
        </p:blipFill>
        <p:spPr>
          <a:xfrm>
            <a:off x="847725" y="971550"/>
            <a:ext cx="3978275" cy="4571217"/>
          </a:xfrm>
          <a:custGeom>
            <a:avLst/>
            <a:gdLst>
              <a:gd name="connsiteX0" fmla="*/ 0 w 5968434"/>
              <a:gd name="connsiteY0" fmla="*/ 0 h 6858000"/>
              <a:gd name="connsiteX1" fmla="*/ 5968434 w 5968434"/>
              <a:gd name="connsiteY1" fmla="*/ 0 h 6858000"/>
              <a:gd name="connsiteX2" fmla="*/ 5968434 w 5968434"/>
              <a:gd name="connsiteY2" fmla="*/ 6858000 h 6858000"/>
              <a:gd name="connsiteX3" fmla="*/ 0 w 59684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434" h="6858000">
                <a:moveTo>
                  <a:pt x="0" y="0"/>
                </a:moveTo>
                <a:lnTo>
                  <a:pt x="5968434" y="0"/>
                </a:lnTo>
                <a:lnTo>
                  <a:pt x="59684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479216" y="3103260"/>
            <a:ext cx="5419185" cy="895350"/>
          </a:xfrm>
        </p:spPr>
        <p:txBody>
          <a:bodyPr l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480332" y="4070350"/>
            <a:ext cx="5419185" cy="67582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tags" Target="../tags/tag18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52370" y="2510155"/>
            <a:ext cx="7342505" cy="14865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如何快速成交订单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许昌金叶发制品有限公司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6880" y="4832350"/>
            <a:ext cx="1654810" cy="5708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2400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</a:rPr>
              <a:t>王玉龙</a:t>
            </a:r>
            <a:endParaRPr lang="zh-CN" altLang="en-US" sz="2400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568825" y="973138"/>
            <a:ext cx="0" cy="494030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4675" y="3013869"/>
            <a:ext cx="350836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目录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5411788" y="1095375"/>
            <a:ext cx="879475" cy="8794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fontAlgn="auto">
              <a:buFontTx/>
              <a:buNone/>
              <a:defRPr/>
            </a:pPr>
            <a:r>
              <a:rPr lang="en-US" altLang="zh-CN" sz="32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lang="en-US" altLang="zh-CN" sz="32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220" name="文本框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77038" y="1079500"/>
            <a:ext cx="419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客户背景分析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221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77038" y="1495425"/>
            <a:ext cx="41989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国家，产品用途，身份信息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: 圆角 4"/>
          <p:cNvSpPr/>
          <p:nvPr>
            <p:custDataLst>
              <p:tags r:id="rId6"/>
            </p:custDataLst>
          </p:nvPr>
        </p:nvSpPr>
        <p:spPr>
          <a:xfrm>
            <a:off x="5411788" y="3015457"/>
            <a:ext cx="879475" cy="8794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fontAlgn="auto">
              <a:buFontTx/>
              <a:buNone/>
              <a:defRPr/>
            </a:pPr>
            <a:r>
              <a:rPr lang="en-US" altLang="zh-CN" sz="32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lang="en-US" altLang="zh-CN" sz="32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223" name="文本框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77038" y="3013551"/>
            <a:ext cx="419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成单六要素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224" name="文本框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77038" y="3428206"/>
            <a:ext cx="41989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造型，数量，长度，邮箱，地址，电话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: 圆角 5"/>
          <p:cNvSpPr/>
          <p:nvPr>
            <p:custDataLst>
              <p:tags r:id="rId9"/>
            </p:custDataLst>
          </p:nvPr>
        </p:nvSpPr>
        <p:spPr>
          <a:xfrm>
            <a:off x="5411788" y="4935538"/>
            <a:ext cx="879475" cy="87947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fontAlgn="auto">
              <a:buFontTx/>
              <a:buNone/>
              <a:defRPr/>
            </a:pPr>
            <a:r>
              <a:rPr lang="en-US" altLang="zh-CN" sz="32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lang="en-US" altLang="zh-CN" sz="32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226" name="文本框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777038" y="4935538"/>
            <a:ext cx="419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成交过程中的注意事项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227" name="文本框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77038" y="5359400"/>
            <a:ext cx="41989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客户满意度，心理变化，侧重点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客户背景分析</a:t>
            </a:r>
            <a:endParaRPr lang="zh-CN" altLang="en-US" dirty="0"/>
          </a:p>
        </p:txBody>
      </p:sp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17980"/>
            <a:ext cx="2167890" cy="4624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0255" y="1617980"/>
            <a:ext cx="585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首先判断客户的身份，零售商，批发商，自用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10255" y="2104390"/>
            <a:ext cx="5326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其次，根据客户浏览图片进一步确定客户的身份</a:t>
            </a:r>
            <a:endParaRPr lang="zh-CN" altLang="en-US"/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55" y="3437255"/>
            <a:ext cx="8926195" cy="3395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10255" y="2585085"/>
            <a:ext cx="5448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最后，通过询问客户产品用途，受众来最终确定客户身份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成交六要素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76000" y="1471246"/>
            <a:ext cx="10440000" cy="4624849"/>
          </a:xfrm>
        </p:spPr>
        <p:txBody>
          <a:bodyPr/>
          <a:lstStyle/>
          <a:p>
            <a:r>
              <a:rPr lang="zh-CN" altLang="en-US" dirty="0"/>
              <a:t>在报完价后，迅速向客户要</a:t>
            </a:r>
            <a:r>
              <a:rPr lang="zh-CN" altLang="en-US" dirty="0">
                <a:solidFill>
                  <a:srgbClr val="FF0000"/>
                </a:solidFill>
              </a:rPr>
              <a:t>邮箱，地址，电话。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根据客户的反应，进一步判断客户购买迫切程度。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客户及时回复，要尽快起草订单，以防客户反悔。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如果客户看后未回复，及时追问客户的顾虑（价格，发货时效），进一步挖掘客户的需求。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成交六要素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75365" y="1446481"/>
            <a:ext cx="10440000" cy="46248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产品：明确客户的产品需求，有针对性的介绍产品，更好的服务客户。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产品造型，长度，数量</a:t>
            </a:r>
            <a:r>
              <a:rPr lang="zh-CN" altLang="en-US" dirty="0"/>
              <a:t>，这是给客户报价的前提。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忌：东拉西扯，不进入正题，不仅浪费自己的时间，同时会导致客户注意力分散，最后无法成交。通过询问订单来确定客户是否有真实需求。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cs typeface="微软雅黑" panose="020B0503020204020204" charset="-122"/>
                <a:sym typeface="+mn-ea"/>
              </a:rPr>
              <a:t>成交过程中的注意事项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76000" y="1471246"/>
            <a:ext cx="10440000" cy="46248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作为一个电商顾客，</a:t>
            </a:r>
            <a:r>
              <a:rPr lang="zh-CN" altLang="en-US" dirty="0">
                <a:solidFill>
                  <a:srgbClr val="FF0000"/>
                </a:solidFill>
              </a:rPr>
              <a:t>客户满意度</a:t>
            </a:r>
            <a:r>
              <a:rPr lang="zh-CN" altLang="en-US" dirty="0"/>
              <a:t>是尤为重要的，只有客户满意了，才有可能给你订单。主要体现在以下三个方面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.专业度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你的专业知识的高低程度决定了你是否能得到客户的认可。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.同理度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设身处地的为客户着想，用心感受客户的真实需求。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.反应度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作为客户，需要的是积极主动的服务态度，客户是可以通过字里行间的文字隔着屏幕感受到你的热情的，这点尤为重要。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微软雅黑" panose="020B0503020204020204" charset="-122"/>
                <a:sym typeface="+mn-ea"/>
              </a:rPr>
              <a:t>成交过程中的注意事项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76000" y="1471246"/>
            <a:ext cx="10440000" cy="46248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了解客户的托辞。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I will get back to you.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 will ask my parter then I will contact you .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当你报完价后，客户说这些话，订单失败的可能性正在逐渐增大，你需要马上想出对策。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约定再次联系日期。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用样品订单吸引注意力以继续交流。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以折扣，促销，低价勾起客户继续聊天的兴趣。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cs typeface="微软雅黑" panose="020B0503020204020204" charset="-122"/>
                <a:sym typeface="+mn-ea"/>
              </a:rPr>
              <a:t>成交过程中的注意事项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76000" y="1471246"/>
            <a:ext cx="10440000" cy="4624849"/>
          </a:xfrm>
        </p:spPr>
        <p:txBody>
          <a:bodyPr/>
          <a:lstStyle/>
          <a:p>
            <a:r>
              <a:rPr lang="zh-CN" altLang="en-US" dirty="0"/>
              <a:t>客户的侧重点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不同国家地区，需要的产品质量也不一样，对价格的承受能力也不一样，需要在与客户的交流中明确客户的侧重点。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非洲客户对于价格会更关心一点，而欧美客户更注重产品本身。当然更要根据客户的要求去推荐合适的产品。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  <p:tag name="KSO_WM_SLIDE_BACKGROUND_SUBSTITUTE_COLOR" val="2062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3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background"/>
  <p:tag name="KSO_WM_TEMPLATE_INDEX" val="20191703"/>
</p:tagLst>
</file>

<file path=ppt/tags/tag165.xml><?xml version="1.0" encoding="utf-8"?>
<p:tagLst xmlns:p="http://schemas.openxmlformats.org/presentationml/2006/main">
  <p:tag name="KSO_WM_UNIT_ISCONTENTSTITLE" val="0"/>
  <p:tag name="KSO_WM_UNIT_PRESET_TEXT" val="品牌项目推广方案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3_1*a*1"/>
  <p:tag name="KSO_WM_TEMPLATE_CATEGORY" val="background"/>
  <p:tag name="KSO_WM_TEMPLATE_INDEX" val="20191703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ISCONTENTSTITLE" val="0"/>
  <p:tag name="KSO_WM_UNIT_PRESET_TEXT" val="点击此处填写公司名称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background20191703_1*b*1"/>
  <p:tag name="KSO_WM_TEMPLATE_CATEGORY" val="background"/>
  <p:tag name="KSO_WM_TEMPLATE_INDEX" val="20191703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TEMPLATE_CATEGORY" val="background"/>
  <p:tag name="KSO_WM_TEMPLATE_INDEX" val="20191703"/>
  <p:tag name="KSO_WM_SLIDE_ID" val="background20191703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"/>
  <p:tag name="KSO_WM_SLIDE_LAYOUT_CNT" val="1_1"/>
  <p:tag name="KSO_WM_TEMPLATE_THUMBS_INDEX" val="1、2、3、4"/>
  <p:tag name="KSO_WM_SLIDE_COVER_HASPICTURE" val="2"/>
  <p:tag name="KSO_WM_SLIDE_COVER_TEMPLATE_COLOR_SCHEME" val="{&quot;colors&quot;:[&quot;#ffffff&quot;,&quot;#bb516a&quot;,&quot;#bb516a&quot;,&quot;#ffffff&quot;,&quot;#bb516a&quot;,&quot;#ffffff&quot;,&quot;#bb516a&quot;,&quot;#ffffff&quot;,&quot;#0563c1&quot;,&quot;#954d72&quot;]}"/>
  <p:tag name="KSO_WM_UNIT_VEER_ID" val="0"/>
  <p:tag name="KSO_WM_SLIDE_MODEL_TYPE" val="cover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0"/>
  <p:tag name="KSO_WM_UNIT_ID" val="custom20196581_2*i*0"/>
  <p:tag name="KSO_WM_TEMPLATE_CATEGORY" val="custom"/>
  <p:tag name="KSO_WM_TEMPLATE_INDEX" val="20196581"/>
  <p:tag name="KSO_WM_UNIT_LAYERLEVEL" val="1"/>
  <p:tag name="KSO_WM_TAG_VERSION" val="1.0"/>
  <p:tag name="KSO_WM_BEAUTIFY_FLAG" val="#wm#"/>
  <p:tag name="KSO_WM_UNIT_LINE_FORE_SCHEMECOLOR_INDEX" val="10"/>
  <p:tag name="KSO_WM_UNIT_LINE_FILL_TYPE" val="2"/>
  <p:tag name="KSO_WM_UNIT_USESOURCEFORMAT_APPLY" val="1"/>
</p:tagLst>
</file>

<file path=ppt/tags/tag169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81_2*a*1"/>
  <p:tag name="KSO_WM_TEMPLATE_CATEGORY" val="custom"/>
  <p:tag name="KSO_WM_TEMPLATE_INDEX" val="20196581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70.xml><?xml version="1.0" encoding="utf-8"?>
<p:tagLst xmlns:p="http://schemas.openxmlformats.org/presentationml/2006/main"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6581_2*l_h_i*1_1_1"/>
  <p:tag name="KSO_WM_TEMPLATE_CATEGORY" val="custom"/>
  <p:tag name="KSO_WM_TEMPLATE_INDEX" val="20196581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196581_2*l_h_a*1_1_1"/>
  <p:tag name="KSO_WM_TEMPLATE_CATEGORY" val="custom"/>
  <p:tag name="KSO_WM_TEMPLATE_INDEX" val="20196581"/>
  <p:tag name="KSO_WM_UNIT_LAYERLEVEL" val="1_1_1"/>
  <p:tag name="KSO_WM_TAG_VERSION" val="1.0"/>
  <p:tag name="KSO_WM_BEAUTIFY_FLAG" val="#wm#"/>
  <p:tag name="KSO_WM_UNIT_PRESET_TEXT" val="单击此处添加标题"/>
</p:tagLst>
</file>

<file path=ppt/tags/tag172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96581_2*l_h_f*1_1_1"/>
  <p:tag name="KSO_WM_TEMPLATE_CATEGORY" val="custom"/>
  <p:tag name="KSO_WM_TEMPLATE_INDEX" val="20196581"/>
  <p:tag name="KSO_WM_UNIT_LAYERLEVEL" val="1_1_1"/>
  <p:tag name="KSO_WM_TAG_VERSION" val="1.0"/>
  <p:tag name="KSO_WM_BEAUTIFY_FLAG" val="#wm#"/>
  <p:tag name="KSO_WM_UNIT_PRESET_TEXT" val="单击此处添加文本具体内容，简明扼要的阐述您的观点。"/>
</p:tagLst>
</file>

<file path=ppt/tags/tag173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6581_2*l_h_i*1_2_1"/>
  <p:tag name="KSO_WM_TEMPLATE_CATEGORY" val="custom"/>
  <p:tag name="KSO_WM_TEMPLATE_INDEX" val="20196581"/>
  <p:tag name="KSO_WM_UNIT_LAYERLEVEL" val="1_1_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196581_2*l_h_a*1_2_1"/>
  <p:tag name="KSO_WM_TEMPLATE_CATEGORY" val="custom"/>
  <p:tag name="KSO_WM_TEMPLATE_INDEX" val="20196581"/>
  <p:tag name="KSO_WM_UNIT_LAYERLEVEL" val="1_1_1"/>
  <p:tag name="KSO_WM_TAG_VERSION" val="1.0"/>
  <p:tag name="KSO_WM_BEAUTIFY_FLAG" val="#wm#"/>
  <p:tag name="KSO_WM_UNIT_PRESET_TEXT" val="单击此处添加标题"/>
</p:tagLst>
</file>

<file path=ppt/tags/tag17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96581_2*l_h_f*1_2_1"/>
  <p:tag name="KSO_WM_TEMPLATE_CATEGORY" val="custom"/>
  <p:tag name="KSO_WM_TEMPLATE_INDEX" val="20196581"/>
  <p:tag name="KSO_WM_UNIT_LAYERLEVEL" val="1_1_1"/>
  <p:tag name="KSO_WM_TAG_VERSION" val="1.0"/>
  <p:tag name="KSO_WM_BEAUTIFY_FLAG" val="#wm#"/>
  <p:tag name="KSO_WM_UNIT_PRESET_TEXT" val="单击此处添加文本具体内容，简明扼要的阐述您的观点。"/>
</p:tagLst>
</file>

<file path=ppt/tags/tag176.xml><?xml version="1.0" encoding="utf-8"?>
<p:tagLst xmlns:p="http://schemas.openxmlformats.org/presentationml/2006/main"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6581_2*l_h_i*1_3_1"/>
  <p:tag name="KSO_WM_TEMPLATE_CATEGORY" val="custom"/>
  <p:tag name="KSO_WM_TEMPLATE_INDEX" val="20196581"/>
  <p:tag name="KSO_WM_UNIT_LAYERLEVEL" val="1_1_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196581_2*l_h_a*1_3_1"/>
  <p:tag name="KSO_WM_TEMPLATE_CATEGORY" val="custom"/>
  <p:tag name="KSO_WM_TEMPLATE_INDEX" val="20196581"/>
  <p:tag name="KSO_WM_UNIT_LAYERLEVEL" val="1_1_1"/>
  <p:tag name="KSO_WM_TAG_VERSION" val="1.0"/>
  <p:tag name="KSO_WM_BEAUTIFY_FLAG" val="#wm#"/>
  <p:tag name="KSO_WM_UNIT_PRESET_TEXT" val="单击此处添加标题"/>
</p:tagLst>
</file>

<file path=ppt/tags/tag17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96581_2*l_h_f*1_3_1"/>
  <p:tag name="KSO_WM_TEMPLATE_CATEGORY" val="custom"/>
  <p:tag name="KSO_WM_TEMPLATE_INDEX" val="20196581"/>
  <p:tag name="KSO_WM_UNIT_LAYERLEVEL" val="1_1_1"/>
  <p:tag name="KSO_WM_TAG_VERSION" val="1.0"/>
  <p:tag name="KSO_WM_BEAUTIFY_FLAG" val="#wm#"/>
  <p:tag name="KSO_WM_UNIT_PRESET_TEXT" val="单击此处添加文本具体内容，简明扼要的阐述您的观点。"/>
</p:tagLst>
</file>

<file path=ppt/tags/tag179.xml><?xml version="1.0" encoding="utf-8"?>
<p:tagLst xmlns:p="http://schemas.openxmlformats.org/presentationml/2006/main">
  <p:tag name="KSO_WM_SLIDE_ID" val="custom20196581_2"/>
  <p:tag name="KSO_WM_TEMPLATE_SUBCATEGORY" val="0"/>
  <p:tag name="KSO_WM_SLIDE_TYPE" val="contents"/>
  <p:tag name="KSO_WM_SLIDE_SUBTYPE" val="diag"/>
  <p:tag name="KSO_WM_SLIDE_ITEM_CNT" val="3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1132"/>
  <p:tag name="KSO_WM_SLIDE_LAYOUT" val="a_l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ID" val="custom20191132_4*a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ISCONTENTSTITLE" val="0"/>
  <p:tag name="KSO_WM_UNIT_VALUE" val="44"/>
  <p:tag name="KSO_WM_UNIT_TYPE" val="a"/>
  <p:tag name="KSO_WM_UNIT_INDEX" val="1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2"/>
  <p:tag name="KSO_WM_UNIT_COLOR_SCHEME_PARENT_PAGE" val="0_4"/>
</p:tagLst>
</file>

<file path=ppt/tags/tag181.xml><?xml version="1.0" encoding="utf-8"?>
<p:tagLst xmlns:p="http://schemas.openxmlformats.org/presentationml/2006/main">
  <p:tag name="KSO_WM_SLIDE_ID" val="custom20191132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32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  <p:tag name="KSO_WM_TEMPLATE_SUBCATEGORY" val="0"/>
  <p:tag name="KSO_WM_SLIDE_COLORSCHEME_VERSION" val="3.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ID" val="custom20191132_4*a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ISCONTENTSTITLE" val="0"/>
  <p:tag name="KSO_WM_UNIT_VALUE" val="44"/>
  <p:tag name="KSO_WM_UNIT_TYPE" val="a"/>
  <p:tag name="KSO_WM_UNIT_INDEX" val="1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2"/>
  <p:tag name="KSO_WM_UNIT_COLOR_SCHEME_PARENT_PAGE" val="0_4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ID" val="custom20191132_4*f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VALUE" val="297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84.xml><?xml version="1.0" encoding="utf-8"?>
<p:tagLst xmlns:p="http://schemas.openxmlformats.org/presentationml/2006/main">
  <p:tag name="KSO_WM_SLIDE_ID" val="custom20191132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32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  <p:tag name="KSO_WM_TEMPLATE_SUBCATEGORY" val="0"/>
  <p:tag name="KSO_WM_SLIDE_COLORSCHEME_VERSION" val="3.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ID" val="custom20191132_4*a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ISCONTENTSTITLE" val="0"/>
  <p:tag name="KSO_WM_UNIT_VALUE" val="44"/>
  <p:tag name="KSO_WM_UNIT_TYPE" val="a"/>
  <p:tag name="KSO_WM_UNIT_INDEX" val="1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2"/>
  <p:tag name="KSO_WM_UNIT_COLOR_SCHEME_PARENT_PAGE" val="0_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ID" val="custom20191132_4*f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VALUE" val="297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87.xml><?xml version="1.0" encoding="utf-8"?>
<p:tagLst xmlns:p="http://schemas.openxmlformats.org/presentationml/2006/main">
  <p:tag name="KSO_WM_SLIDE_ID" val="custom20191132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32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  <p:tag name="KSO_WM_TEMPLATE_SUBCATEGORY" val="0"/>
  <p:tag name="KSO_WM_SLIDE_COLORSCHEME_VERSION" val="3.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ID" val="custom20191132_4*a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ISCONTENTSTITLE" val="0"/>
  <p:tag name="KSO_WM_UNIT_VALUE" val="44"/>
  <p:tag name="KSO_WM_UNIT_TYPE" val="a"/>
  <p:tag name="KSO_WM_UNIT_INDEX" val="1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2"/>
  <p:tag name="KSO_WM_UNIT_COLOR_SCHEME_PARENT_PAGE" val="0_4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ID" val="custom20191132_4*f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VALUE" val="297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9.xml><?xml version="1.0" encoding="utf-8"?>
<p:tagLst xmlns:p="http://schemas.openxmlformats.org/presentationml/2006/main">
  <p:tag name="KSO_WM_SLIDE_COLORSCHEME_VERSION" val="3.2"/>
  <p:tag name="KSO_WM_UNIT_COLOR_SCHEME_SHAPE_ID" val="9"/>
  <p:tag name="KSO_WM_UNIT_COLOR_SCHEME_PARENT_PAGE" val="2_2"/>
</p:tagLst>
</file>

<file path=ppt/tags/tag190.xml><?xml version="1.0" encoding="utf-8"?>
<p:tagLst xmlns:p="http://schemas.openxmlformats.org/presentationml/2006/main">
  <p:tag name="KSO_WM_SLIDE_ID" val="custom20191132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32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  <p:tag name="KSO_WM_TEMPLATE_SUBCATEGORY" val="0"/>
  <p:tag name="KSO_WM_SLIDE_COLORSCHEME_VERSION" val="3.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ID" val="custom20191132_4*a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ISCONTENTSTITLE" val="0"/>
  <p:tag name="KSO_WM_UNIT_VALUE" val="44"/>
  <p:tag name="KSO_WM_UNIT_TYPE" val="a"/>
  <p:tag name="KSO_WM_UNIT_INDEX" val="1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2"/>
  <p:tag name="KSO_WM_UNIT_COLOR_SCHEME_PARENT_PAGE" val="0_4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ID" val="custom20191132_4*f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VALUE" val="297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93.xml><?xml version="1.0" encoding="utf-8"?>
<p:tagLst xmlns:p="http://schemas.openxmlformats.org/presentationml/2006/main">
  <p:tag name="KSO_WM_SLIDE_ID" val="custom20191132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32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  <p:tag name="KSO_WM_TEMPLATE_SUBCATEGORY" val="0"/>
  <p:tag name="KSO_WM_SLIDE_COLORSCHEME_VERSION" val="3.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ID" val="custom20191132_4*a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ISCONTENTSTITLE" val="0"/>
  <p:tag name="KSO_WM_UNIT_VALUE" val="44"/>
  <p:tag name="KSO_WM_UNIT_TYPE" val="a"/>
  <p:tag name="KSO_WM_UNIT_INDEX" val="1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2"/>
  <p:tag name="KSO_WM_UNIT_COLOR_SCHEME_PARENT_PAGE" val="0_4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ID" val="custom20191132_4*f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VALUE" val="297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96.xml><?xml version="1.0" encoding="utf-8"?>
<p:tagLst xmlns:p="http://schemas.openxmlformats.org/presentationml/2006/main">
  <p:tag name="KSO_WM_SLIDE_ID" val="custom20191132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32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  <p:tag name="KSO_WM_TEMPLATE_SUBCATEGORY" val="0"/>
  <p:tag name="KSO_WM_SLIDE_COLORSCHEME_VERSION" val="3.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ID" val="custom20191132_15*a*1"/>
  <p:tag name="KSO_WM_TEMPLATE_CATEGORY" val="custom"/>
  <p:tag name="KSO_WM_TEMPLATE_INDEX" val="20191132"/>
  <p:tag name="KSO_WM_UNIT_LAYERLEVEL" val="1"/>
  <p:tag name="KSO_WM_TAG_VERSION" val="1.0"/>
  <p:tag name="KSO_WM_BEAUTIFY_FLAG" val="#wm#"/>
  <p:tag name="KSO_WM_UNIT_ISCONTENTSTITLE" val="0"/>
  <p:tag name="KSO_WM_UNIT_PRESET_TEXT" val="Thanks."/>
  <p:tag name="KSO_WM_UNIT_VALUE" val="4"/>
  <p:tag name="KSO_WM_UNIT_TYPE" val="a"/>
  <p:tag name="KSO_WM_UNIT_INDEX" val="1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98.xml><?xml version="1.0" encoding="utf-8"?>
<p:tagLst xmlns:p="http://schemas.openxmlformats.org/presentationml/2006/main">
  <p:tag name="KSO_WM_SLIDE_ID" val="custom20191132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1132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  <p:tag name="KSO_WM_SLIDE_BACKGROUND_SUBSTITUTE_COLOR" val="206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27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3"/>
  <p:tag name="KSO_WM_SLIDE_BACKGROUND_SUBSTITUTE_COLOR" val="206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176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5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2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89"/>
  <p:tag name="KSO_WM_UNIT_COLOR_SCHEME_PARENT_PAGE" val="2_1"/>
</p:tagLst>
</file>

<file path=ppt/tags/tag7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7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1"/>
  <p:tag name="KSO_WM_SLIDE_BACKGROUND_SUBSTITUTE_COLOR" val="2062"/>
</p:tagLst>
</file>

<file path=ppt/tags/tag7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1132"/>
  <p:tag name="KSO_WM_UNIT_COLOR_SCHEME_SHAPE_ID" val="2"/>
  <p:tag name="KSO_WM_UNIT_COLOR_SCHEME_PARENT_PAGE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8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1132"/>
  <p:tag name="KSO_WM_UNIT_COLOR_SCHEME_SHAPE_ID" val="3"/>
  <p:tag name="KSO_WM_UNIT_COLOR_SCHEME_PARENT_PAGE" val="1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84.xml><?xml version="1.0" encoding="utf-8"?>
<p:tagLst xmlns:p="http://schemas.openxmlformats.org/presentationml/2006/main">
  <p:tag name="KSO_WM_BEAUTIFY_FLAG" val="#wm#"/>
  <p:tag name="KSO_WM_TAG_VERSION" val="1.0"/>
  <p:tag name="KSO_WM_TEMPLATE_INDEX" val="20191132"/>
  <p:tag name="KSO_WM_TEMPLATE_CATEGORY" val="custom"/>
  <p:tag name="KSO_WM_TEMPLATE_SUBCATEGORY" val="0"/>
  <p:tag name="KSO_WM_TEMPLATE_THUMBS_INDEX" val="1、2、14、15"/>
  <p:tag name="KSO_WM_SLIDE_COLORSCHEME_VERSION" val="3.2"/>
  <p:tag name="KSO_WM_UNIT_COLOR_SCHEME_SHAPE_ID" val="7"/>
  <p:tag name="KSO_WM_UNIT_COLOR_SCHEME_PARENT_PAGE" val="1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1"/>
  <p:tag name="KSO_WM_UNIT_ID" val="_2*γ*1"/>
  <p:tag name="KSO_WM_UNIT_LAYERLEVEL" val="1"/>
  <p:tag name="KSO_WM_TAG_VERSION" val="1.0"/>
  <p:tag name="KSO_WM_BEAUTIFY_FLAG" val="#wm#"/>
  <p:tag name="KSO_WM_UNIT_LARGE_SHA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191132">
      <a:dk1>
        <a:srgbClr val="000000"/>
      </a:dk1>
      <a:lt1>
        <a:srgbClr val="FFFFFF"/>
      </a:lt1>
      <a:dk2>
        <a:srgbClr val="2ACDDF"/>
      </a:dk2>
      <a:lt2>
        <a:srgbClr val="F0F0F0"/>
      </a:lt2>
      <a:accent1>
        <a:srgbClr val="2ACDDF"/>
      </a:accent1>
      <a:accent2>
        <a:srgbClr val="002858"/>
      </a:accent2>
      <a:accent3>
        <a:srgbClr val="2ACDDF"/>
      </a:accent3>
      <a:accent4>
        <a:srgbClr val="002858"/>
      </a:accent4>
      <a:accent5>
        <a:srgbClr val="2ACDDF"/>
      </a:accent5>
      <a:accent6>
        <a:srgbClr val="00285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background20191703">
      <a:dk1>
        <a:srgbClr val="000000"/>
      </a:dk1>
      <a:lt1>
        <a:srgbClr val="FFFFFF"/>
      </a:lt1>
      <a:dk2>
        <a:srgbClr val="FFFFFF"/>
      </a:dk2>
      <a:lt2>
        <a:srgbClr val="BB516A"/>
      </a:lt2>
      <a:accent1>
        <a:srgbClr val="BB516A"/>
      </a:accent1>
      <a:accent2>
        <a:srgbClr val="FFFFFF"/>
      </a:accent2>
      <a:accent3>
        <a:srgbClr val="BB516A"/>
      </a:accent3>
      <a:accent4>
        <a:srgbClr val="FFFFFF"/>
      </a:accent4>
      <a:accent5>
        <a:srgbClr val="BB516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WPS 演示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1_Office 主题​​</vt:lpstr>
      <vt:lpstr>3_Office 主题​​</vt:lpstr>
      <vt:lpstr>如何快速成交订单</vt:lpstr>
      <vt:lpstr>PowerPoint 演示文稿</vt:lpstr>
      <vt:lpstr>客户背景分析</vt:lpstr>
      <vt:lpstr>成交六要素</vt:lpstr>
      <vt:lpstr>成交六要素</vt:lpstr>
      <vt:lpstr>成交过程中的注意事项</vt:lpstr>
      <vt:lpstr>成交过程中的注意事项</vt:lpstr>
      <vt:lpstr>成交过程中的注意事项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王玉龙</cp:lastModifiedBy>
  <cp:revision>124</cp:revision>
  <dcterms:created xsi:type="dcterms:W3CDTF">2017-08-03T09:01:00Z</dcterms:created>
  <dcterms:modified xsi:type="dcterms:W3CDTF">2019-02-11T14:12:32Z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