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69CDE-3331-4A6F-B4E0-67B075071F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1494D9-A4CB-4AE5-8A70-C6A88D78BFCB}">
      <dgm:prSet/>
      <dgm:spPr/>
      <dgm:t>
        <a:bodyPr/>
        <a:lstStyle/>
        <a:p>
          <a:r>
            <a:rPr lang="es-CL"/>
            <a:t>Realizamos los  ajustes correspondientes a las imágenes del satélite</a:t>
          </a:r>
          <a:endParaRPr lang="en-US"/>
        </a:p>
      </dgm:t>
    </dgm:pt>
    <dgm:pt modelId="{90977A04-DFAF-4B16-9879-71FF3C36EEA4}" type="parTrans" cxnId="{A02C307A-59EB-41BE-B513-79B24658860E}">
      <dgm:prSet/>
      <dgm:spPr/>
      <dgm:t>
        <a:bodyPr/>
        <a:lstStyle/>
        <a:p>
          <a:endParaRPr lang="en-US"/>
        </a:p>
      </dgm:t>
    </dgm:pt>
    <dgm:pt modelId="{55225D83-2673-4FDC-A27C-47B90BBED0A1}" type="sibTrans" cxnId="{A02C307A-59EB-41BE-B513-79B24658860E}">
      <dgm:prSet/>
      <dgm:spPr/>
      <dgm:t>
        <a:bodyPr/>
        <a:lstStyle/>
        <a:p>
          <a:endParaRPr lang="en-US"/>
        </a:p>
      </dgm:t>
    </dgm:pt>
    <dgm:pt modelId="{F0BF1C66-18AC-4569-BDE6-71D50A442244}">
      <dgm:prSet/>
      <dgm:spPr/>
      <dgm:t>
        <a:bodyPr/>
        <a:lstStyle/>
        <a:p>
          <a:r>
            <a:rPr lang="es-CL" dirty="0"/>
            <a:t>Consideramos un conjunto de glaciares que se encuentran cercanos unos con otros, pero no descartamos usar técnicas de clustering, para determinar estos conjuntos.</a:t>
          </a:r>
          <a:endParaRPr lang="en-US" dirty="0"/>
        </a:p>
      </dgm:t>
    </dgm:pt>
    <dgm:pt modelId="{C0EFA8FD-11C6-4276-9C7C-D11F2781BD27}" type="parTrans" cxnId="{E3FF9849-C59F-436D-A4BE-D2ECDBA558BD}">
      <dgm:prSet/>
      <dgm:spPr/>
      <dgm:t>
        <a:bodyPr/>
        <a:lstStyle/>
        <a:p>
          <a:endParaRPr lang="en-US"/>
        </a:p>
      </dgm:t>
    </dgm:pt>
    <dgm:pt modelId="{F235CD40-A3B9-4DC9-97C4-18979498E4EB}" type="sibTrans" cxnId="{E3FF9849-C59F-436D-A4BE-D2ECDBA558BD}">
      <dgm:prSet/>
      <dgm:spPr/>
      <dgm:t>
        <a:bodyPr/>
        <a:lstStyle/>
        <a:p>
          <a:endParaRPr lang="en-US"/>
        </a:p>
      </dgm:t>
    </dgm:pt>
    <dgm:pt modelId="{F1A9015E-C17B-4012-93F0-2E3F5A5C4B1F}">
      <dgm:prSet/>
      <dgm:spPr/>
      <dgm:t>
        <a:bodyPr/>
        <a:lstStyle/>
        <a:p>
          <a:r>
            <a:rPr lang="es-CL" dirty="0"/>
            <a:t>Una vez con las imágenes, realizamos cálculos de NDSI, NDGI, NDWI, para poder realizar cálculos de área para los glaciares, mediante técnicas de clustering</a:t>
          </a:r>
          <a:endParaRPr lang="en-US" dirty="0"/>
        </a:p>
      </dgm:t>
    </dgm:pt>
    <dgm:pt modelId="{984336B5-1C64-421A-91CE-76FED2BE60B2}" type="parTrans" cxnId="{0D1CF07D-FE8E-475C-91D3-F8EEF0147AD3}">
      <dgm:prSet/>
      <dgm:spPr/>
      <dgm:t>
        <a:bodyPr/>
        <a:lstStyle/>
        <a:p>
          <a:endParaRPr lang="en-US"/>
        </a:p>
      </dgm:t>
    </dgm:pt>
    <dgm:pt modelId="{87037239-7547-4B3E-B1A2-636ACFF53124}" type="sibTrans" cxnId="{0D1CF07D-FE8E-475C-91D3-F8EEF0147AD3}">
      <dgm:prSet/>
      <dgm:spPr/>
      <dgm:t>
        <a:bodyPr/>
        <a:lstStyle/>
        <a:p>
          <a:endParaRPr lang="en-US"/>
        </a:p>
      </dgm:t>
    </dgm:pt>
    <dgm:pt modelId="{85D92723-05E3-4A10-9D58-3BFBF633D67E}" type="pres">
      <dgm:prSet presAssocID="{83369CDE-3331-4A6F-B4E0-67B075071F9F}" presName="root" presStyleCnt="0">
        <dgm:presLayoutVars>
          <dgm:dir/>
          <dgm:resizeHandles val="exact"/>
        </dgm:presLayoutVars>
      </dgm:prSet>
      <dgm:spPr/>
    </dgm:pt>
    <dgm:pt modelId="{1FCFD90D-37BC-4B08-A5A5-4A8F3AB6F723}" type="pres">
      <dgm:prSet presAssocID="{2F1494D9-A4CB-4AE5-8A70-C6A88D78BFCB}" presName="compNode" presStyleCnt="0"/>
      <dgm:spPr/>
    </dgm:pt>
    <dgm:pt modelId="{9988F60A-C9BF-4E26-940E-836E202531C3}" type="pres">
      <dgm:prSet presAssocID="{2F1494D9-A4CB-4AE5-8A70-C6A88D78BFCB}" presName="bgRect" presStyleLbl="bgShp" presStyleIdx="0" presStyleCnt="3"/>
      <dgm:spPr/>
    </dgm:pt>
    <dgm:pt modelId="{005384E1-B075-4827-B2B5-9223A2A9A76B}" type="pres">
      <dgm:prSet presAssocID="{2F1494D9-A4CB-4AE5-8A70-C6A88D78BF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élite"/>
        </a:ext>
      </dgm:extLst>
    </dgm:pt>
    <dgm:pt modelId="{C7C2E93F-8DA7-4675-941D-75D19A35999F}" type="pres">
      <dgm:prSet presAssocID="{2F1494D9-A4CB-4AE5-8A70-C6A88D78BFCB}" presName="spaceRect" presStyleCnt="0"/>
      <dgm:spPr/>
    </dgm:pt>
    <dgm:pt modelId="{654BDB6E-0F3E-4CEA-8140-60F4C7FF3F20}" type="pres">
      <dgm:prSet presAssocID="{2F1494D9-A4CB-4AE5-8A70-C6A88D78BFCB}" presName="parTx" presStyleLbl="revTx" presStyleIdx="0" presStyleCnt="3">
        <dgm:presLayoutVars>
          <dgm:chMax val="0"/>
          <dgm:chPref val="0"/>
        </dgm:presLayoutVars>
      </dgm:prSet>
      <dgm:spPr/>
    </dgm:pt>
    <dgm:pt modelId="{108F7CA1-B0A4-49D0-A59E-C7A1346EA6B7}" type="pres">
      <dgm:prSet presAssocID="{55225D83-2673-4FDC-A27C-47B90BBED0A1}" presName="sibTrans" presStyleCnt="0"/>
      <dgm:spPr/>
    </dgm:pt>
    <dgm:pt modelId="{337D303D-3D8E-41F4-ABBB-C5D42B40D817}" type="pres">
      <dgm:prSet presAssocID="{F0BF1C66-18AC-4569-BDE6-71D50A442244}" presName="compNode" presStyleCnt="0"/>
      <dgm:spPr/>
    </dgm:pt>
    <dgm:pt modelId="{30026BE6-1F6A-4762-B327-8CED5862791C}" type="pres">
      <dgm:prSet presAssocID="{F0BF1C66-18AC-4569-BDE6-71D50A442244}" presName="bgRect" presStyleLbl="bgShp" presStyleIdx="1" presStyleCnt="3"/>
      <dgm:spPr/>
    </dgm:pt>
    <dgm:pt modelId="{6D555C7E-2D72-4ABC-BCBA-8E2FE2C3F56E}" type="pres">
      <dgm:prSet presAssocID="{F0BF1C66-18AC-4569-BDE6-71D50A4422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036DF5B4-0332-407F-A9AB-0855C46DE47A}" type="pres">
      <dgm:prSet presAssocID="{F0BF1C66-18AC-4569-BDE6-71D50A442244}" presName="spaceRect" presStyleCnt="0"/>
      <dgm:spPr/>
    </dgm:pt>
    <dgm:pt modelId="{4196FAC2-9200-492C-A28D-F4C6A1AD26EB}" type="pres">
      <dgm:prSet presAssocID="{F0BF1C66-18AC-4569-BDE6-71D50A442244}" presName="parTx" presStyleLbl="revTx" presStyleIdx="1" presStyleCnt="3">
        <dgm:presLayoutVars>
          <dgm:chMax val="0"/>
          <dgm:chPref val="0"/>
        </dgm:presLayoutVars>
      </dgm:prSet>
      <dgm:spPr/>
    </dgm:pt>
    <dgm:pt modelId="{B8B9B467-41B1-41C4-8C30-52D48F3172BA}" type="pres">
      <dgm:prSet presAssocID="{F235CD40-A3B9-4DC9-97C4-18979498E4EB}" presName="sibTrans" presStyleCnt="0"/>
      <dgm:spPr/>
    </dgm:pt>
    <dgm:pt modelId="{26C65E19-65A7-420B-830E-922EA3F3FBFF}" type="pres">
      <dgm:prSet presAssocID="{F1A9015E-C17B-4012-93F0-2E3F5A5C4B1F}" presName="compNode" presStyleCnt="0"/>
      <dgm:spPr/>
    </dgm:pt>
    <dgm:pt modelId="{858E1150-10F3-439E-9025-9D16EB8E8B07}" type="pres">
      <dgm:prSet presAssocID="{F1A9015E-C17B-4012-93F0-2E3F5A5C4B1F}" presName="bgRect" presStyleLbl="bgShp" presStyleIdx="2" presStyleCnt="3"/>
      <dgm:spPr/>
    </dgm:pt>
    <dgm:pt modelId="{6FF78B2D-92A1-4147-AE9A-C7500263DCB8}" type="pres">
      <dgm:prSet presAssocID="{F1A9015E-C17B-4012-93F0-2E3F5A5C4B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83660EB7-B0C9-4DC8-B2BE-089F444CD86F}" type="pres">
      <dgm:prSet presAssocID="{F1A9015E-C17B-4012-93F0-2E3F5A5C4B1F}" presName="spaceRect" presStyleCnt="0"/>
      <dgm:spPr/>
    </dgm:pt>
    <dgm:pt modelId="{8FFD9FAC-31EE-447C-843B-548F3C21855A}" type="pres">
      <dgm:prSet presAssocID="{F1A9015E-C17B-4012-93F0-2E3F5A5C4B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EE402B-DD59-4963-8EB4-302C53AE8505}" type="presOf" srcId="{F1A9015E-C17B-4012-93F0-2E3F5A5C4B1F}" destId="{8FFD9FAC-31EE-447C-843B-548F3C21855A}" srcOrd="0" destOrd="0" presId="urn:microsoft.com/office/officeart/2018/2/layout/IconVerticalSolidList"/>
    <dgm:cxn modelId="{6F0E5D3F-5196-4780-9B8E-4F6FAB99E777}" type="presOf" srcId="{83369CDE-3331-4A6F-B4E0-67B075071F9F}" destId="{85D92723-05E3-4A10-9D58-3BFBF633D67E}" srcOrd="0" destOrd="0" presId="urn:microsoft.com/office/officeart/2018/2/layout/IconVerticalSolidList"/>
    <dgm:cxn modelId="{E3FF9849-C59F-436D-A4BE-D2ECDBA558BD}" srcId="{83369CDE-3331-4A6F-B4E0-67B075071F9F}" destId="{F0BF1C66-18AC-4569-BDE6-71D50A442244}" srcOrd="1" destOrd="0" parTransId="{C0EFA8FD-11C6-4276-9C7C-D11F2781BD27}" sibTransId="{F235CD40-A3B9-4DC9-97C4-18979498E4EB}"/>
    <dgm:cxn modelId="{A02C307A-59EB-41BE-B513-79B24658860E}" srcId="{83369CDE-3331-4A6F-B4E0-67B075071F9F}" destId="{2F1494D9-A4CB-4AE5-8A70-C6A88D78BFCB}" srcOrd="0" destOrd="0" parTransId="{90977A04-DFAF-4B16-9879-71FF3C36EEA4}" sibTransId="{55225D83-2673-4FDC-A27C-47B90BBED0A1}"/>
    <dgm:cxn modelId="{0D1CF07D-FE8E-475C-91D3-F8EEF0147AD3}" srcId="{83369CDE-3331-4A6F-B4E0-67B075071F9F}" destId="{F1A9015E-C17B-4012-93F0-2E3F5A5C4B1F}" srcOrd="2" destOrd="0" parTransId="{984336B5-1C64-421A-91CE-76FED2BE60B2}" sibTransId="{87037239-7547-4B3E-B1A2-636ACFF53124}"/>
    <dgm:cxn modelId="{13D61390-F8B0-4842-9057-0BA085D8309C}" type="presOf" srcId="{F0BF1C66-18AC-4569-BDE6-71D50A442244}" destId="{4196FAC2-9200-492C-A28D-F4C6A1AD26EB}" srcOrd="0" destOrd="0" presId="urn:microsoft.com/office/officeart/2018/2/layout/IconVerticalSolidList"/>
    <dgm:cxn modelId="{046CF597-A010-4043-B484-7FE2F40963C2}" type="presOf" srcId="{2F1494D9-A4CB-4AE5-8A70-C6A88D78BFCB}" destId="{654BDB6E-0F3E-4CEA-8140-60F4C7FF3F20}" srcOrd="0" destOrd="0" presId="urn:microsoft.com/office/officeart/2018/2/layout/IconVerticalSolidList"/>
    <dgm:cxn modelId="{A1112431-72E8-441E-A10A-8F050B1BFD66}" type="presParOf" srcId="{85D92723-05E3-4A10-9D58-3BFBF633D67E}" destId="{1FCFD90D-37BC-4B08-A5A5-4A8F3AB6F723}" srcOrd="0" destOrd="0" presId="urn:microsoft.com/office/officeart/2018/2/layout/IconVerticalSolidList"/>
    <dgm:cxn modelId="{18B5AAC2-CD13-4976-8D2C-9F5F058E7B89}" type="presParOf" srcId="{1FCFD90D-37BC-4B08-A5A5-4A8F3AB6F723}" destId="{9988F60A-C9BF-4E26-940E-836E202531C3}" srcOrd="0" destOrd="0" presId="urn:microsoft.com/office/officeart/2018/2/layout/IconVerticalSolidList"/>
    <dgm:cxn modelId="{CE5C0DC5-5BF6-4923-A65A-80797DE46C14}" type="presParOf" srcId="{1FCFD90D-37BC-4B08-A5A5-4A8F3AB6F723}" destId="{005384E1-B075-4827-B2B5-9223A2A9A76B}" srcOrd="1" destOrd="0" presId="urn:microsoft.com/office/officeart/2018/2/layout/IconVerticalSolidList"/>
    <dgm:cxn modelId="{3ABA1A8A-E845-40F5-B72F-BAD5133AD47C}" type="presParOf" srcId="{1FCFD90D-37BC-4B08-A5A5-4A8F3AB6F723}" destId="{C7C2E93F-8DA7-4675-941D-75D19A35999F}" srcOrd="2" destOrd="0" presId="urn:microsoft.com/office/officeart/2018/2/layout/IconVerticalSolidList"/>
    <dgm:cxn modelId="{9DE2A83B-FB31-41B6-BF7E-5314078413CB}" type="presParOf" srcId="{1FCFD90D-37BC-4B08-A5A5-4A8F3AB6F723}" destId="{654BDB6E-0F3E-4CEA-8140-60F4C7FF3F20}" srcOrd="3" destOrd="0" presId="urn:microsoft.com/office/officeart/2018/2/layout/IconVerticalSolidList"/>
    <dgm:cxn modelId="{05F0707A-BE01-455A-AED5-0FFF2BBDBFC3}" type="presParOf" srcId="{85D92723-05E3-4A10-9D58-3BFBF633D67E}" destId="{108F7CA1-B0A4-49D0-A59E-C7A1346EA6B7}" srcOrd="1" destOrd="0" presId="urn:microsoft.com/office/officeart/2018/2/layout/IconVerticalSolidList"/>
    <dgm:cxn modelId="{A14C2F56-3006-4605-A342-A231819C0CF0}" type="presParOf" srcId="{85D92723-05E3-4A10-9D58-3BFBF633D67E}" destId="{337D303D-3D8E-41F4-ABBB-C5D42B40D817}" srcOrd="2" destOrd="0" presId="urn:microsoft.com/office/officeart/2018/2/layout/IconVerticalSolidList"/>
    <dgm:cxn modelId="{5397866C-5212-48C4-8413-55581A5D71CA}" type="presParOf" srcId="{337D303D-3D8E-41F4-ABBB-C5D42B40D817}" destId="{30026BE6-1F6A-4762-B327-8CED5862791C}" srcOrd="0" destOrd="0" presId="urn:microsoft.com/office/officeart/2018/2/layout/IconVerticalSolidList"/>
    <dgm:cxn modelId="{E3DB1AAA-3D28-458A-9CC1-C2499C818438}" type="presParOf" srcId="{337D303D-3D8E-41F4-ABBB-C5D42B40D817}" destId="{6D555C7E-2D72-4ABC-BCBA-8E2FE2C3F56E}" srcOrd="1" destOrd="0" presId="urn:microsoft.com/office/officeart/2018/2/layout/IconVerticalSolidList"/>
    <dgm:cxn modelId="{FB1CE51D-98C5-47BB-BA2D-7CDAF40BF557}" type="presParOf" srcId="{337D303D-3D8E-41F4-ABBB-C5D42B40D817}" destId="{036DF5B4-0332-407F-A9AB-0855C46DE47A}" srcOrd="2" destOrd="0" presId="urn:microsoft.com/office/officeart/2018/2/layout/IconVerticalSolidList"/>
    <dgm:cxn modelId="{B0C877CF-7392-4E8F-BDDC-56B11D6DBE3A}" type="presParOf" srcId="{337D303D-3D8E-41F4-ABBB-C5D42B40D817}" destId="{4196FAC2-9200-492C-A28D-F4C6A1AD26EB}" srcOrd="3" destOrd="0" presId="urn:microsoft.com/office/officeart/2018/2/layout/IconVerticalSolidList"/>
    <dgm:cxn modelId="{AEC01F20-6635-4353-AD73-DCDAE8B64809}" type="presParOf" srcId="{85D92723-05E3-4A10-9D58-3BFBF633D67E}" destId="{B8B9B467-41B1-41C4-8C30-52D48F3172BA}" srcOrd="3" destOrd="0" presId="urn:microsoft.com/office/officeart/2018/2/layout/IconVerticalSolidList"/>
    <dgm:cxn modelId="{8FA19303-3257-44BE-B14E-439407A40955}" type="presParOf" srcId="{85D92723-05E3-4A10-9D58-3BFBF633D67E}" destId="{26C65E19-65A7-420B-830E-922EA3F3FBFF}" srcOrd="4" destOrd="0" presId="urn:microsoft.com/office/officeart/2018/2/layout/IconVerticalSolidList"/>
    <dgm:cxn modelId="{A8FD6B66-831B-4604-92B7-3AB1934A59E7}" type="presParOf" srcId="{26C65E19-65A7-420B-830E-922EA3F3FBFF}" destId="{858E1150-10F3-439E-9025-9D16EB8E8B07}" srcOrd="0" destOrd="0" presId="urn:microsoft.com/office/officeart/2018/2/layout/IconVerticalSolidList"/>
    <dgm:cxn modelId="{D1B626A3-109E-46A4-8962-63C9D2266A2E}" type="presParOf" srcId="{26C65E19-65A7-420B-830E-922EA3F3FBFF}" destId="{6FF78B2D-92A1-4147-AE9A-C7500263DCB8}" srcOrd="1" destOrd="0" presId="urn:microsoft.com/office/officeart/2018/2/layout/IconVerticalSolidList"/>
    <dgm:cxn modelId="{4AD8456A-4EA6-4175-B3B1-5FA6765BAF0F}" type="presParOf" srcId="{26C65E19-65A7-420B-830E-922EA3F3FBFF}" destId="{83660EB7-B0C9-4DC8-B2BE-089F444CD86F}" srcOrd="2" destOrd="0" presId="urn:microsoft.com/office/officeart/2018/2/layout/IconVerticalSolidList"/>
    <dgm:cxn modelId="{8FDDE971-2412-41F8-893F-99F0B56B22FF}" type="presParOf" srcId="{26C65E19-65A7-420B-830E-922EA3F3FBFF}" destId="{8FFD9FAC-31EE-447C-843B-548F3C218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57F67-12D7-4285-A20C-FAEC1B2B212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4BB18-CCB2-4D53-9BC3-8BC035999D9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Falta realizar un cálculo de área específico para el conjunto de glaciares que determinamos.</a:t>
          </a:r>
          <a:endParaRPr lang="en-US" dirty="0"/>
        </a:p>
      </dgm:t>
    </dgm:pt>
    <dgm:pt modelId="{40ABAC28-9FB3-40E3-9F13-F40594300845}" type="parTrans" cxnId="{B3784A52-4379-4B80-B8DE-C2ABE5C73749}">
      <dgm:prSet/>
      <dgm:spPr/>
      <dgm:t>
        <a:bodyPr/>
        <a:lstStyle/>
        <a:p>
          <a:endParaRPr lang="en-US"/>
        </a:p>
      </dgm:t>
    </dgm:pt>
    <dgm:pt modelId="{BD1542BE-321C-4277-82BC-5E18E19AC950}" type="sibTrans" cxnId="{B3784A52-4379-4B80-B8DE-C2ABE5C73749}">
      <dgm:prSet/>
      <dgm:spPr/>
      <dgm:t>
        <a:bodyPr/>
        <a:lstStyle/>
        <a:p>
          <a:endParaRPr lang="en-US"/>
        </a:p>
      </dgm:t>
    </dgm:pt>
    <dgm:pt modelId="{D4084C31-DB45-4A3D-953B-71088D2084B6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El efecto que tienen el glaciar en los acuíferos cercanos, mediante el cálculo del aumento del área de estos a través de los años.</a:t>
          </a:r>
          <a:endParaRPr lang="en-US" dirty="0"/>
        </a:p>
      </dgm:t>
    </dgm:pt>
    <dgm:pt modelId="{42E546B5-BAE8-4F87-A15D-6A8821F43967}" type="parTrans" cxnId="{3EFCA16A-BC9B-4D96-BB23-D14689E9EDF0}">
      <dgm:prSet/>
      <dgm:spPr/>
      <dgm:t>
        <a:bodyPr/>
        <a:lstStyle/>
        <a:p>
          <a:endParaRPr lang="en-US"/>
        </a:p>
      </dgm:t>
    </dgm:pt>
    <dgm:pt modelId="{B1279D9B-4EFA-4CC3-A58F-FBF82927B0CB}" type="sibTrans" cxnId="{3EFCA16A-BC9B-4D96-BB23-D14689E9EDF0}">
      <dgm:prSet/>
      <dgm:spPr/>
      <dgm:t>
        <a:bodyPr/>
        <a:lstStyle/>
        <a:p>
          <a:endParaRPr lang="en-US"/>
        </a:p>
      </dgm:t>
    </dgm:pt>
    <dgm:pt modelId="{D2987A2C-A7C9-47FB-90A3-2B2680E22525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Generalizar el cálculo de lo anterior para distintos años y tener un panorama de tiempo más amplio</a:t>
          </a:r>
          <a:endParaRPr lang="en-US" dirty="0"/>
        </a:p>
      </dgm:t>
    </dgm:pt>
    <dgm:pt modelId="{9B052D9E-A06C-4EBB-B09F-9D8DE37F5437}" type="parTrans" cxnId="{2AAB8F9C-EF1D-4A59-B2B1-88577FBD6BC5}">
      <dgm:prSet/>
      <dgm:spPr/>
      <dgm:t>
        <a:bodyPr/>
        <a:lstStyle/>
        <a:p>
          <a:endParaRPr lang="en-US"/>
        </a:p>
      </dgm:t>
    </dgm:pt>
    <dgm:pt modelId="{A064FD74-4146-4A59-B402-2A3C0D639526}" type="sibTrans" cxnId="{2AAB8F9C-EF1D-4A59-B2B1-88577FBD6BC5}">
      <dgm:prSet/>
      <dgm:spPr/>
      <dgm:t>
        <a:bodyPr/>
        <a:lstStyle/>
        <a:p>
          <a:endParaRPr lang="en-US"/>
        </a:p>
      </dgm:t>
    </dgm:pt>
    <dgm:pt modelId="{7343F11F-9120-42CF-8FDC-414CB3C01D88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Hacer analítica grafica de los resultados obtenidos.</a:t>
          </a:r>
          <a:endParaRPr lang="en-US"/>
        </a:p>
      </dgm:t>
    </dgm:pt>
    <dgm:pt modelId="{8DEFDCD7-685E-48A6-9331-9C139E4D511A}" type="parTrans" cxnId="{E505D8DA-0F76-4B2E-A0AD-19D329970982}">
      <dgm:prSet/>
      <dgm:spPr/>
      <dgm:t>
        <a:bodyPr/>
        <a:lstStyle/>
        <a:p>
          <a:endParaRPr lang="en-US"/>
        </a:p>
      </dgm:t>
    </dgm:pt>
    <dgm:pt modelId="{8A33FD36-EC09-4647-A6E9-52215D19956D}" type="sibTrans" cxnId="{E505D8DA-0F76-4B2E-A0AD-19D329970982}">
      <dgm:prSet/>
      <dgm:spPr/>
      <dgm:t>
        <a:bodyPr/>
        <a:lstStyle/>
        <a:p>
          <a:endParaRPr lang="en-US"/>
        </a:p>
      </dgm:t>
    </dgm:pt>
    <dgm:pt modelId="{ED28FC36-C93C-4E42-A370-C2C86EF78486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Ajustar el </a:t>
          </a:r>
          <a:r>
            <a:rPr lang="en-US"/>
            <a:t>ee.Clusterer.wekaKMeans(), pues clasifica ciertos puntos como glaciar y otros no los clasifica</a:t>
          </a:r>
        </a:p>
      </dgm:t>
    </dgm:pt>
    <dgm:pt modelId="{59DB3DD7-C371-4F4A-BD85-BA4896F60EEF}" type="parTrans" cxnId="{F2E4343D-CF01-4A4A-9165-370D7F41090A}">
      <dgm:prSet/>
      <dgm:spPr/>
      <dgm:t>
        <a:bodyPr/>
        <a:lstStyle/>
        <a:p>
          <a:endParaRPr lang="en-US"/>
        </a:p>
      </dgm:t>
    </dgm:pt>
    <dgm:pt modelId="{5DB38CA4-7319-422F-A11A-8228AACF4198}" type="sibTrans" cxnId="{F2E4343D-CF01-4A4A-9165-370D7F41090A}">
      <dgm:prSet/>
      <dgm:spPr/>
      <dgm:t>
        <a:bodyPr/>
        <a:lstStyle/>
        <a:p>
          <a:endParaRPr lang="en-US"/>
        </a:p>
      </dgm:t>
    </dgm:pt>
    <dgm:pt modelId="{4311509D-B381-4881-9970-68AE6E11CDF2}" type="pres">
      <dgm:prSet presAssocID="{D8357F67-12D7-4285-A20C-FAEC1B2B2127}" presName="root" presStyleCnt="0">
        <dgm:presLayoutVars>
          <dgm:dir/>
          <dgm:resizeHandles val="exact"/>
        </dgm:presLayoutVars>
      </dgm:prSet>
      <dgm:spPr/>
    </dgm:pt>
    <dgm:pt modelId="{E802EB74-FD03-4A02-BBAD-33F9E860014A}" type="pres">
      <dgm:prSet presAssocID="{E4D4BB18-CCB2-4D53-9BC3-8BC035999D9C}" presName="compNode" presStyleCnt="0"/>
      <dgm:spPr/>
    </dgm:pt>
    <dgm:pt modelId="{B1FF951A-98C6-47F2-8EB9-D030F1E7A635}" type="pres">
      <dgm:prSet presAssocID="{E4D4BB18-CCB2-4D53-9BC3-8BC035999D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añas"/>
        </a:ext>
      </dgm:extLst>
    </dgm:pt>
    <dgm:pt modelId="{EB8DA175-3785-4C37-AB47-8B0D9F8FE676}" type="pres">
      <dgm:prSet presAssocID="{E4D4BB18-CCB2-4D53-9BC3-8BC035999D9C}" presName="spaceRect" presStyleCnt="0"/>
      <dgm:spPr/>
    </dgm:pt>
    <dgm:pt modelId="{4914998B-E3B8-4D72-AFE2-8560C7777AA9}" type="pres">
      <dgm:prSet presAssocID="{E4D4BB18-CCB2-4D53-9BC3-8BC035999D9C}" presName="textRect" presStyleLbl="revTx" presStyleIdx="0" presStyleCnt="5">
        <dgm:presLayoutVars>
          <dgm:chMax val="1"/>
          <dgm:chPref val="1"/>
        </dgm:presLayoutVars>
      </dgm:prSet>
      <dgm:spPr/>
    </dgm:pt>
    <dgm:pt modelId="{36B2631C-3E8F-444A-B7AD-930A56F18495}" type="pres">
      <dgm:prSet presAssocID="{BD1542BE-321C-4277-82BC-5E18E19AC950}" presName="sibTrans" presStyleCnt="0"/>
      <dgm:spPr/>
    </dgm:pt>
    <dgm:pt modelId="{C24AC2DB-B7A9-4EE7-9C66-BA66ED5E98E8}" type="pres">
      <dgm:prSet presAssocID="{D4084C31-DB45-4A3D-953B-71088D2084B6}" presName="compNode" presStyleCnt="0"/>
      <dgm:spPr/>
    </dgm:pt>
    <dgm:pt modelId="{E213AD8B-AA61-4A82-AC40-E1F3DDD0224D}" type="pres">
      <dgm:prSet presAssocID="{D4084C31-DB45-4A3D-953B-71088D2084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3B953938-04F9-413F-9199-88287807EBB9}" type="pres">
      <dgm:prSet presAssocID="{D4084C31-DB45-4A3D-953B-71088D2084B6}" presName="spaceRect" presStyleCnt="0"/>
      <dgm:spPr/>
    </dgm:pt>
    <dgm:pt modelId="{40DA2DB3-3B7A-4675-B7AC-6A0B525EB50E}" type="pres">
      <dgm:prSet presAssocID="{D4084C31-DB45-4A3D-953B-71088D2084B6}" presName="textRect" presStyleLbl="revTx" presStyleIdx="1" presStyleCnt="5">
        <dgm:presLayoutVars>
          <dgm:chMax val="1"/>
          <dgm:chPref val="1"/>
        </dgm:presLayoutVars>
      </dgm:prSet>
      <dgm:spPr/>
    </dgm:pt>
    <dgm:pt modelId="{280EDE9F-F8A6-4A63-9772-D3965101E806}" type="pres">
      <dgm:prSet presAssocID="{B1279D9B-4EFA-4CC3-A58F-FBF82927B0CB}" presName="sibTrans" presStyleCnt="0"/>
      <dgm:spPr/>
    </dgm:pt>
    <dgm:pt modelId="{3DF755D6-E41E-4291-8E4F-7A16CA670E21}" type="pres">
      <dgm:prSet presAssocID="{D2987A2C-A7C9-47FB-90A3-2B2680E22525}" presName="compNode" presStyleCnt="0"/>
      <dgm:spPr/>
    </dgm:pt>
    <dgm:pt modelId="{5A686E7F-BCF5-450F-BD56-0CEB92429300}" type="pres">
      <dgm:prSet presAssocID="{D2987A2C-A7C9-47FB-90A3-2B2680E225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761661BB-E1A0-479A-B4EC-783C27B285D4}" type="pres">
      <dgm:prSet presAssocID="{D2987A2C-A7C9-47FB-90A3-2B2680E22525}" presName="spaceRect" presStyleCnt="0"/>
      <dgm:spPr/>
    </dgm:pt>
    <dgm:pt modelId="{B29C3373-FC9E-4B57-A81B-174607A9CB50}" type="pres">
      <dgm:prSet presAssocID="{D2987A2C-A7C9-47FB-90A3-2B2680E22525}" presName="textRect" presStyleLbl="revTx" presStyleIdx="2" presStyleCnt="5">
        <dgm:presLayoutVars>
          <dgm:chMax val="1"/>
          <dgm:chPref val="1"/>
        </dgm:presLayoutVars>
      </dgm:prSet>
      <dgm:spPr/>
    </dgm:pt>
    <dgm:pt modelId="{10BFBCBE-0FF6-42B0-85C9-44B54AEF1004}" type="pres">
      <dgm:prSet presAssocID="{A064FD74-4146-4A59-B402-2A3C0D639526}" presName="sibTrans" presStyleCnt="0"/>
      <dgm:spPr/>
    </dgm:pt>
    <dgm:pt modelId="{7B21BC63-EB76-4EC0-AF5F-D646428168D7}" type="pres">
      <dgm:prSet presAssocID="{7343F11F-9120-42CF-8FDC-414CB3C01D88}" presName="compNode" presStyleCnt="0"/>
      <dgm:spPr/>
    </dgm:pt>
    <dgm:pt modelId="{B915F6F4-C135-4B34-9DDC-7DE72617DC3E}" type="pres">
      <dgm:prSet presAssocID="{7343F11F-9120-42CF-8FDC-414CB3C01D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D4CB9A55-F22F-4ECA-B0BF-C6CE20D93961}" type="pres">
      <dgm:prSet presAssocID="{7343F11F-9120-42CF-8FDC-414CB3C01D88}" presName="spaceRect" presStyleCnt="0"/>
      <dgm:spPr/>
    </dgm:pt>
    <dgm:pt modelId="{FFF32FD9-8E6A-4DA0-AA10-32B124F03445}" type="pres">
      <dgm:prSet presAssocID="{7343F11F-9120-42CF-8FDC-414CB3C01D88}" presName="textRect" presStyleLbl="revTx" presStyleIdx="3" presStyleCnt="5">
        <dgm:presLayoutVars>
          <dgm:chMax val="1"/>
          <dgm:chPref val="1"/>
        </dgm:presLayoutVars>
      </dgm:prSet>
      <dgm:spPr/>
    </dgm:pt>
    <dgm:pt modelId="{A6E7271B-8944-4F5C-9F02-81818BD8E4FB}" type="pres">
      <dgm:prSet presAssocID="{8A33FD36-EC09-4647-A6E9-52215D19956D}" presName="sibTrans" presStyleCnt="0"/>
      <dgm:spPr/>
    </dgm:pt>
    <dgm:pt modelId="{FFF97462-6287-4324-A4ED-1704AF4113D8}" type="pres">
      <dgm:prSet presAssocID="{ED28FC36-C93C-4E42-A370-C2C86EF78486}" presName="compNode" presStyleCnt="0"/>
      <dgm:spPr/>
    </dgm:pt>
    <dgm:pt modelId="{2C145F68-01AC-4262-8EE6-71E90E48BAD6}" type="pres">
      <dgm:prSet presAssocID="{ED28FC36-C93C-4E42-A370-C2C86EF784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5D39500C-04E7-46A6-A8CF-4E1F8C955763}" type="pres">
      <dgm:prSet presAssocID="{ED28FC36-C93C-4E42-A370-C2C86EF78486}" presName="spaceRect" presStyleCnt="0"/>
      <dgm:spPr/>
    </dgm:pt>
    <dgm:pt modelId="{4927D82C-235A-44A5-9EAF-F556920CC515}" type="pres">
      <dgm:prSet presAssocID="{ED28FC36-C93C-4E42-A370-C2C86EF784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CD3402-DB48-44FD-9BF7-BE1A9E1EF5FE}" type="presOf" srcId="{E4D4BB18-CCB2-4D53-9BC3-8BC035999D9C}" destId="{4914998B-E3B8-4D72-AFE2-8560C7777AA9}" srcOrd="0" destOrd="0" presId="urn:microsoft.com/office/officeart/2018/2/layout/IconLabelList"/>
    <dgm:cxn modelId="{19881E29-99FD-4ACA-805A-5E4B144FBC8F}" type="presOf" srcId="{D2987A2C-A7C9-47FB-90A3-2B2680E22525}" destId="{B29C3373-FC9E-4B57-A81B-174607A9CB50}" srcOrd="0" destOrd="0" presId="urn:microsoft.com/office/officeart/2018/2/layout/IconLabelList"/>
    <dgm:cxn modelId="{F2E4343D-CF01-4A4A-9165-370D7F41090A}" srcId="{D8357F67-12D7-4285-A20C-FAEC1B2B2127}" destId="{ED28FC36-C93C-4E42-A370-C2C86EF78486}" srcOrd="4" destOrd="0" parTransId="{59DB3DD7-C371-4F4A-BD85-BA4896F60EEF}" sibTransId="{5DB38CA4-7319-422F-A11A-8228AACF4198}"/>
    <dgm:cxn modelId="{34503867-4B65-4DA6-B01B-3D6425EDDF68}" type="presOf" srcId="{D4084C31-DB45-4A3D-953B-71088D2084B6}" destId="{40DA2DB3-3B7A-4675-B7AC-6A0B525EB50E}" srcOrd="0" destOrd="0" presId="urn:microsoft.com/office/officeart/2018/2/layout/IconLabelList"/>
    <dgm:cxn modelId="{3EFCA16A-BC9B-4D96-BB23-D14689E9EDF0}" srcId="{D8357F67-12D7-4285-A20C-FAEC1B2B2127}" destId="{D4084C31-DB45-4A3D-953B-71088D2084B6}" srcOrd="1" destOrd="0" parTransId="{42E546B5-BAE8-4F87-A15D-6A8821F43967}" sibTransId="{B1279D9B-4EFA-4CC3-A58F-FBF82927B0CB}"/>
    <dgm:cxn modelId="{B3784A52-4379-4B80-B8DE-C2ABE5C73749}" srcId="{D8357F67-12D7-4285-A20C-FAEC1B2B2127}" destId="{E4D4BB18-CCB2-4D53-9BC3-8BC035999D9C}" srcOrd="0" destOrd="0" parTransId="{40ABAC28-9FB3-40E3-9F13-F40594300845}" sibTransId="{BD1542BE-321C-4277-82BC-5E18E19AC950}"/>
    <dgm:cxn modelId="{C603D893-3A71-4F7F-8D3F-C6CDBDD8105B}" type="presOf" srcId="{7343F11F-9120-42CF-8FDC-414CB3C01D88}" destId="{FFF32FD9-8E6A-4DA0-AA10-32B124F03445}" srcOrd="0" destOrd="0" presId="urn:microsoft.com/office/officeart/2018/2/layout/IconLabelList"/>
    <dgm:cxn modelId="{2AAB8F9C-EF1D-4A59-B2B1-88577FBD6BC5}" srcId="{D8357F67-12D7-4285-A20C-FAEC1B2B2127}" destId="{D2987A2C-A7C9-47FB-90A3-2B2680E22525}" srcOrd="2" destOrd="0" parTransId="{9B052D9E-A06C-4EBB-B09F-9D8DE37F5437}" sibTransId="{A064FD74-4146-4A59-B402-2A3C0D639526}"/>
    <dgm:cxn modelId="{9BED77A9-FE6A-4F19-BB5D-30A668D7136D}" type="presOf" srcId="{D8357F67-12D7-4285-A20C-FAEC1B2B2127}" destId="{4311509D-B381-4881-9970-68AE6E11CDF2}" srcOrd="0" destOrd="0" presId="urn:microsoft.com/office/officeart/2018/2/layout/IconLabelList"/>
    <dgm:cxn modelId="{9FCA38CC-F846-40CF-BFAC-930C3C5E5561}" type="presOf" srcId="{ED28FC36-C93C-4E42-A370-C2C86EF78486}" destId="{4927D82C-235A-44A5-9EAF-F556920CC515}" srcOrd="0" destOrd="0" presId="urn:microsoft.com/office/officeart/2018/2/layout/IconLabelList"/>
    <dgm:cxn modelId="{E505D8DA-0F76-4B2E-A0AD-19D329970982}" srcId="{D8357F67-12D7-4285-A20C-FAEC1B2B2127}" destId="{7343F11F-9120-42CF-8FDC-414CB3C01D88}" srcOrd="3" destOrd="0" parTransId="{8DEFDCD7-685E-48A6-9331-9C139E4D511A}" sibTransId="{8A33FD36-EC09-4647-A6E9-52215D19956D}"/>
    <dgm:cxn modelId="{E7555569-34AF-496D-BDF1-3FE467FE1821}" type="presParOf" srcId="{4311509D-B381-4881-9970-68AE6E11CDF2}" destId="{E802EB74-FD03-4A02-BBAD-33F9E860014A}" srcOrd="0" destOrd="0" presId="urn:microsoft.com/office/officeart/2018/2/layout/IconLabelList"/>
    <dgm:cxn modelId="{E7C0C3B9-5549-421F-817D-DF21792355A4}" type="presParOf" srcId="{E802EB74-FD03-4A02-BBAD-33F9E860014A}" destId="{B1FF951A-98C6-47F2-8EB9-D030F1E7A635}" srcOrd="0" destOrd="0" presId="urn:microsoft.com/office/officeart/2018/2/layout/IconLabelList"/>
    <dgm:cxn modelId="{0DAA53DC-DF26-4D06-A1AF-E0CD5EAF614D}" type="presParOf" srcId="{E802EB74-FD03-4A02-BBAD-33F9E860014A}" destId="{EB8DA175-3785-4C37-AB47-8B0D9F8FE676}" srcOrd="1" destOrd="0" presId="urn:microsoft.com/office/officeart/2018/2/layout/IconLabelList"/>
    <dgm:cxn modelId="{C817B082-1753-4373-97BF-122613BCBAB3}" type="presParOf" srcId="{E802EB74-FD03-4A02-BBAD-33F9E860014A}" destId="{4914998B-E3B8-4D72-AFE2-8560C7777AA9}" srcOrd="2" destOrd="0" presId="urn:microsoft.com/office/officeart/2018/2/layout/IconLabelList"/>
    <dgm:cxn modelId="{EB208F26-DA0E-4D5A-AA58-67F6A1C36AF1}" type="presParOf" srcId="{4311509D-B381-4881-9970-68AE6E11CDF2}" destId="{36B2631C-3E8F-444A-B7AD-930A56F18495}" srcOrd="1" destOrd="0" presId="urn:microsoft.com/office/officeart/2018/2/layout/IconLabelList"/>
    <dgm:cxn modelId="{1F4C26FA-7D01-4C7B-90BF-5A8E62868C17}" type="presParOf" srcId="{4311509D-B381-4881-9970-68AE6E11CDF2}" destId="{C24AC2DB-B7A9-4EE7-9C66-BA66ED5E98E8}" srcOrd="2" destOrd="0" presId="urn:microsoft.com/office/officeart/2018/2/layout/IconLabelList"/>
    <dgm:cxn modelId="{BB74BCB1-B591-4473-AC97-62DDD4AA145A}" type="presParOf" srcId="{C24AC2DB-B7A9-4EE7-9C66-BA66ED5E98E8}" destId="{E213AD8B-AA61-4A82-AC40-E1F3DDD0224D}" srcOrd="0" destOrd="0" presId="urn:microsoft.com/office/officeart/2018/2/layout/IconLabelList"/>
    <dgm:cxn modelId="{8ED9034C-F5CC-421C-B417-8141268845DD}" type="presParOf" srcId="{C24AC2DB-B7A9-4EE7-9C66-BA66ED5E98E8}" destId="{3B953938-04F9-413F-9199-88287807EBB9}" srcOrd="1" destOrd="0" presId="urn:microsoft.com/office/officeart/2018/2/layout/IconLabelList"/>
    <dgm:cxn modelId="{14DFB6F5-AC53-4495-8C2F-EA223052CE81}" type="presParOf" srcId="{C24AC2DB-B7A9-4EE7-9C66-BA66ED5E98E8}" destId="{40DA2DB3-3B7A-4675-B7AC-6A0B525EB50E}" srcOrd="2" destOrd="0" presId="urn:microsoft.com/office/officeart/2018/2/layout/IconLabelList"/>
    <dgm:cxn modelId="{D3CBDA77-6397-4FBF-BD35-9CC550438A82}" type="presParOf" srcId="{4311509D-B381-4881-9970-68AE6E11CDF2}" destId="{280EDE9F-F8A6-4A63-9772-D3965101E806}" srcOrd="3" destOrd="0" presId="urn:microsoft.com/office/officeart/2018/2/layout/IconLabelList"/>
    <dgm:cxn modelId="{62321FCD-B2F2-4F66-9980-01B42FA18317}" type="presParOf" srcId="{4311509D-B381-4881-9970-68AE6E11CDF2}" destId="{3DF755D6-E41E-4291-8E4F-7A16CA670E21}" srcOrd="4" destOrd="0" presId="urn:microsoft.com/office/officeart/2018/2/layout/IconLabelList"/>
    <dgm:cxn modelId="{8D595E77-40D8-4774-9EDA-9521E7AC7072}" type="presParOf" srcId="{3DF755D6-E41E-4291-8E4F-7A16CA670E21}" destId="{5A686E7F-BCF5-450F-BD56-0CEB92429300}" srcOrd="0" destOrd="0" presId="urn:microsoft.com/office/officeart/2018/2/layout/IconLabelList"/>
    <dgm:cxn modelId="{FA72C8BD-4CE7-4C02-9437-7347688BF63E}" type="presParOf" srcId="{3DF755D6-E41E-4291-8E4F-7A16CA670E21}" destId="{761661BB-E1A0-479A-B4EC-783C27B285D4}" srcOrd="1" destOrd="0" presId="urn:microsoft.com/office/officeart/2018/2/layout/IconLabelList"/>
    <dgm:cxn modelId="{26D9560A-076C-40C1-AA00-4173E0A5FA08}" type="presParOf" srcId="{3DF755D6-E41E-4291-8E4F-7A16CA670E21}" destId="{B29C3373-FC9E-4B57-A81B-174607A9CB50}" srcOrd="2" destOrd="0" presId="urn:microsoft.com/office/officeart/2018/2/layout/IconLabelList"/>
    <dgm:cxn modelId="{579B7C1B-084E-4B63-8375-24F2B1F1F63C}" type="presParOf" srcId="{4311509D-B381-4881-9970-68AE6E11CDF2}" destId="{10BFBCBE-0FF6-42B0-85C9-44B54AEF1004}" srcOrd="5" destOrd="0" presId="urn:microsoft.com/office/officeart/2018/2/layout/IconLabelList"/>
    <dgm:cxn modelId="{1750A631-0912-4CE0-BEB0-E5D582F9FF11}" type="presParOf" srcId="{4311509D-B381-4881-9970-68AE6E11CDF2}" destId="{7B21BC63-EB76-4EC0-AF5F-D646428168D7}" srcOrd="6" destOrd="0" presId="urn:microsoft.com/office/officeart/2018/2/layout/IconLabelList"/>
    <dgm:cxn modelId="{E5B0FCE6-F3E5-4C4C-801B-601DFBFFBB95}" type="presParOf" srcId="{7B21BC63-EB76-4EC0-AF5F-D646428168D7}" destId="{B915F6F4-C135-4B34-9DDC-7DE72617DC3E}" srcOrd="0" destOrd="0" presId="urn:microsoft.com/office/officeart/2018/2/layout/IconLabelList"/>
    <dgm:cxn modelId="{6035E889-1F8D-49F6-B698-0CAD6FC161C9}" type="presParOf" srcId="{7B21BC63-EB76-4EC0-AF5F-D646428168D7}" destId="{D4CB9A55-F22F-4ECA-B0BF-C6CE20D93961}" srcOrd="1" destOrd="0" presId="urn:microsoft.com/office/officeart/2018/2/layout/IconLabelList"/>
    <dgm:cxn modelId="{67B7C6CB-E217-408A-B5A2-07E9AB0F6AAC}" type="presParOf" srcId="{7B21BC63-EB76-4EC0-AF5F-D646428168D7}" destId="{FFF32FD9-8E6A-4DA0-AA10-32B124F03445}" srcOrd="2" destOrd="0" presId="urn:microsoft.com/office/officeart/2018/2/layout/IconLabelList"/>
    <dgm:cxn modelId="{79B67989-9088-4D08-B243-8410946A202B}" type="presParOf" srcId="{4311509D-B381-4881-9970-68AE6E11CDF2}" destId="{A6E7271B-8944-4F5C-9F02-81818BD8E4FB}" srcOrd="7" destOrd="0" presId="urn:microsoft.com/office/officeart/2018/2/layout/IconLabelList"/>
    <dgm:cxn modelId="{93647F3B-4575-4999-9B18-D756C2CC99D0}" type="presParOf" srcId="{4311509D-B381-4881-9970-68AE6E11CDF2}" destId="{FFF97462-6287-4324-A4ED-1704AF4113D8}" srcOrd="8" destOrd="0" presId="urn:microsoft.com/office/officeart/2018/2/layout/IconLabelList"/>
    <dgm:cxn modelId="{29A7A214-4C78-4364-BA24-4B810692AFA9}" type="presParOf" srcId="{FFF97462-6287-4324-A4ED-1704AF4113D8}" destId="{2C145F68-01AC-4262-8EE6-71E90E48BAD6}" srcOrd="0" destOrd="0" presId="urn:microsoft.com/office/officeart/2018/2/layout/IconLabelList"/>
    <dgm:cxn modelId="{C899871E-1DCA-4201-AB1D-E6DC133CD9C3}" type="presParOf" srcId="{FFF97462-6287-4324-A4ED-1704AF4113D8}" destId="{5D39500C-04E7-46A6-A8CF-4E1F8C955763}" srcOrd="1" destOrd="0" presId="urn:microsoft.com/office/officeart/2018/2/layout/IconLabelList"/>
    <dgm:cxn modelId="{BEFF6BC1-E71C-4ACF-AC45-87D058373EC9}" type="presParOf" srcId="{FFF97462-6287-4324-A4ED-1704AF4113D8}" destId="{4927D82C-235A-44A5-9EAF-F556920CC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8F60A-C9BF-4E26-940E-836E202531C3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384E1-B075-4827-B2B5-9223A2A9A76B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BDB6E-0F3E-4CEA-8140-60F4C7FF3F20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Realizamos los  ajustes correspondientes a las imágenes del satélite</a:t>
          </a:r>
          <a:endParaRPr lang="en-US" sz="1800" kern="1200"/>
        </a:p>
      </dsp:txBody>
      <dsp:txXfrm>
        <a:off x="1844034" y="682"/>
        <a:ext cx="4401230" cy="1596566"/>
      </dsp:txXfrm>
    </dsp:sp>
    <dsp:sp modelId="{30026BE6-1F6A-4762-B327-8CED5862791C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55C7E-2D72-4ABC-BCBA-8E2FE2C3F56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6FAC2-9200-492C-A28D-F4C6A1AD26EB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Consideramos un conjunto de glaciares que se encuentran cercanos unos con otros, pero no descartamos usar técnicas de clustering, para determinar estos conjuntos.</a:t>
          </a:r>
          <a:endParaRPr lang="en-US" sz="1800" kern="1200" dirty="0"/>
        </a:p>
      </dsp:txBody>
      <dsp:txXfrm>
        <a:off x="1844034" y="1996390"/>
        <a:ext cx="4401230" cy="1596566"/>
      </dsp:txXfrm>
    </dsp:sp>
    <dsp:sp modelId="{858E1150-10F3-439E-9025-9D16EB8E8B0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8B2D-92A1-4147-AE9A-C7500263DCB8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D9FAC-31EE-447C-843B-548F3C21855A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Una vez con las imágenes, realizamos cálculos de NDSI, NDGI, NDWI, para poder realizar cálculos de área para los glaciares, mediante técnicas de clustering</a:t>
          </a:r>
          <a:endParaRPr lang="en-US" sz="1800" kern="1200" dirty="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F951A-98C6-47F2-8EB9-D030F1E7A635}">
      <dsp:nvSpPr>
        <dsp:cNvPr id="0" name=""/>
        <dsp:cNvSpPr/>
      </dsp:nvSpPr>
      <dsp:spPr>
        <a:xfrm>
          <a:off x="394155" y="250074"/>
          <a:ext cx="641513" cy="641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4998B-E3B8-4D72-AFE2-8560C7777AA9}">
      <dsp:nvSpPr>
        <dsp:cNvPr id="0" name=""/>
        <dsp:cNvSpPr/>
      </dsp:nvSpPr>
      <dsp:spPr>
        <a:xfrm>
          <a:off x="2119" y="1129807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Falta realizar un cálculo de área específico para el conjunto de glaciares que determinamos.</a:t>
          </a:r>
          <a:endParaRPr lang="en-US" sz="1100" kern="1200" dirty="0"/>
        </a:p>
      </dsp:txBody>
      <dsp:txXfrm>
        <a:off x="2119" y="1129807"/>
        <a:ext cx="1425585" cy="677153"/>
      </dsp:txXfrm>
    </dsp:sp>
    <dsp:sp modelId="{E213AD8B-AA61-4A82-AC40-E1F3DDD0224D}">
      <dsp:nvSpPr>
        <dsp:cNvPr id="0" name=""/>
        <dsp:cNvSpPr/>
      </dsp:nvSpPr>
      <dsp:spPr>
        <a:xfrm>
          <a:off x="2069218" y="250074"/>
          <a:ext cx="641513" cy="641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A2DB3-3B7A-4675-B7AC-6A0B525EB50E}">
      <dsp:nvSpPr>
        <dsp:cNvPr id="0" name=""/>
        <dsp:cNvSpPr/>
      </dsp:nvSpPr>
      <dsp:spPr>
        <a:xfrm>
          <a:off x="1677182" y="1129807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El efecto que tienen el glaciar en los acuíferos cercanos, mediante el cálculo del aumento del área de estos a través de los años.</a:t>
          </a:r>
          <a:endParaRPr lang="en-US" sz="1100" kern="1200" dirty="0"/>
        </a:p>
      </dsp:txBody>
      <dsp:txXfrm>
        <a:off x="1677182" y="1129807"/>
        <a:ext cx="1425585" cy="677153"/>
      </dsp:txXfrm>
    </dsp:sp>
    <dsp:sp modelId="{5A686E7F-BCF5-450F-BD56-0CEB92429300}">
      <dsp:nvSpPr>
        <dsp:cNvPr id="0" name=""/>
        <dsp:cNvSpPr/>
      </dsp:nvSpPr>
      <dsp:spPr>
        <a:xfrm>
          <a:off x="3744282" y="250074"/>
          <a:ext cx="641513" cy="6415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C3373-FC9E-4B57-A81B-174607A9CB50}">
      <dsp:nvSpPr>
        <dsp:cNvPr id="0" name=""/>
        <dsp:cNvSpPr/>
      </dsp:nvSpPr>
      <dsp:spPr>
        <a:xfrm>
          <a:off x="3352246" y="1129807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Generalizar el cálculo de lo anterior para distintos años y tener un panorama de tiempo más amplio</a:t>
          </a:r>
          <a:endParaRPr lang="en-US" sz="1100" kern="1200" dirty="0"/>
        </a:p>
      </dsp:txBody>
      <dsp:txXfrm>
        <a:off x="3352246" y="1129807"/>
        <a:ext cx="1425585" cy="677153"/>
      </dsp:txXfrm>
    </dsp:sp>
    <dsp:sp modelId="{B915F6F4-C135-4B34-9DDC-7DE72617DC3E}">
      <dsp:nvSpPr>
        <dsp:cNvPr id="0" name=""/>
        <dsp:cNvSpPr/>
      </dsp:nvSpPr>
      <dsp:spPr>
        <a:xfrm>
          <a:off x="1231686" y="2163357"/>
          <a:ext cx="641513" cy="6415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32FD9-8E6A-4DA0-AA10-32B124F03445}">
      <dsp:nvSpPr>
        <dsp:cNvPr id="0" name=""/>
        <dsp:cNvSpPr/>
      </dsp:nvSpPr>
      <dsp:spPr>
        <a:xfrm>
          <a:off x="839650" y="3043089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Hacer analítica grafica de los resultados obtenidos.</a:t>
          </a:r>
          <a:endParaRPr lang="en-US" sz="1100" kern="1200"/>
        </a:p>
      </dsp:txBody>
      <dsp:txXfrm>
        <a:off x="839650" y="3043089"/>
        <a:ext cx="1425585" cy="677153"/>
      </dsp:txXfrm>
    </dsp:sp>
    <dsp:sp modelId="{2C145F68-01AC-4262-8EE6-71E90E48BAD6}">
      <dsp:nvSpPr>
        <dsp:cNvPr id="0" name=""/>
        <dsp:cNvSpPr/>
      </dsp:nvSpPr>
      <dsp:spPr>
        <a:xfrm>
          <a:off x="2906750" y="2163357"/>
          <a:ext cx="641513" cy="6415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7D82C-235A-44A5-9EAF-F556920CC515}">
      <dsp:nvSpPr>
        <dsp:cNvPr id="0" name=""/>
        <dsp:cNvSpPr/>
      </dsp:nvSpPr>
      <dsp:spPr>
        <a:xfrm>
          <a:off x="2514714" y="3043089"/>
          <a:ext cx="1425585" cy="6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Ajustar el </a:t>
          </a:r>
          <a:r>
            <a:rPr lang="en-US" sz="1100" kern="1200"/>
            <a:t>ee.Clusterer.wekaKMeans(), pues clasifica ciertos puntos como glaciar y otros no los clasifica</a:t>
          </a:r>
        </a:p>
      </dsp:txBody>
      <dsp:txXfrm>
        <a:off x="2514714" y="3043089"/>
        <a:ext cx="1425585" cy="677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9591-081E-46BD-AB50-459BCE9C6F42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A8C7B-6F5B-4E8A-A0D2-4F96119657D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665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8C7B-6F5B-4E8A-A0D2-4F96119657D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28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38D58-33D6-C4C8-AF2D-BF9F2B1A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2EBCE-B5D6-77C1-0172-8A8F55230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769E1-A595-5949-F0FE-4F30F543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7385B-D235-5E13-08BA-85D810B9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75CF3-6817-66C2-D013-CEEA8297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23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55B38-7D7F-2D6B-09C2-257F4887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4EE6FC-7D02-2299-7ACB-08E28042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8475A-0443-C131-17F2-E9AFC25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8309C-114C-D632-E53D-29C4A20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C873D-C7A6-5812-232A-2C85A49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05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1C49AE-23E0-C884-ACE9-D6B9FCCF1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82511E-534B-F048-B6EB-3417C3D41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57140-A3AE-5334-F65C-3A95BC18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BE713-6FFC-E3E2-9420-C5747B6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674F58-AC13-0F74-C21C-15585384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39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48B9E-E60A-2C74-EBD9-560A869E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4AC54-4F15-D542-DCC1-E00B5D4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55A88-ED54-1605-C1EF-3C0B7213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87B921-8FE9-518B-DC44-8968518D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3328B-74DF-0DAD-2A6B-FEBAA0A2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156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76E58-2B86-7290-3C05-2D12E9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9D282-99D7-FBD8-140F-76348374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886CF-D113-15FE-34F4-9A91749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F96BB-1A5C-AF5F-4808-2E9E4F54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010600-0CCF-8E64-177E-B3C7F681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355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E683-7845-1E3F-32FC-91509CA3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4B5B3-57FC-5825-4B8D-36161672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34BDFC-B6F7-244D-78C9-E6D976B3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7E8162-5E89-B0BB-340D-C7D7BC2D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74DAC7-0A73-9327-F556-020BF9E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96E8-2BB3-D6B9-B329-662D0A99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0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5522-2C2B-CC3A-809B-89957860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E253A-8FEE-E5F1-A90B-52C8B78B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07653A-5794-E131-C306-CBFCCD6FD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387132-7D2F-BFC6-EFF0-10581445D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FF118-64F3-CC74-697E-2FEF544BE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B1A621-78DF-80AF-ADB1-9B36C3A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984F7D-6659-689F-77B3-05CDF439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15DAA9-3556-8F9A-4D39-84C8847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36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290C-6907-31B6-B103-65FEB6C3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324B87-3A25-CD6B-2BBB-CE06DAF9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91A01D-D417-0E5E-9A55-57F105CB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CDCC87-901B-E2E8-A6F0-BFBCE5A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719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3E11DC-C08B-8E86-EC70-C6A1E03A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19EF5E-5C49-8FA3-10F5-1CA6E36B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B9608D-AC95-21BA-4D8E-555954DF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9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62595-29B4-FCDD-561F-D3A73228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0B356-D0DA-C25A-1CA9-9F235876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899621-B3FA-F9C4-4D1E-96CCD022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81469-FCBB-269A-1DDB-932E2710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8ACB5D-5E2C-A208-CB2D-D307E71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0ED18E-AACA-3EDD-11CD-53051540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23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4E14F-0DE5-AC16-AE6A-ABDB4A6D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255EC6-340E-B057-EEC7-4A33683C6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92B06-8DFA-F4B0-5CBB-6B48AE376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15853C-9D53-CDD2-9403-B97F102A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E7E0D7-465E-3CED-0DA7-FF2D7804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6CCC7-FCE4-4FD9-324A-780BDA3E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18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02247E-046D-BEC7-AA66-65EF626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6F1ED-291A-6870-1B21-7D333954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C694D-C780-3ED5-234E-DE940A75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75AED-1DAC-4804-921B-08FF94198418}" type="datetimeFigureOut">
              <a:rPr lang="es-CL" smtClean="0"/>
              <a:t>08-06-2024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5312D-5A77-1C8C-BC5C-F3B64A7E2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8D0F4-D376-BEEF-62C4-62DC0647A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FDFFA-482E-4140-820A-9A3365C8A0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56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8D9F87-CF38-D2E7-1DA1-BF7A4435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br>
              <a:rPr lang="es-CL" sz="5000" b="0" i="0" dirty="0">
                <a:effectLst/>
                <a:highlight>
                  <a:srgbClr val="F2F2F2"/>
                </a:highlight>
                <a:latin typeface="Lato" panose="020F0502020204030203" pitchFamily="34" charset="0"/>
              </a:rPr>
            </a:br>
            <a:br>
              <a:rPr lang="es-CL" sz="5000" b="0" i="0" dirty="0">
                <a:effectLst/>
                <a:highlight>
                  <a:srgbClr val="F2F2F2"/>
                </a:highlight>
                <a:latin typeface="Lato" panose="020F0502020204030203" pitchFamily="34" charset="0"/>
              </a:rPr>
            </a:br>
            <a:br>
              <a:rPr lang="es-CL" sz="5000" dirty="0"/>
            </a:br>
            <a:r>
              <a:rPr lang="es-CL" sz="5000" dirty="0"/>
              <a:t>Trabajo Final</a:t>
            </a:r>
            <a:br>
              <a:rPr lang="es-CL" sz="5000" dirty="0"/>
            </a:br>
            <a:r>
              <a:rPr lang="es-CL" sz="5000" dirty="0"/>
              <a:t>Entrega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D5890-75D7-E99E-994E-AC5C113D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CL" sz="2000" dirty="0"/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2000" dirty="0"/>
              <a:t>Benjamín Santander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2000" dirty="0"/>
              <a:t>Nicolás San Martín</a:t>
            </a:r>
          </a:p>
          <a:p>
            <a:pPr algn="l"/>
            <a:r>
              <a:rPr lang="es-CL" sz="2000" dirty="0"/>
              <a:t>Sigla: IMT2118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B77A2-13BD-DDAA-9CE2-4E0DB7D86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5" r="2381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9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Icebergs bajo el agua">
            <a:extLst>
              <a:ext uri="{FF2B5EF4-FFF2-40B4-BE49-F238E27FC236}">
                <a16:creationId xmlns:a16="http://schemas.microsoft.com/office/drawing/2014/main" id="{AE814363-C9E3-D98D-4263-DE067349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96" r="-1" b="13726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 useBgFill="1">
          <p:nvSpPr>
            <p:cNvPr id="42" name="Freeform: Shape 41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826765-F6E3-016C-E027-E6F5AC50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3600" dirty="0">
                <a:solidFill>
                  <a:schemeClr val="tx2"/>
                </a:solidFill>
              </a:rPr>
              <a:t>Introducción y Descripción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BCCFA46-DDF1-DCE6-E9B4-28C5D9FC0EB1}"/>
              </a:ext>
            </a:extLst>
          </p:cNvPr>
          <p:cNvSpPr txBox="1"/>
          <p:nvPr/>
        </p:nvSpPr>
        <p:spPr>
          <a:xfrm>
            <a:off x="6470247" y="4551037"/>
            <a:ext cx="4926411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500" dirty="0">
                <a:solidFill>
                  <a:schemeClr val="tx2"/>
                </a:solidFill>
              </a:rPr>
              <a:t>Buscamos realizar un análisis cuantitativo y monitoreo de glaciares, con ello el objetivo es poder determinar cuanto a variado el tamaño de un glaciar o conjunto de glaciar al pasar de los años y su efecto en las cuencas aledañas.</a:t>
            </a:r>
          </a:p>
        </p:txBody>
      </p:sp>
    </p:spTree>
    <p:extLst>
      <p:ext uri="{BB962C8B-B14F-4D97-AF65-F5344CB8AC3E}">
        <p14:creationId xmlns:p14="http://schemas.microsoft.com/office/powerpoint/2010/main" val="36794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EF027-9A03-9D56-5BB3-123D94EC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60" y="401701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4100" dirty="0"/>
              <a:t>Identificación y Descripción de Datos a utilizar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1E76C9-9E7A-5B68-8934-91D8378F55FE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/>
              <a:t>Para el problema consideramos: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/>
              <a:t>Datos referenciados geoespacialmente, de los glaciares presentes en Chile, los cuales son de uso público y  son aportados por Infraestructura de Datos Geoespaciales de Chile (IDEchile).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/>
              <a:t>Uso de imágenes satelitales como LANDSAT 8, LANDSAT 7, entre otras, las cuales permiten identificar mediante bandas el deterioro o aumento de los glaciares.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/>
              <a:t>Uso de imagen cartográfica del Mapoteca de la </a:t>
            </a:r>
            <a:r>
              <a:rPr lang="es-CL" sz="2000" i="0" dirty="0">
                <a:effectLst/>
                <a:highlight>
                  <a:srgbClr val="FFFFFF"/>
                </a:highlight>
              </a:rPr>
              <a:t>Biblioteca del Congreso Nacional de Chile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CL" sz="2000" dirty="0"/>
          </a:p>
        </p:txBody>
      </p:sp>
      <p:pic>
        <p:nvPicPr>
          <p:cNvPr id="15" name="Picture 4" descr="Datos de programación en monitor de ordenador">
            <a:extLst>
              <a:ext uri="{FF2B5EF4-FFF2-40B4-BE49-F238E27FC236}">
                <a16:creationId xmlns:a16="http://schemas.microsoft.com/office/drawing/2014/main" id="{E578A273-7E38-398D-A0AC-3AD28B6A8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99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929576-2F07-C39D-D5C7-3C24187C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Procesamiento de Datos Geoespaciales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uadroTexto 3">
            <a:extLst>
              <a:ext uri="{FF2B5EF4-FFF2-40B4-BE49-F238E27FC236}">
                <a16:creationId xmlns:a16="http://schemas.microsoft.com/office/drawing/2014/main" id="{480B6CF8-A2DC-2496-9E68-5BB06CB23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15971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329E8A2-157C-4049-BCB2-7EF4A2F6F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17B80C5-D1DA-46A1-8C42-35FA80B1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526"/>
            <a:ext cx="6804610" cy="1658679"/>
          </a:xfrm>
        </p:spPr>
        <p:txBody>
          <a:bodyPr anchor="b">
            <a:normAutofit/>
          </a:bodyPr>
          <a:lstStyle/>
          <a:p>
            <a:r>
              <a:rPr lang="es-CL" sz="4000" kern="1200">
                <a:latin typeface="+mj-lt"/>
                <a:ea typeface="+mj-ea"/>
                <a:cs typeface="+mj-cs"/>
              </a:rPr>
              <a:t>Procesamiento de Datos Geoespaciales</a:t>
            </a:r>
            <a:endParaRPr lang="es-CL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79A2C-CF73-CC6E-7447-BA66B90B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500"/>
            <a:ext cx="6804610" cy="3698222"/>
          </a:xfrm>
        </p:spPr>
        <p:txBody>
          <a:bodyPr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/>
              <a:t>Se considera hacer uso de imágenes de relieve para estimar el volumen de los glaciares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/>
              <a:t>También consideramos datos vectoriales de las Masas Lacustres que se encuentran en la cercanía, y buscaremos medir el efecto que tienen los glaciares, sobre estas masas de agua (Como se observa en la imagen).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/>
              <a:t>También contemplamos el uso de información de caudales de los ríos cercanos, mediante datos del </a:t>
            </a:r>
            <a:r>
              <a:rPr lang="es-ES" sz="2000"/>
              <a:t>El Centro de Ciencia del Clima y la Resiliencia (CR2)</a:t>
            </a:r>
            <a:endParaRPr lang="es-CL" sz="2000"/>
          </a:p>
          <a:p>
            <a:endParaRPr lang="es-CL" sz="2000"/>
          </a:p>
        </p:txBody>
      </p:sp>
      <p:pic>
        <p:nvPicPr>
          <p:cNvPr id="8" name="Imagen 7" descr="Un dibujo de un coral&#10;&#10;Descripción generada automáticamente con confianza baja">
            <a:extLst>
              <a:ext uri="{FF2B5EF4-FFF2-40B4-BE49-F238E27FC236}">
                <a16:creationId xmlns:a16="http://schemas.microsoft.com/office/drawing/2014/main" id="{29B92D5E-D27F-BAC3-13BB-03E8ED423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"/>
          <a:stretch/>
        </p:blipFill>
        <p:spPr>
          <a:xfrm>
            <a:off x="7992343" y="722571"/>
            <a:ext cx="3194003" cy="3177757"/>
          </a:xfrm>
          <a:prstGeom prst="rect">
            <a:avLst/>
          </a:prstGeom>
        </p:spPr>
      </p:pic>
      <p:pic>
        <p:nvPicPr>
          <p:cNvPr id="7" name="Imagen 6" descr="Imagen de la pantalla de un computador&#10;&#10;Descripción generada automáticamente con confianza media">
            <a:extLst>
              <a:ext uri="{FF2B5EF4-FFF2-40B4-BE49-F238E27FC236}">
                <a16:creationId xmlns:a16="http://schemas.microsoft.com/office/drawing/2014/main" id="{9019C1F4-EF1F-B100-F055-7BED71A09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0" b="17197"/>
          <a:stretch/>
        </p:blipFill>
        <p:spPr>
          <a:xfrm>
            <a:off x="7992343" y="4065708"/>
            <a:ext cx="3194003" cy="20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6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DDAF9-F5F1-4C1D-6B44-0A744AB5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Resultados preliminares </a:t>
            </a:r>
          </a:p>
        </p:txBody>
      </p:sp>
      <p:sp>
        <p:nvSpPr>
          <p:cNvPr id="10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2CD0E4F-C0BD-4D1E-BB13-02E49B1E9338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Este </a:t>
            </a:r>
            <a:r>
              <a:rPr lang="en-US" sz="1700" dirty="0" err="1"/>
              <a:t>resultado</a:t>
            </a:r>
            <a:r>
              <a:rPr lang="en-US" sz="1700" dirty="0"/>
              <a:t> es </a:t>
            </a:r>
            <a:r>
              <a:rPr lang="en-US" sz="1700" dirty="0" err="1"/>
              <a:t>solamente</a:t>
            </a:r>
            <a:r>
              <a:rPr lang="en-US" sz="1700" dirty="0"/>
              <a:t> del </a:t>
            </a:r>
            <a:r>
              <a:rPr lang="en-US" sz="1700" dirty="0" err="1"/>
              <a:t>año</a:t>
            </a:r>
            <a:r>
              <a:rPr lang="en-US" sz="1700" dirty="0"/>
              <a:t> 2018, </a:t>
            </a:r>
            <a:r>
              <a:rPr lang="en-US" sz="1700" dirty="0" err="1"/>
              <a:t>pudimos</a:t>
            </a:r>
            <a:r>
              <a:rPr lang="en-US" sz="1700" dirty="0"/>
              <a:t> </a:t>
            </a:r>
            <a:r>
              <a:rPr lang="en-US" sz="1700" dirty="0" err="1"/>
              <a:t>determinar</a:t>
            </a:r>
            <a:r>
              <a:rPr lang="en-US" sz="1700" dirty="0"/>
              <a:t> </a:t>
            </a:r>
            <a:r>
              <a:rPr lang="en-US" sz="1700" dirty="0" err="1"/>
              <a:t>área</a:t>
            </a:r>
            <a:r>
              <a:rPr lang="en-US" sz="1700" dirty="0"/>
              <a:t> de </a:t>
            </a:r>
            <a:r>
              <a:rPr lang="en-US" sz="1700" dirty="0" err="1"/>
              <a:t>glaciar</a:t>
            </a:r>
            <a:r>
              <a:rPr lang="en-US" sz="1700" dirty="0"/>
              <a:t>, </a:t>
            </a:r>
            <a:r>
              <a:rPr lang="en-US" sz="1700" dirty="0" err="1"/>
              <a:t>mediante</a:t>
            </a:r>
            <a:r>
              <a:rPr lang="en-US" sz="1700" dirty="0"/>
              <a:t>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clasificación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</a:t>
            </a:r>
            <a:r>
              <a:rPr lang="en-US" sz="1700" dirty="0" err="1"/>
              <a:t>ee.Clusterer.wekaKMeans</a:t>
            </a:r>
            <a:r>
              <a:rPr lang="en-US" sz="1700" dirty="0"/>
              <a:t>(), con </a:t>
            </a:r>
            <a:r>
              <a:rPr lang="en-US" sz="1700" dirty="0" err="1"/>
              <a:t>ello</a:t>
            </a:r>
            <a:r>
              <a:rPr lang="en-US" sz="1700" dirty="0"/>
              <a:t> </a:t>
            </a:r>
            <a:r>
              <a:rPr lang="en-US" sz="1700" dirty="0" err="1"/>
              <a:t>fue</a:t>
            </a:r>
            <a:r>
              <a:rPr lang="en-US" sz="1700" dirty="0"/>
              <a:t> </a:t>
            </a:r>
            <a:r>
              <a:rPr lang="en-US" sz="1700" dirty="0" err="1"/>
              <a:t>posible</a:t>
            </a:r>
            <a:r>
              <a:rPr lang="en-US" sz="1700" dirty="0"/>
              <a:t> </a:t>
            </a:r>
            <a:r>
              <a:rPr lang="en-US" sz="1700" dirty="0" err="1"/>
              <a:t>realizar</a:t>
            </a:r>
            <a:r>
              <a:rPr lang="en-US" sz="1700" dirty="0"/>
              <a:t> un </a:t>
            </a:r>
            <a:r>
              <a:rPr lang="en-US" sz="1700" dirty="0" err="1"/>
              <a:t>cálculo</a:t>
            </a:r>
            <a:r>
              <a:rPr lang="en-US" sz="1700" dirty="0"/>
              <a:t> de </a:t>
            </a:r>
            <a:r>
              <a:rPr lang="en-US" sz="1700" dirty="0" err="1"/>
              <a:t>área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km^2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Determinamos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área</a:t>
            </a:r>
            <a:r>
              <a:rPr lang="en-US" sz="1700" dirty="0"/>
              <a:t> de </a:t>
            </a:r>
            <a:r>
              <a:rPr lang="en-US" sz="1700" dirty="0" err="1"/>
              <a:t>esta</a:t>
            </a:r>
            <a:r>
              <a:rPr lang="en-US" sz="1700" dirty="0"/>
              <a:t> zona que es de 1358.3143895843139 km^2</a:t>
            </a:r>
          </a:p>
        </p:txBody>
      </p:sp>
      <p:pic>
        <p:nvPicPr>
          <p:cNvPr id="31" name="Imagen 30" descr="Un dibujo de un árbol&#10;&#10;Descripción generada automáticamente con confianza baja">
            <a:extLst>
              <a:ext uri="{FF2B5EF4-FFF2-40B4-BE49-F238E27FC236}">
                <a16:creationId xmlns:a16="http://schemas.microsoft.com/office/drawing/2014/main" id="{897D5618-C587-D8F8-B8D0-B02AA8A220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t="2206" r="1"/>
          <a:stretch/>
        </p:blipFill>
        <p:spPr>
          <a:xfrm>
            <a:off x="1390186" y="2569464"/>
            <a:ext cx="3620428" cy="3678936"/>
          </a:xfrm>
          <a:prstGeom prst="rect">
            <a:avLst/>
          </a:prstGeom>
        </p:spPr>
      </p:pic>
      <p:pic>
        <p:nvPicPr>
          <p:cNvPr id="20" name="Imagen 19" descr="Un dibujo de un árbol&#10;&#10;Descripción generada automáticamente con confianza media">
            <a:extLst>
              <a:ext uri="{FF2B5EF4-FFF2-40B4-BE49-F238E27FC236}">
                <a16:creationId xmlns:a16="http://schemas.microsoft.com/office/drawing/2014/main" id="{EF83824C-B6C6-3C30-92B2-4C8070B4A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82" y="2569464"/>
            <a:ext cx="366054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9941B-D8C8-2793-8770-F15BC898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20" y="608743"/>
            <a:ext cx="4620584" cy="12547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Planificación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pendiente</a:t>
            </a:r>
            <a:endParaRPr lang="en-US" dirty="0"/>
          </a:p>
        </p:txBody>
      </p:sp>
      <p:pic>
        <p:nvPicPr>
          <p:cNvPr id="23" name="Picture 12" descr="Icebergs rompiéndose">
            <a:extLst>
              <a:ext uri="{FF2B5EF4-FFF2-40B4-BE49-F238E27FC236}">
                <a16:creationId xmlns:a16="http://schemas.microsoft.com/office/drawing/2014/main" id="{A573F3F8-8E19-9AE2-CD93-3446389C7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3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38" name="CuadroTexto 3">
            <a:extLst>
              <a:ext uri="{FF2B5EF4-FFF2-40B4-BE49-F238E27FC236}">
                <a16:creationId xmlns:a16="http://schemas.microsoft.com/office/drawing/2014/main" id="{598DDB40-1E35-FC36-1D77-082A4BA0F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67181"/>
              </p:ext>
            </p:extLst>
          </p:nvPr>
        </p:nvGraphicFramePr>
        <p:xfrm>
          <a:off x="481053" y="2472268"/>
          <a:ext cx="4779951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2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444</Words>
  <Application>Microsoft Office PowerPoint</Application>
  <PresentationFormat>Panorámica</PresentationFormat>
  <Paragraphs>31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Lato</vt:lpstr>
      <vt:lpstr>Tema de Office</vt:lpstr>
      <vt:lpstr>   Trabajo Final Entrega 1</vt:lpstr>
      <vt:lpstr>Introducción y Descripción del Problema</vt:lpstr>
      <vt:lpstr>Identificación y Descripción de Datos a utilizar</vt:lpstr>
      <vt:lpstr>Procesamiento de Datos Geoespaciales</vt:lpstr>
      <vt:lpstr>Procesamiento de Datos Geoespaciales</vt:lpstr>
      <vt:lpstr>Resultados preliminares </vt:lpstr>
      <vt:lpstr>Planificación del trabajo pendiente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Nicolás San Martín Hinojosa</dc:creator>
  <cp:lastModifiedBy>Nicolás San Martín Hinojosa</cp:lastModifiedBy>
  <cp:revision>7</cp:revision>
  <dcterms:created xsi:type="dcterms:W3CDTF">2024-06-08T00:06:20Z</dcterms:created>
  <dcterms:modified xsi:type="dcterms:W3CDTF">2024-06-09T01:12:22Z</dcterms:modified>
</cp:coreProperties>
</file>