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32eaa28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32eaa28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2c1a607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2c1a607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32eaa288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32eaa288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32eaa288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32eaa288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2c1a6077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2c1a6077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2c1a6077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2c1a6077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2de5d47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2de5d47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2de5d475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2de5d475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57000"/>
          </a:blip>
          <a:stretch>
            <a:fillRect/>
          </a:stretch>
        </p:blipFill>
        <p:spPr>
          <a:xfrm>
            <a:off x="-115200" y="-32000"/>
            <a:ext cx="9316805" cy="5175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896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DL201+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22050" y="2716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Deep Learning Workshop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57" name="Google Shape;57;p13"/>
          <p:cNvSpPr txBox="1"/>
          <p:nvPr/>
        </p:nvSpPr>
        <p:spPr>
          <a:xfrm>
            <a:off x="5291900" y="4710900"/>
            <a:ext cx="40473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Benjamin Chew | Kok Zhao Jie | Shaun Tieon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2956650" y="3177713"/>
            <a:ext cx="30000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Day 3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321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667650" y="1232400"/>
            <a:ext cx="30000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92929"/>
                </a:solidFill>
                <a:highlight>
                  <a:schemeClr val="lt1"/>
                </a:highlight>
              </a:rPr>
              <a:t>Motivation behind:</a:t>
            </a:r>
            <a:endParaRPr sz="1700"/>
          </a:p>
        </p:txBody>
      </p:sp>
      <p:sp>
        <p:nvSpPr>
          <p:cNvPr id="65" name="Google Shape;65;p14"/>
          <p:cNvSpPr/>
          <p:nvPr/>
        </p:nvSpPr>
        <p:spPr>
          <a:xfrm>
            <a:off x="1153175" y="4087400"/>
            <a:ext cx="7690500" cy="572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have to make use of models that others have spent hours/days training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1131575" y="2974650"/>
            <a:ext cx="7733700" cy="507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all of us have the unlimited </a:t>
            </a:r>
            <a:r>
              <a:rPr lang="en"/>
              <a:t>computational</a:t>
            </a:r>
            <a:r>
              <a:rPr lang="en"/>
              <a:t> power on our local machines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109825" y="1861900"/>
            <a:ext cx="7777200" cy="507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Existence of pre-trained models (Models that have been trained previously with weights and biases saved)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844" y="163469"/>
            <a:ext cx="1122325" cy="112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263" y="1704313"/>
            <a:ext cx="800437" cy="800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549" y="2817025"/>
            <a:ext cx="735150" cy="7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929" y="4023354"/>
            <a:ext cx="700775" cy="70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21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74700" y="2773050"/>
            <a:ext cx="8520600" cy="19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Freeze the early convolutional layers of the network and only train the last few layers which make a prediction. 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Use a network trained on unrelated categories in a massive dataset (usually Imagenet) and apply it to our own problem because there are universal, low-level features shared between images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844" y="163469"/>
            <a:ext cx="1122325" cy="11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450900" y="1212450"/>
            <a:ext cx="8242200" cy="90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FFFFF"/>
                </a:highlight>
              </a:rPr>
              <a:t>Technique where you can use a neural network trained to solve a particular type of problem and with a few changes, you can reuse it to solve a related problem.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3819450" y="2192688"/>
            <a:ext cx="1505100" cy="507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F6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321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74700" y="2773050"/>
            <a:ext cx="8520600" cy="19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Freeze the early convolutional layers of the network and only train the last few layers which make a prediction. 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Use a network trained on unrelated categories in a massive dataset (usually Imagenet) and apply it to our own problem because there are universal, low-level features shared between images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844" y="163469"/>
            <a:ext cx="1122325" cy="11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450900" y="1212450"/>
            <a:ext cx="8242200" cy="90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FFFFF"/>
                </a:highlight>
              </a:rPr>
              <a:t>Technique where you can use a neural network trained to solve a particular type of problem and with a few changes, you can reuse it to solve a related problem.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3819450" y="2192688"/>
            <a:ext cx="1505100" cy="507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F6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0" y="0"/>
            <a:ext cx="9144000" cy="5180700"/>
          </a:xfrm>
          <a:prstGeom prst="rect">
            <a:avLst/>
          </a:prstGeom>
          <a:solidFill>
            <a:srgbClr val="FFFFFF">
              <a:alpha val="843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-150" y="1901900"/>
            <a:ext cx="9144000" cy="12918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Saves time training model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/>
            </a:br>
            <a:r>
              <a:rPr lang="en" sz="1800"/>
              <a:t>Can still get decent results with a small dataset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205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steps for transfer learning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724975"/>
            <a:ext cx="8520600" cy="38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Clr>
                <a:srgbClr val="202124"/>
              </a:buClr>
              <a:buSzPts val="1400"/>
              <a:buAutoNum type="arabicPeriod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Fine Tuning: All layers of model will be optimized and “fine-tuned” during training based on a specific classification task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Clr>
                <a:srgbClr val="202124"/>
              </a:buClr>
              <a:buSzPts val="1400"/>
              <a:buAutoNum type="arabicPeriod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Feature Extraction: Freeze the bottom few layers, leaving only the last few layers unfrozen. Only the weights of the newly added last layers change during the training phase.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48318" l="8306" r="8456" t="-1189"/>
          <a:stretch/>
        </p:blipFill>
        <p:spPr>
          <a:xfrm>
            <a:off x="1842275" y="2425500"/>
            <a:ext cx="5657676" cy="2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38" y="207478"/>
            <a:ext cx="8476526" cy="45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18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Discriminative Learning Rates 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808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technique to try to improve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 where you set different learning rates to different layers in the network during training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938" y="1814750"/>
            <a:ext cx="7272126" cy="31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217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Discriminative learning rate</a:t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992225" y="2881600"/>
            <a:ext cx="7690500" cy="572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need to change weights a lot at the start, so learning rate is small at the start</a:t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970625" y="2080650"/>
            <a:ext cx="7733700" cy="507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Normally would not want to change features extracted from earlier layers, likely to retain these information</a:t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927275" y="1302825"/>
            <a:ext cx="7777200" cy="507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few layers typically contain very granular details of data, such as lines and edges</a:t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992225" y="3748250"/>
            <a:ext cx="7690500" cy="572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later layers, we would get more distinctive features for different models (e.g. eyeballs, nose), and we may not necessarily keep these features for our particular dataset</a:t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617575" y="825388"/>
            <a:ext cx="19497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Intuitions: </a:t>
            </a:r>
            <a:endParaRPr sz="1800"/>
          </a:p>
        </p:txBody>
      </p:sp>
      <p:sp>
        <p:nvSpPr>
          <p:cNvPr id="121" name="Google Shape;121;p20"/>
          <p:cNvSpPr txBox="1"/>
          <p:nvPr/>
        </p:nvSpPr>
        <p:spPr>
          <a:xfrm>
            <a:off x="617575" y="4526075"/>
            <a:ext cx="66552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** Disclaimer: Technique may or may not improve results</a:t>
            </a:r>
            <a:endParaRPr b="1" sz="1600"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25" y="1269975"/>
            <a:ext cx="626275" cy="6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875" y="2004450"/>
            <a:ext cx="659725" cy="65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600" y="2898025"/>
            <a:ext cx="626275" cy="6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600" y="3758150"/>
            <a:ext cx="626275" cy="62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