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2eaa2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2eaa2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2c1a60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2c1a60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2eaa28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2eaa28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32eaa28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32eaa28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c1a607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c1a607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1a607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1a607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de5d4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de5d4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de5d47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de5d47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-115200" y="-32000"/>
            <a:ext cx="9316805" cy="51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DL201+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22050" y="271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Learning Workshop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5291900" y="4710900"/>
            <a:ext cx="4047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Chew | Kok Zhao Jie | Shaun Tieon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56650" y="3177713"/>
            <a:ext cx="3000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Day 3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67650" y="1232400"/>
            <a:ext cx="3000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</a:rPr>
              <a:t>Motivation behind:</a:t>
            </a:r>
            <a:endParaRPr sz="1700"/>
          </a:p>
        </p:txBody>
      </p:sp>
      <p:sp>
        <p:nvSpPr>
          <p:cNvPr id="65" name="Google Shape;65;p14"/>
          <p:cNvSpPr/>
          <p:nvPr/>
        </p:nvSpPr>
        <p:spPr>
          <a:xfrm>
            <a:off x="1153175" y="408740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have to make use of models that others have spent hours/days training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31575" y="2974650"/>
            <a:ext cx="77337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of us have the unlimited </a:t>
            </a:r>
            <a:r>
              <a:rPr lang="en"/>
              <a:t>computational</a:t>
            </a:r>
            <a:r>
              <a:rPr lang="en"/>
              <a:t> power on our local machines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09825" y="1861900"/>
            <a:ext cx="77772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Existence of pre-trained models (Models that have been trained previously with weights and biases saved)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63" y="1704313"/>
            <a:ext cx="800437" cy="80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49" y="2817025"/>
            <a:ext cx="735150" cy="7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29" y="4023354"/>
            <a:ext cx="700775" cy="7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74700" y="2773050"/>
            <a:ext cx="85206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Freeze the early convolutional layers of the network and only train the last few layers which make a prediction.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Use a network trained on unrelated categories in a massive dataset (usually Imagenet) and apply it to our own problem because there are universal, low-level features shared between images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450900" y="1212450"/>
            <a:ext cx="82422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Technique where you can use a neural network trained to solve a particular type of problem and with a few changes, you can reuse it to solve a related problem.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819450" y="2192688"/>
            <a:ext cx="1505100" cy="5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74700" y="2773050"/>
            <a:ext cx="85206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Freeze the early convolutional layers of the network and only train the last few layers which make a prediction.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Use a network trained on unrelated categories in a massive dataset (usually Imagenet) and apply it to our own problem because there are universal, low-level features shared between images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44" y="163469"/>
            <a:ext cx="1122325" cy="11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50900" y="1212450"/>
            <a:ext cx="8242200" cy="90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</a:rPr>
              <a:t>Technique where you can use a neural network trained to solve a particular type of problem and with a few changes, you can reuse it to solve a related problem.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819450" y="2192688"/>
            <a:ext cx="1505100" cy="5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6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0" y="0"/>
            <a:ext cx="9144000" cy="5180700"/>
          </a:xfrm>
          <a:prstGeom prst="rect">
            <a:avLst/>
          </a:prstGeom>
          <a:solidFill>
            <a:srgbClr val="FFFFFF">
              <a:alpha val="843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-150" y="1901900"/>
            <a:ext cx="9144000" cy="1291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Saves time training model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Can still get decent results with a small dataset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steps for transfer learning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7249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Fine Tuning: All layers of model will be optimized and “fine-tuned” during training based on a specific classification task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Feature Extraction: Freeze the bottom few layers, leaving only the last few layers unfrozen. Only the weights of the newly added last layers change during the training phase.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8318" l="8306" r="8456" t="-1189"/>
          <a:stretch/>
        </p:blipFill>
        <p:spPr>
          <a:xfrm>
            <a:off x="1842275" y="2425500"/>
            <a:ext cx="5657676" cy="2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8" y="207478"/>
            <a:ext cx="8476526" cy="4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Learning Rates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0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technique to try to improve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where you set different learning rates to different layers in the network during training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38" y="1814750"/>
            <a:ext cx="7272126" cy="3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1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learning rate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992225" y="288160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need to change weights a lot at the start, so learning rate is small at the start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970625" y="2080650"/>
            <a:ext cx="77337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would not want to change features extracted from earlier layers, likely to retain these information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927275" y="1302825"/>
            <a:ext cx="7777200" cy="507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few layers typically contain very granular details of data, such as lines and edges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992225" y="3748250"/>
            <a:ext cx="7690500" cy="572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later layers, we would get more distinctive features for different models (e.g. eyeballs, nose), and we may not necessarily keep these features for our particular dataset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617575" y="825388"/>
            <a:ext cx="1949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Intuitions: </a:t>
            </a:r>
            <a:endParaRPr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617575" y="4526075"/>
            <a:ext cx="6655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** Disclaimer: Technique may or may not improve results</a:t>
            </a:r>
            <a:endParaRPr b="1"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5" y="1269975"/>
            <a:ext cx="626275" cy="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75" y="2004450"/>
            <a:ext cx="659725" cy="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00" y="2898025"/>
            <a:ext cx="626275" cy="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600" y="3758150"/>
            <a:ext cx="626275" cy="6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