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C27FE-93C2-5030-517A-F6FBBA0B1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75A474-752B-0E0D-18AA-5C57D5E8B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D5960-6A85-08CF-3ADF-49EADAE7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B509-6D5C-47D8-9A18-63229C5B9E8F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45E52B-FED3-3B2F-2416-C051D8CD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D1421C-E7A8-9A33-BEBB-A4B3B07A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B17FE-F531-4577-BC6F-A342D33E7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69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6496E-C019-C45D-8BD3-59A86C3E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628C5E-A667-2AB4-E8F4-3858A0EAD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111C5-1FF2-37CA-C1DA-163F84D5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B509-6D5C-47D8-9A18-63229C5B9E8F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33466-AAA8-2FFB-424A-9D522568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76F0D-15D3-54A8-8CF4-E2E4121B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B17FE-F531-4577-BC6F-A342D33E7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5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F5D6B6-0C2F-E8C5-931D-0C281ECEA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CC0B5A-E248-DDE4-C28D-CDFE638BD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279F5-9016-F78A-5F0B-215AFDC0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B509-6D5C-47D8-9A18-63229C5B9E8F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C00FF-F778-4340-A1DC-4B322EB3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F32C3C-5739-AC32-A766-8FCEED00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B17FE-F531-4577-BC6F-A342D33E7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96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D571A-8661-3445-0869-6E62D50D3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ED118-11FB-9B55-563F-0DDBB7E58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55304-691D-559E-2C97-7AFA93B8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B509-6D5C-47D8-9A18-63229C5B9E8F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469DE5-EEE8-6623-AFFC-16AD9F2B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15A7E3-51F1-0018-6023-F487E19BF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B17FE-F531-4577-BC6F-A342D33E7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25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B3A17-D85B-2800-853D-020FFCDB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FB0F8F-86B5-1528-AC70-F89B48746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15581-1EAE-5431-61CF-E5E7A779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B509-6D5C-47D8-9A18-63229C5B9E8F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CF5C6-C1DA-042B-068A-884B5580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C7BFC8-BBB2-37D7-F00F-8BEE8989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B17FE-F531-4577-BC6F-A342D33E7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25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FBA5D-4F37-6E26-0DD2-8347B29B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CB381-3F45-C271-3295-3350DB9CA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3A851E-C4B2-D740-C148-8EEA0FA6A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032FB7-AD42-9CC7-0874-38298612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B509-6D5C-47D8-9A18-63229C5B9E8F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4BF81F-AD80-FB7C-1014-88E2D575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263216-1B82-0F0E-AF64-38B06A40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B17FE-F531-4577-BC6F-A342D33E7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80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17923-439C-8506-ABD9-14697D4B1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75F00A-2F89-B1B7-899E-E9D9A76A3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2233FA-5C92-FF0C-B9EF-62E20F3F0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3F77F6-F3CC-8FB0-01B3-5324568B8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248882-9B9C-BE49-86FF-9AFE65832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CB18E4-183E-70F0-78AD-789A9321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B509-6D5C-47D8-9A18-63229C5B9E8F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FC5ECB-0619-AE79-B2F0-8B9BF371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9BFD02-E71B-D847-4DB4-ACEA4ED9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B17FE-F531-4577-BC6F-A342D33E7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65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A6AF0-94C9-55B4-908D-5CDF984E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EE5990-9447-6DD3-42C8-A3B57288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B509-6D5C-47D8-9A18-63229C5B9E8F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1E4D49-6FED-3681-1F8E-E15227A1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7FFEE5-1730-8069-6B6C-B12F16F2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B17FE-F531-4577-BC6F-A342D33E7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55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FE0B25-6FA7-6B04-C918-72345979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B509-6D5C-47D8-9A18-63229C5B9E8F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2BFA01-E9C5-96AB-867D-9EAE133A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B76264-70B8-8761-6CCB-8F8DD348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B17FE-F531-4577-BC6F-A342D33E7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70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D5E3-D6ED-3DE8-B30B-644B26D0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743A9-3DFB-3860-E7DA-3149BF462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478D4D-B733-C020-160F-85315B60F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382DA7-306E-BC49-DB3C-B7160B87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B509-6D5C-47D8-9A18-63229C5B9E8F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607749-B9BA-AC2F-C0A1-93E13DEF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CD5D3E-F3E5-C2F3-2255-96FF32A3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B17FE-F531-4577-BC6F-A342D33E7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79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68B9D-B0A7-9499-A52F-F4D67FD70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FB1768-81BA-6922-E720-08927DF46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A28204-3303-D50E-0A8D-F2A407EE4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E58591-1C3F-B327-F993-BBEAD749D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B509-6D5C-47D8-9A18-63229C5B9E8F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70FCAD-CB4D-D37B-EEBC-1C6D0C42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129C46-120E-F630-2394-478A63D5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B17FE-F531-4577-BC6F-A342D33E7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27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7DCB92-5606-2CDD-EF9A-E0791419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A5C190-5434-2EEF-2209-6A0008AC8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D16CDF-F11B-3C6F-C9AD-475613084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1EB509-6D5C-47D8-9A18-63229C5B9E8F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3C1AAF-9328-6473-3D46-7F19C5A7E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1C17D1-1E65-30F2-9531-C6A88C344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4B17FE-F531-4577-BC6F-A342D33E7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7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arvelapp.com/prototype/7fie12j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84D712BE-CBB6-9B07-FD26-04648CDDD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210" y="4242411"/>
            <a:ext cx="1453043" cy="2327906"/>
          </a:xfrm>
          <a:prstGeom prst="rect">
            <a:avLst/>
          </a:prstGeom>
        </p:spPr>
      </p:pic>
      <p:pic>
        <p:nvPicPr>
          <p:cNvPr id="7" name="그림 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CF281A69-F01E-5093-E14F-ED51A83FE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397" y="4242411"/>
            <a:ext cx="1487236" cy="2276562"/>
          </a:xfrm>
          <a:prstGeom prst="rect">
            <a:avLst/>
          </a:prstGeom>
        </p:spPr>
      </p:pic>
      <p:pic>
        <p:nvPicPr>
          <p:cNvPr id="9" name="그림 8" descr="전자제품, 텍스트, 스크린샷, 전자 기기이(가) 표시된 사진&#10;&#10;자동 생성된 설명">
            <a:extLst>
              <a:ext uri="{FF2B5EF4-FFF2-40B4-BE49-F238E27FC236}">
                <a16:creationId xmlns:a16="http://schemas.microsoft.com/office/drawing/2014/main" id="{8D82BB2B-DB69-BE37-4908-EB23C8F665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304" y="4242411"/>
            <a:ext cx="1453043" cy="2276566"/>
          </a:xfrm>
          <a:prstGeom prst="rect">
            <a:avLst/>
          </a:prstGeom>
        </p:spPr>
      </p:pic>
      <p:pic>
        <p:nvPicPr>
          <p:cNvPr id="11" name="그림 10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FAC8D959-E40F-3297-3F65-8B41769796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16" y="4268080"/>
            <a:ext cx="1518431" cy="2276567"/>
          </a:xfrm>
          <a:prstGeom prst="rect">
            <a:avLst/>
          </a:prstGeom>
        </p:spPr>
      </p:pic>
      <p:pic>
        <p:nvPicPr>
          <p:cNvPr id="13" name="그림 12" descr="텍스트, 스크린샷, 온라인 광고이(가) 표시된 사진&#10;&#10;자동 생성된 설명">
            <a:extLst>
              <a:ext uri="{FF2B5EF4-FFF2-40B4-BE49-F238E27FC236}">
                <a16:creationId xmlns:a16="http://schemas.microsoft.com/office/drawing/2014/main" id="{95348A4A-B5C7-40E4-D437-2F22FCC0DB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35" y="4242406"/>
            <a:ext cx="1518431" cy="2276567"/>
          </a:xfrm>
          <a:prstGeom prst="rect">
            <a:avLst/>
          </a:prstGeom>
        </p:spPr>
      </p:pic>
      <p:pic>
        <p:nvPicPr>
          <p:cNvPr id="15" name="그림 14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143434E4-0E77-8250-D38D-3B8B304EE1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808" y="4191067"/>
            <a:ext cx="1453044" cy="23279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C7D4E1D-9321-8B83-F2F7-A6598695272D}"/>
              </a:ext>
            </a:extLst>
          </p:cNvPr>
          <p:cNvSpPr/>
          <p:nvPr/>
        </p:nvSpPr>
        <p:spPr>
          <a:xfrm>
            <a:off x="5263390" y="339024"/>
            <a:ext cx="1875934" cy="6157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Agoda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4865E-20A7-812B-EBBD-3DD5A60DA4FB}"/>
              </a:ext>
            </a:extLst>
          </p:cNvPr>
          <p:cNvSpPr/>
          <p:nvPr/>
        </p:nvSpPr>
        <p:spPr>
          <a:xfrm>
            <a:off x="2952252" y="1994773"/>
            <a:ext cx="1875934" cy="4359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Destination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2E718D-DB6E-6B3B-F3E7-379B3F1D41EE}"/>
              </a:ext>
            </a:extLst>
          </p:cNvPr>
          <p:cNvSpPr/>
          <p:nvPr/>
        </p:nvSpPr>
        <p:spPr>
          <a:xfrm>
            <a:off x="5263390" y="1994773"/>
            <a:ext cx="1875934" cy="4359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85258D-8CAA-FD50-0EFF-B9F6E780F5BE}"/>
              </a:ext>
            </a:extLst>
          </p:cNvPr>
          <p:cNvSpPr/>
          <p:nvPr/>
        </p:nvSpPr>
        <p:spPr>
          <a:xfrm>
            <a:off x="7576110" y="2014976"/>
            <a:ext cx="1875934" cy="4359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Guest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97716D-BEBB-FDF4-C0BF-CC2308F65498}"/>
              </a:ext>
            </a:extLst>
          </p:cNvPr>
          <p:cNvSpPr/>
          <p:nvPr/>
        </p:nvSpPr>
        <p:spPr>
          <a:xfrm>
            <a:off x="5263390" y="3387253"/>
            <a:ext cx="1875934" cy="4359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Search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C4BFAD7-9E0B-95DF-8220-F4C4AB44A60B}"/>
              </a:ext>
            </a:extLst>
          </p:cNvPr>
          <p:cNvCxnSpPr>
            <a:cxnSpLocks/>
          </p:cNvCxnSpPr>
          <p:nvPr/>
        </p:nvCxnSpPr>
        <p:spPr>
          <a:xfrm>
            <a:off x="3748178" y="1329179"/>
            <a:ext cx="459611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11F598F-4EE5-F124-D0A1-BBA5C11E8C37}"/>
              </a:ext>
            </a:extLst>
          </p:cNvPr>
          <p:cNvCxnSpPr/>
          <p:nvPr/>
        </p:nvCxnSpPr>
        <p:spPr>
          <a:xfrm>
            <a:off x="3748178" y="1329179"/>
            <a:ext cx="0" cy="6857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89E7BC9-368A-0954-FED2-AF555308F7EF}"/>
              </a:ext>
            </a:extLst>
          </p:cNvPr>
          <p:cNvCxnSpPr>
            <a:endCxn id="8" idx="0"/>
          </p:cNvCxnSpPr>
          <p:nvPr/>
        </p:nvCxnSpPr>
        <p:spPr>
          <a:xfrm>
            <a:off x="6201357" y="1329179"/>
            <a:ext cx="0" cy="665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1C0DBC4-68BC-D5C0-B855-0379177C987F}"/>
              </a:ext>
            </a:extLst>
          </p:cNvPr>
          <p:cNvCxnSpPr/>
          <p:nvPr/>
        </p:nvCxnSpPr>
        <p:spPr>
          <a:xfrm>
            <a:off x="8344293" y="1329179"/>
            <a:ext cx="0" cy="665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00EAB27-6130-C0E1-B52C-711AE0728745}"/>
              </a:ext>
            </a:extLst>
          </p:cNvPr>
          <p:cNvCxnSpPr>
            <a:cxnSpLocks/>
          </p:cNvCxnSpPr>
          <p:nvPr/>
        </p:nvCxnSpPr>
        <p:spPr>
          <a:xfrm>
            <a:off x="3748178" y="3083750"/>
            <a:ext cx="459611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D51555-1416-2635-1AA8-5CF2EB9A682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01357" y="954726"/>
            <a:ext cx="0" cy="3744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0E3D1A6-7A33-014E-E3DD-DAA3BC388F97}"/>
              </a:ext>
            </a:extLst>
          </p:cNvPr>
          <p:cNvCxnSpPr>
            <a:cxnSpLocks/>
          </p:cNvCxnSpPr>
          <p:nvPr/>
        </p:nvCxnSpPr>
        <p:spPr>
          <a:xfrm flipV="1">
            <a:off x="3748178" y="2450968"/>
            <a:ext cx="0" cy="6447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91474E5-220E-E503-231E-A8710B872FA7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6201357" y="2430765"/>
            <a:ext cx="0" cy="9564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394A80E-8035-A1E9-6076-CE3FEB69EC81}"/>
              </a:ext>
            </a:extLst>
          </p:cNvPr>
          <p:cNvCxnSpPr/>
          <p:nvPr/>
        </p:nvCxnSpPr>
        <p:spPr>
          <a:xfrm>
            <a:off x="8344293" y="2450968"/>
            <a:ext cx="0" cy="665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43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84D712BE-CBB6-9B07-FD26-04648CDDD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110" y="557776"/>
            <a:ext cx="1477820" cy="2694709"/>
          </a:xfrm>
          <a:prstGeom prst="rect">
            <a:avLst/>
          </a:prstGeom>
        </p:spPr>
      </p:pic>
      <p:pic>
        <p:nvPicPr>
          <p:cNvPr id="7" name="그림 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CF281A69-F01E-5093-E14F-ED51A83FE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192" y="3429000"/>
            <a:ext cx="1500317" cy="2694709"/>
          </a:xfrm>
          <a:prstGeom prst="rect">
            <a:avLst/>
          </a:prstGeom>
        </p:spPr>
      </p:pic>
      <p:pic>
        <p:nvPicPr>
          <p:cNvPr id="9" name="그림 8" descr="전자제품, 텍스트, 스크린샷, 전자 기기이(가) 표시된 사진&#10;&#10;자동 생성된 설명">
            <a:extLst>
              <a:ext uri="{FF2B5EF4-FFF2-40B4-BE49-F238E27FC236}">
                <a16:creationId xmlns:a16="http://schemas.microsoft.com/office/drawing/2014/main" id="{8D82BB2B-DB69-BE37-4908-EB23C8F665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192" y="603315"/>
            <a:ext cx="1500317" cy="2694709"/>
          </a:xfrm>
          <a:prstGeom prst="rect">
            <a:avLst/>
          </a:prstGeom>
        </p:spPr>
      </p:pic>
      <p:pic>
        <p:nvPicPr>
          <p:cNvPr id="11" name="그림 10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FAC8D959-E40F-3297-3F65-8B41769796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33" y="1412939"/>
            <a:ext cx="1531787" cy="3713258"/>
          </a:xfrm>
          <a:prstGeom prst="rect">
            <a:avLst/>
          </a:prstGeom>
        </p:spPr>
      </p:pic>
      <p:pic>
        <p:nvPicPr>
          <p:cNvPr id="13" name="그림 12" descr="텍스트, 스크린샷, 온라인 광고이(가) 표시된 사진&#10;&#10;자동 생성된 설명">
            <a:extLst>
              <a:ext uri="{FF2B5EF4-FFF2-40B4-BE49-F238E27FC236}">
                <a16:creationId xmlns:a16="http://schemas.microsoft.com/office/drawing/2014/main" id="{95348A4A-B5C7-40E4-D437-2F22FCC0DB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63" y="1121194"/>
            <a:ext cx="2019118" cy="4262582"/>
          </a:xfrm>
          <a:prstGeom prst="rect">
            <a:avLst/>
          </a:prstGeom>
        </p:spPr>
      </p:pic>
      <p:pic>
        <p:nvPicPr>
          <p:cNvPr id="15" name="그림 14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143434E4-0E77-8250-D38D-3B8B304EE1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141" y="3429000"/>
            <a:ext cx="1531787" cy="2694709"/>
          </a:xfrm>
          <a:prstGeom prst="rect">
            <a:avLst/>
          </a:prstGeom>
        </p:spPr>
      </p:pic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5C2C5F31-0453-0D12-2250-AC4135D3B90A}"/>
              </a:ext>
            </a:extLst>
          </p:cNvPr>
          <p:cNvCxnSpPr>
            <a:cxnSpLocks/>
            <a:endCxn id="26" idx="0"/>
          </p:cNvCxnSpPr>
          <p:nvPr/>
        </p:nvCxnSpPr>
        <p:spPr>
          <a:xfrm rot="16200000" flipV="1">
            <a:off x="4099475" y="1939231"/>
            <a:ext cx="2948065" cy="2726180"/>
          </a:xfrm>
          <a:prstGeom prst="curvedConnector3">
            <a:avLst>
              <a:gd name="adj1" fmla="val 10775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33261DF9-24D7-1E6C-4872-48D20F5B1CA9}"/>
              </a:ext>
            </a:extLst>
          </p:cNvPr>
          <p:cNvCxnSpPr>
            <a:cxnSpLocks/>
            <a:endCxn id="33" idx="0"/>
          </p:cNvCxnSpPr>
          <p:nvPr/>
        </p:nvCxnSpPr>
        <p:spPr>
          <a:xfrm rot="10800000" flipV="1">
            <a:off x="4579872" y="4776352"/>
            <a:ext cx="2737046" cy="98286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7C86061F-2FD6-85DC-A2F0-AD43339CD5DE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7647796" y="2970319"/>
            <a:ext cx="2669223" cy="181463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060A99B-6CB3-8A15-9A78-E8772576E2F3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8091055" y="4776355"/>
            <a:ext cx="2762406" cy="95075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2406FA8-2DE5-DE04-F17C-500026DE7D0E}"/>
              </a:ext>
            </a:extLst>
          </p:cNvPr>
          <p:cNvSpPr/>
          <p:nvPr/>
        </p:nvSpPr>
        <p:spPr>
          <a:xfrm>
            <a:off x="4025689" y="1828288"/>
            <a:ext cx="369455" cy="24476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CBDB977-B55E-E165-E924-723841DCB336}"/>
              </a:ext>
            </a:extLst>
          </p:cNvPr>
          <p:cNvSpPr/>
          <p:nvPr/>
        </p:nvSpPr>
        <p:spPr>
          <a:xfrm>
            <a:off x="4395144" y="1828288"/>
            <a:ext cx="369455" cy="244764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57F83A-70DA-0994-64DF-F96A69C372DF}"/>
              </a:ext>
            </a:extLst>
          </p:cNvPr>
          <p:cNvSpPr/>
          <p:nvPr/>
        </p:nvSpPr>
        <p:spPr>
          <a:xfrm>
            <a:off x="4764599" y="1828288"/>
            <a:ext cx="369455" cy="244764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FE023BD-86DB-7E46-8653-32F48668D942}"/>
              </a:ext>
            </a:extLst>
          </p:cNvPr>
          <p:cNvSpPr/>
          <p:nvPr/>
        </p:nvSpPr>
        <p:spPr>
          <a:xfrm>
            <a:off x="5134054" y="1828288"/>
            <a:ext cx="369455" cy="244764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C979CD5-31B3-12F7-2C1A-BED700F8CB40}"/>
              </a:ext>
            </a:extLst>
          </p:cNvPr>
          <p:cNvSpPr/>
          <p:nvPr/>
        </p:nvSpPr>
        <p:spPr>
          <a:xfrm>
            <a:off x="4395144" y="5759216"/>
            <a:ext cx="369455" cy="24476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E48005E-2853-946B-F3D0-4B19EF7DAD1C}"/>
              </a:ext>
            </a:extLst>
          </p:cNvPr>
          <p:cNvSpPr/>
          <p:nvPr/>
        </p:nvSpPr>
        <p:spPr>
          <a:xfrm>
            <a:off x="4764599" y="5759216"/>
            <a:ext cx="369455" cy="244764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2B72629-E9BD-E862-4C6C-2A6486945CB3}"/>
              </a:ext>
            </a:extLst>
          </p:cNvPr>
          <p:cNvSpPr/>
          <p:nvPr/>
        </p:nvSpPr>
        <p:spPr>
          <a:xfrm>
            <a:off x="5134054" y="5759216"/>
            <a:ext cx="369455" cy="244764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EFA1FD-38D5-49C3-4DF2-6D31B0F6CF36}"/>
              </a:ext>
            </a:extLst>
          </p:cNvPr>
          <p:cNvSpPr/>
          <p:nvPr/>
        </p:nvSpPr>
        <p:spPr>
          <a:xfrm>
            <a:off x="4025463" y="5759216"/>
            <a:ext cx="369455" cy="244764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7E699F8-7A04-05D8-F2FA-027514F46C5E}"/>
              </a:ext>
            </a:extLst>
          </p:cNvPr>
          <p:cNvSpPr/>
          <p:nvPr/>
        </p:nvSpPr>
        <p:spPr>
          <a:xfrm>
            <a:off x="10317019" y="2847937"/>
            <a:ext cx="369455" cy="24476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4C98AA5-354C-F7C9-D9EA-05E8D223AAC5}"/>
              </a:ext>
            </a:extLst>
          </p:cNvPr>
          <p:cNvSpPr/>
          <p:nvPr/>
        </p:nvSpPr>
        <p:spPr>
          <a:xfrm>
            <a:off x="10686474" y="2847937"/>
            <a:ext cx="369455" cy="244764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59ECA44-749A-FFEE-D714-431E448474A2}"/>
              </a:ext>
            </a:extLst>
          </p:cNvPr>
          <p:cNvSpPr/>
          <p:nvPr/>
        </p:nvSpPr>
        <p:spPr>
          <a:xfrm>
            <a:off x="9578109" y="2847937"/>
            <a:ext cx="369455" cy="244764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2C6ACFC-4045-C829-7E75-09048BC4D4FD}"/>
              </a:ext>
            </a:extLst>
          </p:cNvPr>
          <p:cNvSpPr/>
          <p:nvPr/>
        </p:nvSpPr>
        <p:spPr>
          <a:xfrm>
            <a:off x="9947564" y="2847937"/>
            <a:ext cx="369455" cy="244764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3B4DA13-A0C8-F21B-E644-78C426653F8E}"/>
              </a:ext>
            </a:extLst>
          </p:cNvPr>
          <p:cNvSpPr/>
          <p:nvPr/>
        </p:nvSpPr>
        <p:spPr>
          <a:xfrm>
            <a:off x="10668733" y="5727113"/>
            <a:ext cx="369455" cy="24476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5430D98-8065-0E8E-6AD1-BE38F922C845}"/>
              </a:ext>
            </a:extLst>
          </p:cNvPr>
          <p:cNvSpPr/>
          <p:nvPr/>
        </p:nvSpPr>
        <p:spPr>
          <a:xfrm>
            <a:off x="9560368" y="5727113"/>
            <a:ext cx="369455" cy="244764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51F68A7-923A-BBD8-211B-90561FDF8B51}"/>
              </a:ext>
            </a:extLst>
          </p:cNvPr>
          <p:cNvSpPr/>
          <p:nvPr/>
        </p:nvSpPr>
        <p:spPr>
          <a:xfrm>
            <a:off x="9929823" y="5727113"/>
            <a:ext cx="369455" cy="244764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390088-9A40-60A4-E996-C541C26AF664}"/>
              </a:ext>
            </a:extLst>
          </p:cNvPr>
          <p:cNvSpPr/>
          <p:nvPr/>
        </p:nvSpPr>
        <p:spPr>
          <a:xfrm>
            <a:off x="10299278" y="5727113"/>
            <a:ext cx="369455" cy="244764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F9FDAFF-F2F3-206F-9821-425B797544CF}"/>
              </a:ext>
            </a:extLst>
          </p:cNvPr>
          <p:cNvSpPr/>
          <p:nvPr/>
        </p:nvSpPr>
        <p:spPr>
          <a:xfrm>
            <a:off x="6762734" y="4641378"/>
            <a:ext cx="369455" cy="244764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E83B636-AECA-0524-2AD6-8A64AB481388}"/>
              </a:ext>
            </a:extLst>
          </p:cNvPr>
          <p:cNvSpPr/>
          <p:nvPr/>
        </p:nvSpPr>
        <p:spPr>
          <a:xfrm>
            <a:off x="7132189" y="4641378"/>
            <a:ext cx="369455" cy="244764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AD029D4-A035-B8AE-0D93-A0962D2F48EA}"/>
              </a:ext>
            </a:extLst>
          </p:cNvPr>
          <p:cNvSpPr/>
          <p:nvPr/>
        </p:nvSpPr>
        <p:spPr>
          <a:xfrm>
            <a:off x="7501644" y="4641378"/>
            <a:ext cx="369455" cy="244764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F7E5587-FC6C-3B4F-A141-60E3133CA41B}"/>
              </a:ext>
            </a:extLst>
          </p:cNvPr>
          <p:cNvSpPr/>
          <p:nvPr/>
        </p:nvSpPr>
        <p:spPr>
          <a:xfrm>
            <a:off x="7875253" y="4641378"/>
            <a:ext cx="369455" cy="244764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4CA39C0-0C9D-D881-C177-65043F2DA598}"/>
              </a:ext>
            </a:extLst>
          </p:cNvPr>
          <p:cNvSpPr/>
          <p:nvPr/>
        </p:nvSpPr>
        <p:spPr>
          <a:xfrm>
            <a:off x="447363" y="1588655"/>
            <a:ext cx="753364" cy="4843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53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F4E97A3-89AA-C347-DE23-2C2B68191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867" y="7096836"/>
            <a:ext cx="4964044" cy="45429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61DC56-B031-A935-15FF-D9A9947AA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71" y="7318948"/>
            <a:ext cx="5732752" cy="436446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CB898E3-9D75-85D8-6E6E-EF8DE6C92433}"/>
              </a:ext>
            </a:extLst>
          </p:cNvPr>
          <p:cNvSpPr/>
          <p:nvPr/>
        </p:nvSpPr>
        <p:spPr>
          <a:xfrm>
            <a:off x="451859" y="534753"/>
            <a:ext cx="1630836" cy="26597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Agoda</a:t>
            </a:r>
          </a:p>
          <a:p>
            <a:pPr algn="ctr"/>
            <a:r>
              <a:rPr lang="en-US" altLang="ko-KR" dirty="0"/>
              <a:t>Hotel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FF1D3E5-C07B-BC3A-8251-709A0C8797AD}"/>
              </a:ext>
            </a:extLst>
          </p:cNvPr>
          <p:cNvSpPr/>
          <p:nvPr/>
        </p:nvSpPr>
        <p:spPr>
          <a:xfrm>
            <a:off x="887848" y="2227667"/>
            <a:ext cx="796565" cy="2242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Enter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162275-8F70-BB72-EF6E-C8740AD10514}"/>
              </a:ext>
            </a:extLst>
          </p:cNvPr>
          <p:cNvSpPr/>
          <p:nvPr/>
        </p:nvSpPr>
        <p:spPr>
          <a:xfrm>
            <a:off x="2659301" y="578116"/>
            <a:ext cx="1630836" cy="2659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Agoda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2489B7-EF1D-B68E-B51E-B4B790D26FF4}"/>
              </a:ext>
            </a:extLst>
          </p:cNvPr>
          <p:cNvSpPr/>
          <p:nvPr/>
        </p:nvSpPr>
        <p:spPr>
          <a:xfrm>
            <a:off x="2659300" y="949532"/>
            <a:ext cx="1630836" cy="14485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D9A8174-3D26-0FFD-C7B6-48F91D05CBCC}"/>
              </a:ext>
            </a:extLst>
          </p:cNvPr>
          <p:cNvCxnSpPr/>
          <p:nvPr/>
        </p:nvCxnSpPr>
        <p:spPr>
          <a:xfrm>
            <a:off x="2651680" y="2778333"/>
            <a:ext cx="1630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97A61C-07A1-DD83-32B5-750DE62B9298}"/>
              </a:ext>
            </a:extLst>
          </p:cNvPr>
          <p:cNvSpPr/>
          <p:nvPr/>
        </p:nvSpPr>
        <p:spPr>
          <a:xfrm>
            <a:off x="2828462" y="2963943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CCB035-A3C2-0D58-9620-085BF0403527}"/>
              </a:ext>
            </a:extLst>
          </p:cNvPr>
          <p:cNvSpPr/>
          <p:nvPr/>
        </p:nvSpPr>
        <p:spPr>
          <a:xfrm>
            <a:off x="3399850" y="2966969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DF968E-8532-CB4C-1769-DFA3869620F3}"/>
              </a:ext>
            </a:extLst>
          </p:cNvPr>
          <p:cNvSpPr/>
          <p:nvPr/>
        </p:nvSpPr>
        <p:spPr>
          <a:xfrm>
            <a:off x="3686038" y="2966969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905D41F-30AF-466D-C3EC-0A1DE45E8456}"/>
              </a:ext>
            </a:extLst>
          </p:cNvPr>
          <p:cNvSpPr/>
          <p:nvPr/>
        </p:nvSpPr>
        <p:spPr>
          <a:xfrm>
            <a:off x="3967350" y="2957836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06C8DB6-F7E9-D4D9-8DB7-7EF373D067A6}"/>
              </a:ext>
            </a:extLst>
          </p:cNvPr>
          <p:cNvSpPr/>
          <p:nvPr/>
        </p:nvSpPr>
        <p:spPr>
          <a:xfrm>
            <a:off x="3116100" y="2971563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E5F3223-AAAF-DDCF-07C9-314E293E00C1}"/>
              </a:ext>
            </a:extLst>
          </p:cNvPr>
          <p:cNvSpPr/>
          <p:nvPr/>
        </p:nvSpPr>
        <p:spPr>
          <a:xfrm>
            <a:off x="3833281" y="2453514"/>
            <a:ext cx="281312" cy="24240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8D9DAA-8810-8476-3531-EF122B8584E5}"/>
              </a:ext>
            </a:extLst>
          </p:cNvPr>
          <p:cNvSpPr txBox="1"/>
          <p:nvPr/>
        </p:nvSpPr>
        <p:spPr>
          <a:xfrm>
            <a:off x="2849833" y="2480475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Event</a:t>
            </a:r>
            <a:endParaRPr lang="ko-KR" altLang="en-US" sz="8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A0124B-10A9-CBFD-F697-702C15AD2E1E}"/>
              </a:ext>
            </a:extLst>
          </p:cNvPr>
          <p:cNvSpPr/>
          <p:nvPr/>
        </p:nvSpPr>
        <p:spPr>
          <a:xfrm>
            <a:off x="2704452" y="763923"/>
            <a:ext cx="411648" cy="120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BC82A10-7AD2-A3FC-A042-6AF2E59097D2}"/>
              </a:ext>
            </a:extLst>
          </p:cNvPr>
          <p:cNvSpPr/>
          <p:nvPr/>
        </p:nvSpPr>
        <p:spPr>
          <a:xfrm>
            <a:off x="4039622" y="763923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91FD4B8-9AEE-EC98-2DDC-FFDAACFD8DC8}"/>
              </a:ext>
            </a:extLst>
          </p:cNvPr>
          <p:cNvSpPr/>
          <p:nvPr/>
        </p:nvSpPr>
        <p:spPr>
          <a:xfrm>
            <a:off x="5450628" y="4019473"/>
            <a:ext cx="1630836" cy="2659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Agoda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EFBA4F5-409F-FB90-7246-FEF7BA73791C}"/>
              </a:ext>
            </a:extLst>
          </p:cNvPr>
          <p:cNvSpPr/>
          <p:nvPr/>
        </p:nvSpPr>
        <p:spPr>
          <a:xfrm>
            <a:off x="5450627" y="4390890"/>
            <a:ext cx="1630836" cy="94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750749D-2A99-38DC-1B33-9DBAA17CA488}"/>
              </a:ext>
            </a:extLst>
          </p:cNvPr>
          <p:cNvCxnSpPr/>
          <p:nvPr/>
        </p:nvCxnSpPr>
        <p:spPr>
          <a:xfrm>
            <a:off x="5443007" y="6219690"/>
            <a:ext cx="1630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65CD354-B5F9-6F59-81EA-7EEDCAF2FC7B}"/>
              </a:ext>
            </a:extLst>
          </p:cNvPr>
          <p:cNvSpPr/>
          <p:nvPr/>
        </p:nvSpPr>
        <p:spPr>
          <a:xfrm>
            <a:off x="5619789" y="6405300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E983F96-C179-3B6A-A90F-92C02454473E}"/>
              </a:ext>
            </a:extLst>
          </p:cNvPr>
          <p:cNvSpPr/>
          <p:nvPr/>
        </p:nvSpPr>
        <p:spPr>
          <a:xfrm>
            <a:off x="6191177" y="6408326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23E4666-1C33-C5CA-4E73-7F0823F34F4F}"/>
              </a:ext>
            </a:extLst>
          </p:cNvPr>
          <p:cNvSpPr/>
          <p:nvPr/>
        </p:nvSpPr>
        <p:spPr>
          <a:xfrm>
            <a:off x="6477365" y="6408326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A66EAAA-80E2-B5DE-A53B-A641DEE84B2C}"/>
              </a:ext>
            </a:extLst>
          </p:cNvPr>
          <p:cNvSpPr/>
          <p:nvPr/>
        </p:nvSpPr>
        <p:spPr>
          <a:xfrm>
            <a:off x="6758677" y="6399193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C7728A-03E6-3E28-BC52-F9E49616F1E0}"/>
              </a:ext>
            </a:extLst>
          </p:cNvPr>
          <p:cNvSpPr/>
          <p:nvPr/>
        </p:nvSpPr>
        <p:spPr>
          <a:xfrm>
            <a:off x="5907427" y="6412920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CE868B6-97C0-F49A-8EB1-E93A236BB1E7}"/>
              </a:ext>
            </a:extLst>
          </p:cNvPr>
          <p:cNvSpPr/>
          <p:nvPr/>
        </p:nvSpPr>
        <p:spPr>
          <a:xfrm>
            <a:off x="5579415" y="5684014"/>
            <a:ext cx="369836" cy="4390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A3BBF7-E166-B866-E00B-B3E3EB4583E5}"/>
              </a:ext>
            </a:extLst>
          </p:cNvPr>
          <p:cNvSpPr txBox="1"/>
          <p:nvPr/>
        </p:nvSpPr>
        <p:spPr>
          <a:xfrm>
            <a:off x="5994649" y="5393398"/>
            <a:ext cx="5725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Pictures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89F9C33-C62C-A166-8235-C84C3C180720}"/>
              </a:ext>
            </a:extLst>
          </p:cNvPr>
          <p:cNvSpPr/>
          <p:nvPr/>
        </p:nvSpPr>
        <p:spPr>
          <a:xfrm>
            <a:off x="5495779" y="4205280"/>
            <a:ext cx="411648" cy="120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B0D06C5-0B50-9FC5-D966-BAA03F6A49CB}"/>
              </a:ext>
            </a:extLst>
          </p:cNvPr>
          <p:cNvSpPr/>
          <p:nvPr/>
        </p:nvSpPr>
        <p:spPr>
          <a:xfrm>
            <a:off x="6830949" y="4205280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728A621-467E-E205-B5DB-87DCA193EB12}"/>
              </a:ext>
            </a:extLst>
          </p:cNvPr>
          <p:cNvSpPr/>
          <p:nvPr/>
        </p:nvSpPr>
        <p:spPr>
          <a:xfrm>
            <a:off x="6074149" y="5674974"/>
            <a:ext cx="369836" cy="4390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ECE5A30-2790-817F-6D9D-3CF901F25DF3}"/>
              </a:ext>
            </a:extLst>
          </p:cNvPr>
          <p:cNvSpPr/>
          <p:nvPr/>
        </p:nvSpPr>
        <p:spPr>
          <a:xfrm>
            <a:off x="6573759" y="5662542"/>
            <a:ext cx="369836" cy="4390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9466F51-7BBF-06F2-8CE7-05ACB067EF8C}"/>
              </a:ext>
            </a:extLst>
          </p:cNvPr>
          <p:cNvSpPr/>
          <p:nvPr/>
        </p:nvSpPr>
        <p:spPr>
          <a:xfrm>
            <a:off x="7673160" y="4019472"/>
            <a:ext cx="1630836" cy="2659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Agoda</a:t>
            </a:r>
            <a:endParaRPr lang="ko-KR" altLang="en-US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84CF40E-24C7-D595-43B5-68FCA8C058E1}"/>
              </a:ext>
            </a:extLst>
          </p:cNvPr>
          <p:cNvCxnSpPr/>
          <p:nvPr/>
        </p:nvCxnSpPr>
        <p:spPr>
          <a:xfrm>
            <a:off x="7665539" y="6219689"/>
            <a:ext cx="1630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B0BAA67-A611-CB07-96CB-F44B9C369D38}"/>
              </a:ext>
            </a:extLst>
          </p:cNvPr>
          <p:cNvSpPr/>
          <p:nvPr/>
        </p:nvSpPr>
        <p:spPr>
          <a:xfrm>
            <a:off x="7842321" y="6405299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CFEF4A2-4FC8-D24C-3C9F-CBE6C0C55E63}"/>
              </a:ext>
            </a:extLst>
          </p:cNvPr>
          <p:cNvSpPr/>
          <p:nvPr/>
        </p:nvSpPr>
        <p:spPr>
          <a:xfrm>
            <a:off x="8413709" y="6408325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F672201-9BC2-18AC-7A91-71F0FC2A4C12}"/>
              </a:ext>
            </a:extLst>
          </p:cNvPr>
          <p:cNvSpPr/>
          <p:nvPr/>
        </p:nvSpPr>
        <p:spPr>
          <a:xfrm>
            <a:off x="8699897" y="6408325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78B6113-DBDE-8B2F-F846-9FC0BBD73324}"/>
              </a:ext>
            </a:extLst>
          </p:cNvPr>
          <p:cNvSpPr/>
          <p:nvPr/>
        </p:nvSpPr>
        <p:spPr>
          <a:xfrm>
            <a:off x="8981209" y="6399192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C8313EB-9D65-0DB1-2BA5-2D955E0EEF66}"/>
              </a:ext>
            </a:extLst>
          </p:cNvPr>
          <p:cNvSpPr/>
          <p:nvPr/>
        </p:nvSpPr>
        <p:spPr>
          <a:xfrm>
            <a:off x="8129959" y="6412919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E0B1E38-D552-BF0B-7C55-C29825C01597}"/>
              </a:ext>
            </a:extLst>
          </p:cNvPr>
          <p:cNvSpPr txBox="1"/>
          <p:nvPr/>
        </p:nvSpPr>
        <p:spPr>
          <a:xfrm>
            <a:off x="8211707" y="4386825"/>
            <a:ext cx="5725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Pictures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804E0CB-303F-42E3-450F-E901B1AC17E8}"/>
              </a:ext>
            </a:extLst>
          </p:cNvPr>
          <p:cNvSpPr/>
          <p:nvPr/>
        </p:nvSpPr>
        <p:spPr>
          <a:xfrm>
            <a:off x="7718311" y="4205279"/>
            <a:ext cx="411648" cy="120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DF08377-8D3C-9B29-9CF0-CD0FF45A7910}"/>
              </a:ext>
            </a:extLst>
          </p:cNvPr>
          <p:cNvSpPr/>
          <p:nvPr/>
        </p:nvSpPr>
        <p:spPr>
          <a:xfrm>
            <a:off x="9053481" y="4205279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FB9F268F-D5B6-CDC1-9267-3CBB60D23205}"/>
              </a:ext>
            </a:extLst>
          </p:cNvPr>
          <p:cNvSpPr/>
          <p:nvPr/>
        </p:nvSpPr>
        <p:spPr>
          <a:xfrm>
            <a:off x="7796980" y="4623741"/>
            <a:ext cx="369836" cy="60071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8FB66C60-DB81-AE6D-4BCC-1BB2813B0BE3}"/>
              </a:ext>
            </a:extLst>
          </p:cNvPr>
          <p:cNvSpPr/>
          <p:nvPr/>
        </p:nvSpPr>
        <p:spPr>
          <a:xfrm>
            <a:off x="8291714" y="4614701"/>
            <a:ext cx="369836" cy="60071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4711C879-BE12-65F0-FB9A-7C5C83EFF524}"/>
              </a:ext>
            </a:extLst>
          </p:cNvPr>
          <p:cNvSpPr/>
          <p:nvPr/>
        </p:nvSpPr>
        <p:spPr>
          <a:xfrm>
            <a:off x="8791324" y="4602269"/>
            <a:ext cx="369836" cy="60071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ADF3621C-C4E5-4B32-3668-2EECFB10BDF4}"/>
              </a:ext>
            </a:extLst>
          </p:cNvPr>
          <p:cNvSpPr/>
          <p:nvPr/>
        </p:nvSpPr>
        <p:spPr>
          <a:xfrm>
            <a:off x="7801947" y="5400476"/>
            <a:ext cx="369836" cy="60071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0A938D0-0E23-DC7A-C4B4-DAA2E4CD5CF3}"/>
              </a:ext>
            </a:extLst>
          </p:cNvPr>
          <p:cNvSpPr/>
          <p:nvPr/>
        </p:nvSpPr>
        <p:spPr>
          <a:xfrm>
            <a:off x="8296681" y="5391436"/>
            <a:ext cx="369836" cy="60071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26763B8-BE79-E49B-0380-421A737FA4FE}"/>
              </a:ext>
            </a:extLst>
          </p:cNvPr>
          <p:cNvSpPr/>
          <p:nvPr/>
        </p:nvSpPr>
        <p:spPr>
          <a:xfrm>
            <a:off x="8796291" y="5379004"/>
            <a:ext cx="369836" cy="60071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81538D36-6476-4EF3-FC79-CE90616DDCD9}"/>
              </a:ext>
            </a:extLst>
          </p:cNvPr>
          <p:cNvCxnSpPr/>
          <p:nvPr/>
        </p:nvCxnSpPr>
        <p:spPr>
          <a:xfrm>
            <a:off x="7673160" y="4394737"/>
            <a:ext cx="1630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1DFCAAF-3A3A-30A6-E6F8-1D758763CB86}"/>
              </a:ext>
            </a:extLst>
          </p:cNvPr>
          <p:cNvSpPr/>
          <p:nvPr/>
        </p:nvSpPr>
        <p:spPr>
          <a:xfrm>
            <a:off x="9897857" y="4019472"/>
            <a:ext cx="1630836" cy="2659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Agoda</a:t>
            </a:r>
            <a:endParaRPr lang="ko-KR" altLang="en-US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F9ADD5A-8F59-C3D4-A27B-8B5A549A9CC3}"/>
              </a:ext>
            </a:extLst>
          </p:cNvPr>
          <p:cNvCxnSpPr/>
          <p:nvPr/>
        </p:nvCxnSpPr>
        <p:spPr>
          <a:xfrm>
            <a:off x="9890236" y="6219689"/>
            <a:ext cx="1630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C2D51B2-1226-8CD3-0D24-4720FA19DAFF}"/>
              </a:ext>
            </a:extLst>
          </p:cNvPr>
          <p:cNvSpPr/>
          <p:nvPr/>
        </p:nvSpPr>
        <p:spPr>
          <a:xfrm>
            <a:off x="10067018" y="6405299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D46389C-2DDB-FA56-4473-EB2A6C8DBB95}"/>
              </a:ext>
            </a:extLst>
          </p:cNvPr>
          <p:cNvSpPr/>
          <p:nvPr/>
        </p:nvSpPr>
        <p:spPr>
          <a:xfrm>
            <a:off x="10638406" y="6408325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8D4AD46-08A7-5978-F4C0-3E0427CBE1AD}"/>
              </a:ext>
            </a:extLst>
          </p:cNvPr>
          <p:cNvSpPr/>
          <p:nvPr/>
        </p:nvSpPr>
        <p:spPr>
          <a:xfrm>
            <a:off x="10924594" y="6408325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E3BB93F-D7C4-A843-CF72-A03ECA75876A}"/>
              </a:ext>
            </a:extLst>
          </p:cNvPr>
          <p:cNvSpPr/>
          <p:nvPr/>
        </p:nvSpPr>
        <p:spPr>
          <a:xfrm>
            <a:off x="11205906" y="6399192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25D8946-366B-F020-DB9F-57A06C32F2CD}"/>
              </a:ext>
            </a:extLst>
          </p:cNvPr>
          <p:cNvSpPr/>
          <p:nvPr/>
        </p:nvSpPr>
        <p:spPr>
          <a:xfrm>
            <a:off x="10354656" y="6412919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13EAC0D-7B1C-DF71-8C54-490150E451D3}"/>
              </a:ext>
            </a:extLst>
          </p:cNvPr>
          <p:cNvSpPr txBox="1"/>
          <p:nvPr/>
        </p:nvSpPr>
        <p:spPr>
          <a:xfrm>
            <a:off x="10436404" y="4386825"/>
            <a:ext cx="7681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Information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A632615-48FE-5C91-FC8C-57D7D6F752ED}"/>
              </a:ext>
            </a:extLst>
          </p:cNvPr>
          <p:cNvSpPr/>
          <p:nvPr/>
        </p:nvSpPr>
        <p:spPr>
          <a:xfrm>
            <a:off x="9943008" y="4205279"/>
            <a:ext cx="411648" cy="120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8BABCB8-96E7-C26C-CD1A-5CE93344F0A5}"/>
              </a:ext>
            </a:extLst>
          </p:cNvPr>
          <p:cNvSpPr/>
          <p:nvPr/>
        </p:nvSpPr>
        <p:spPr>
          <a:xfrm>
            <a:off x="11278178" y="4205279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93F2037E-4BD9-7A4B-EF1F-5EEF03B8EC14}"/>
              </a:ext>
            </a:extLst>
          </p:cNvPr>
          <p:cNvSpPr/>
          <p:nvPr/>
        </p:nvSpPr>
        <p:spPr>
          <a:xfrm>
            <a:off x="9994324" y="4617554"/>
            <a:ext cx="1437902" cy="149648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Information in detail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4ADC17DA-4F58-3B74-58D5-3A9C37FCED7E}"/>
              </a:ext>
            </a:extLst>
          </p:cNvPr>
          <p:cNvCxnSpPr/>
          <p:nvPr/>
        </p:nvCxnSpPr>
        <p:spPr>
          <a:xfrm>
            <a:off x="9897857" y="4394737"/>
            <a:ext cx="1630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302D223-2DE8-2F9B-EFA3-DF68BF976244}"/>
              </a:ext>
            </a:extLst>
          </p:cNvPr>
          <p:cNvSpPr txBox="1"/>
          <p:nvPr/>
        </p:nvSpPr>
        <p:spPr>
          <a:xfrm>
            <a:off x="3163114" y="2746564"/>
            <a:ext cx="4651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Menu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78373FB-90CE-83B8-9CF4-A16CE5C05830}"/>
              </a:ext>
            </a:extLst>
          </p:cNvPr>
          <p:cNvSpPr txBox="1"/>
          <p:nvPr/>
        </p:nvSpPr>
        <p:spPr>
          <a:xfrm>
            <a:off x="6049731" y="6180301"/>
            <a:ext cx="4651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Menu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40FD7CB-A730-1831-7FDD-A534FCF7FEEA}"/>
              </a:ext>
            </a:extLst>
          </p:cNvPr>
          <p:cNvSpPr txBox="1"/>
          <p:nvPr/>
        </p:nvSpPr>
        <p:spPr>
          <a:xfrm>
            <a:off x="8267151" y="6187921"/>
            <a:ext cx="4651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Menu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FCD3227-4F9F-4261-3819-04D356CAE4CB}"/>
              </a:ext>
            </a:extLst>
          </p:cNvPr>
          <p:cNvSpPr txBox="1"/>
          <p:nvPr/>
        </p:nvSpPr>
        <p:spPr>
          <a:xfrm>
            <a:off x="10461864" y="6194948"/>
            <a:ext cx="4651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Menu</a:t>
            </a:r>
          </a:p>
        </p:txBody>
      </p:sp>
      <p:sp>
        <p:nvSpPr>
          <p:cNvPr id="109" name="화살표: 갈매기형 수장 108">
            <a:extLst>
              <a:ext uri="{FF2B5EF4-FFF2-40B4-BE49-F238E27FC236}">
                <a16:creationId xmlns:a16="http://schemas.microsoft.com/office/drawing/2014/main" id="{93BA3669-2CEA-7676-FF3C-2D69B866DBA5}"/>
              </a:ext>
            </a:extLst>
          </p:cNvPr>
          <p:cNvSpPr/>
          <p:nvPr/>
        </p:nvSpPr>
        <p:spPr>
          <a:xfrm flipH="1" flipV="1">
            <a:off x="9971463" y="4467685"/>
            <a:ext cx="95554" cy="10498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5CA156-DA9B-5363-EEB8-567C42E80641}"/>
              </a:ext>
            </a:extLst>
          </p:cNvPr>
          <p:cNvCxnSpPr>
            <a:cxnSpLocks/>
          </p:cNvCxnSpPr>
          <p:nvPr/>
        </p:nvCxnSpPr>
        <p:spPr>
          <a:xfrm flipV="1">
            <a:off x="2179162" y="1609408"/>
            <a:ext cx="441672" cy="1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FD061CFE-5867-6605-EB7F-F589DB8FD481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949251" y="5349359"/>
            <a:ext cx="1723909" cy="5541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구부러짐 117">
            <a:extLst>
              <a:ext uri="{FF2B5EF4-FFF2-40B4-BE49-F238E27FC236}">
                <a16:creationId xmlns:a16="http://schemas.microsoft.com/office/drawing/2014/main" id="{A67AD784-14ED-A80B-7A37-0ECC488F9CB5}"/>
              </a:ext>
            </a:extLst>
          </p:cNvPr>
          <p:cNvCxnSpPr>
            <a:cxnSpLocks/>
            <a:stCxn id="81" idx="3"/>
            <a:endCxn id="88" idx="1"/>
          </p:cNvCxnSpPr>
          <p:nvPr/>
        </p:nvCxnSpPr>
        <p:spPr>
          <a:xfrm>
            <a:off x="8166816" y="4924099"/>
            <a:ext cx="1731041" cy="4252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9495D51-CFFC-C187-482E-130E2F519C80}"/>
              </a:ext>
            </a:extLst>
          </p:cNvPr>
          <p:cNvSpPr txBox="1"/>
          <p:nvPr/>
        </p:nvSpPr>
        <p:spPr>
          <a:xfrm>
            <a:off x="2651680" y="1070333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Destination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BC65659-5A31-CE16-4D50-0AB26C5D2F17}"/>
              </a:ext>
            </a:extLst>
          </p:cNvPr>
          <p:cNvSpPr txBox="1"/>
          <p:nvPr/>
        </p:nvSpPr>
        <p:spPr>
          <a:xfrm>
            <a:off x="2651680" y="1421735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Date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EAE5268C-EB0B-D97A-404E-11CCB1E0DF0E}"/>
              </a:ext>
            </a:extLst>
          </p:cNvPr>
          <p:cNvSpPr/>
          <p:nvPr/>
        </p:nvSpPr>
        <p:spPr>
          <a:xfrm>
            <a:off x="2701249" y="1252580"/>
            <a:ext cx="1513838" cy="1493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5A2D453-0FCB-42D8-4D41-F837B3420E3B}"/>
              </a:ext>
            </a:extLst>
          </p:cNvPr>
          <p:cNvSpPr/>
          <p:nvPr/>
        </p:nvSpPr>
        <p:spPr>
          <a:xfrm>
            <a:off x="2710179" y="1607986"/>
            <a:ext cx="1513838" cy="142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9C208DA-9192-365F-3392-C1A740EAE526}"/>
              </a:ext>
            </a:extLst>
          </p:cNvPr>
          <p:cNvSpPr/>
          <p:nvPr/>
        </p:nvSpPr>
        <p:spPr>
          <a:xfrm>
            <a:off x="4992318" y="573267"/>
            <a:ext cx="1630836" cy="2659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Agoda</a:t>
            </a:r>
            <a:endParaRPr lang="ko-KR" altLang="en-US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806BEAA-2FBF-A0DB-D963-8FB8F61D752F}"/>
              </a:ext>
            </a:extLst>
          </p:cNvPr>
          <p:cNvSpPr/>
          <p:nvPr/>
        </p:nvSpPr>
        <p:spPr>
          <a:xfrm>
            <a:off x="4992317" y="944683"/>
            <a:ext cx="1630836" cy="1319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2D1D7AEC-95A9-BD1F-CB69-F1105A96540B}"/>
              </a:ext>
            </a:extLst>
          </p:cNvPr>
          <p:cNvCxnSpPr/>
          <p:nvPr/>
        </p:nvCxnSpPr>
        <p:spPr>
          <a:xfrm>
            <a:off x="4984697" y="2264436"/>
            <a:ext cx="1630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AEB7F4EB-B0A7-E41E-C7E2-C968C57555E2}"/>
              </a:ext>
            </a:extLst>
          </p:cNvPr>
          <p:cNvSpPr/>
          <p:nvPr/>
        </p:nvSpPr>
        <p:spPr>
          <a:xfrm>
            <a:off x="5037469" y="759074"/>
            <a:ext cx="411648" cy="120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9D468AB-650B-B4D8-4D9E-84FA84F6A41C}"/>
              </a:ext>
            </a:extLst>
          </p:cNvPr>
          <p:cNvSpPr/>
          <p:nvPr/>
        </p:nvSpPr>
        <p:spPr>
          <a:xfrm>
            <a:off x="6372639" y="759074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7E6E960-CDCC-67F0-AE45-4A693C72BE2D}"/>
              </a:ext>
            </a:extLst>
          </p:cNvPr>
          <p:cNvSpPr txBox="1"/>
          <p:nvPr/>
        </p:nvSpPr>
        <p:spPr>
          <a:xfrm>
            <a:off x="4984697" y="961787"/>
            <a:ext cx="10615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Select destination</a:t>
            </a: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5C4E729E-E64E-5B06-7999-00332DAF1B8A}"/>
              </a:ext>
            </a:extLst>
          </p:cNvPr>
          <p:cNvSpPr/>
          <p:nvPr/>
        </p:nvSpPr>
        <p:spPr>
          <a:xfrm>
            <a:off x="5034266" y="1134608"/>
            <a:ext cx="1513838" cy="1607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Location, landmark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C34EF39-9159-9F68-58D4-C21B6093030C}"/>
              </a:ext>
            </a:extLst>
          </p:cNvPr>
          <p:cNvSpPr/>
          <p:nvPr/>
        </p:nvSpPr>
        <p:spPr>
          <a:xfrm>
            <a:off x="7326403" y="560172"/>
            <a:ext cx="1630836" cy="2659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Agoda</a:t>
            </a:r>
            <a:endParaRPr lang="ko-KR" altLang="en-US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33C0FB2-DAB5-84A6-4765-A14BDE6A2C5E}"/>
              </a:ext>
            </a:extLst>
          </p:cNvPr>
          <p:cNvSpPr/>
          <p:nvPr/>
        </p:nvSpPr>
        <p:spPr>
          <a:xfrm>
            <a:off x="7326402" y="931588"/>
            <a:ext cx="1630836" cy="1319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AE155C7F-4BFF-83EE-7684-E75CAD69B80E}"/>
              </a:ext>
            </a:extLst>
          </p:cNvPr>
          <p:cNvCxnSpPr/>
          <p:nvPr/>
        </p:nvCxnSpPr>
        <p:spPr>
          <a:xfrm>
            <a:off x="7318782" y="2251341"/>
            <a:ext cx="1630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B6AE574-0004-18D5-357B-FE6063CA898A}"/>
              </a:ext>
            </a:extLst>
          </p:cNvPr>
          <p:cNvSpPr/>
          <p:nvPr/>
        </p:nvSpPr>
        <p:spPr>
          <a:xfrm>
            <a:off x="7371554" y="745979"/>
            <a:ext cx="411648" cy="120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CC840B16-1F03-5E53-ED8F-3145AF3A4FBF}"/>
              </a:ext>
            </a:extLst>
          </p:cNvPr>
          <p:cNvSpPr/>
          <p:nvPr/>
        </p:nvSpPr>
        <p:spPr>
          <a:xfrm>
            <a:off x="8706724" y="745979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5AA0E49-D996-A84C-65C7-C1C8C6B0DA4C}"/>
              </a:ext>
            </a:extLst>
          </p:cNvPr>
          <p:cNvSpPr txBox="1"/>
          <p:nvPr/>
        </p:nvSpPr>
        <p:spPr>
          <a:xfrm>
            <a:off x="7351881" y="937757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Calendar</a:t>
            </a:r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2F5A0226-0675-EEF2-5ADD-DAB01293D569}"/>
              </a:ext>
            </a:extLst>
          </p:cNvPr>
          <p:cNvSpPr/>
          <p:nvPr/>
        </p:nvSpPr>
        <p:spPr>
          <a:xfrm>
            <a:off x="7384103" y="1118718"/>
            <a:ext cx="1513838" cy="133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Check-in -&gt; Check-out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2" name="그림 171">
            <a:extLst>
              <a:ext uri="{FF2B5EF4-FFF2-40B4-BE49-F238E27FC236}">
                <a16:creationId xmlns:a16="http://schemas.microsoft.com/office/drawing/2014/main" id="{5B30D3C5-84F1-4599-F7B8-235651782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196" y="2100400"/>
            <a:ext cx="1630836" cy="1120780"/>
          </a:xfrm>
          <a:prstGeom prst="rect">
            <a:avLst/>
          </a:prstGeom>
        </p:spPr>
      </p:pic>
      <p:pic>
        <p:nvPicPr>
          <p:cNvPr id="174" name="그림 173">
            <a:extLst>
              <a:ext uri="{FF2B5EF4-FFF2-40B4-BE49-F238E27FC236}">
                <a16:creationId xmlns:a16="http://schemas.microsoft.com/office/drawing/2014/main" id="{7836BFF2-929A-D3BA-5C89-434E76CDA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1881" y="1360733"/>
            <a:ext cx="1546060" cy="1799090"/>
          </a:xfrm>
          <a:prstGeom prst="rect">
            <a:avLst/>
          </a:prstGeom>
        </p:spPr>
      </p:pic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BDA1C4E-4F9A-297A-FED5-C1FF7DA7B9F2}"/>
              </a:ext>
            </a:extLst>
          </p:cNvPr>
          <p:cNvSpPr/>
          <p:nvPr/>
        </p:nvSpPr>
        <p:spPr>
          <a:xfrm>
            <a:off x="9892179" y="541235"/>
            <a:ext cx="1630836" cy="2659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Agoda</a:t>
            </a:r>
            <a:endParaRPr lang="ko-KR" altLang="en-US" dirty="0"/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02FC2E9C-7440-AE60-F690-D133160CAECE}"/>
              </a:ext>
            </a:extLst>
          </p:cNvPr>
          <p:cNvCxnSpPr/>
          <p:nvPr/>
        </p:nvCxnSpPr>
        <p:spPr>
          <a:xfrm>
            <a:off x="9890236" y="909578"/>
            <a:ext cx="1630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CC656786-58C8-1EFC-59CF-0BCE64F0F199}"/>
              </a:ext>
            </a:extLst>
          </p:cNvPr>
          <p:cNvSpPr/>
          <p:nvPr/>
        </p:nvSpPr>
        <p:spPr>
          <a:xfrm>
            <a:off x="9937330" y="727042"/>
            <a:ext cx="411648" cy="120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E6EA8998-5F21-8A16-516E-EE98719BDEE0}"/>
              </a:ext>
            </a:extLst>
          </p:cNvPr>
          <p:cNvSpPr/>
          <p:nvPr/>
        </p:nvSpPr>
        <p:spPr>
          <a:xfrm>
            <a:off x="11272500" y="727042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4CB4DB8-513F-6DED-9D0E-36E3EB67157A}"/>
              </a:ext>
            </a:extLst>
          </p:cNvPr>
          <p:cNvSpPr txBox="1"/>
          <p:nvPr/>
        </p:nvSpPr>
        <p:spPr>
          <a:xfrm>
            <a:off x="9917657" y="890539"/>
            <a:ext cx="8242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Guest details</a:t>
            </a:r>
          </a:p>
        </p:txBody>
      </p:sp>
      <p:pic>
        <p:nvPicPr>
          <p:cNvPr id="184" name="그림 183">
            <a:extLst>
              <a:ext uri="{FF2B5EF4-FFF2-40B4-BE49-F238E27FC236}">
                <a16:creationId xmlns:a16="http://schemas.microsoft.com/office/drawing/2014/main" id="{5E739AB1-1614-8B1E-AA6C-A77C88F1A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7657" y="1159084"/>
            <a:ext cx="1576854" cy="941316"/>
          </a:xfrm>
          <a:prstGeom prst="rect">
            <a:avLst/>
          </a:prstGeom>
        </p:spPr>
      </p:pic>
      <p:cxnSp>
        <p:nvCxnSpPr>
          <p:cNvPr id="187" name="연결선: 구부러짐 186">
            <a:extLst>
              <a:ext uri="{FF2B5EF4-FFF2-40B4-BE49-F238E27FC236}">
                <a16:creationId xmlns:a16="http://schemas.microsoft.com/office/drawing/2014/main" id="{656C089D-01DE-DD21-1AAC-F1731E05E71C}"/>
              </a:ext>
            </a:extLst>
          </p:cNvPr>
          <p:cNvCxnSpPr>
            <a:cxnSpLocks/>
            <a:stCxn id="123" idx="3"/>
            <a:endCxn id="140" idx="1"/>
          </p:cNvCxnSpPr>
          <p:nvPr/>
        </p:nvCxnSpPr>
        <p:spPr>
          <a:xfrm flipV="1">
            <a:off x="4215087" y="1214963"/>
            <a:ext cx="819179" cy="11227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구부러짐 189">
            <a:extLst>
              <a:ext uri="{FF2B5EF4-FFF2-40B4-BE49-F238E27FC236}">
                <a16:creationId xmlns:a16="http://schemas.microsoft.com/office/drawing/2014/main" id="{CC8682F9-BD4E-08A4-1DF4-0F0245150125}"/>
              </a:ext>
            </a:extLst>
          </p:cNvPr>
          <p:cNvCxnSpPr>
            <a:cxnSpLocks/>
            <a:stCxn id="124" idx="3"/>
          </p:cNvCxnSpPr>
          <p:nvPr/>
        </p:nvCxnSpPr>
        <p:spPr>
          <a:xfrm flipV="1">
            <a:off x="4224017" y="1148430"/>
            <a:ext cx="3073881" cy="53076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448DD295-EE98-2135-2755-1A7865929887}"/>
              </a:ext>
            </a:extLst>
          </p:cNvPr>
          <p:cNvSpPr txBox="1"/>
          <p:nvPr/>
        </p:nvSpPr>
        <p:spPr>
          <a:xfrm>
            <a:off x="2658030" y="1777335"/>
            <a:ext cx="4651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Guest</a:t>
            </a: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E747E67F-1488-8043-7311-984B881BC16E}"/>
              </a:ext>
            </a:extLst>
          </p:cNvPr>
          <p:cNvSpPr/>
          <p:nvPr/>
        </p:nvSpPr>
        <p:spPr>
          <a:xfrm>
            <a:off x="2716529" y="1963586"/>
            <a:ext cx="1513838" cy="142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9" name="연결선: 구부러짐 198">
            <a:extLst>
              <a:ext uri="{FF2B5EF4-FFF2-40B4-BE49-F238E27FC236}">
                <a16:creationId xmlns:a16="http://schemas.microsoft.com/office/drawing/2014/main" id="{4C198F94-1E97-E2D1-10C8-30BD2BDEEDC7}"/>
              </a:ext>
            </a:extLst>
          </p:cNvPr>
          <p:cNvCxnSpPr>
            <a:cxnSpLocks/>
            <a:stCxn id="196" idx="3"/>
          </p:cNvCxnSpPr>
          <p:nvPr/>
        </p:nvCxnSpPr>
        <p:spPr>
          <a:xfrm flipV="1">
            <a:off x="4230367" y="1816932"/>
            <a:ext cx="5659869" cy="2178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429565D9-7732-EF26-AEB2-49FF0338BA61}"/>
              </a:ext>
            </a:extLst>
          </p:cNvPr>
          <p:cNvSpPr/>
          <p:nvPr/>
        </p:nvSpPr>
        <p:spPr>
          <a:xfrm>
            <a:off x="3068815" y="2186007"/>
            <a:ext cx="796565" cy="1921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Search</a:t>
            </a:r>
          </a:p>
        </p:txBody>
      </p:sp>
      <p:cxnSp>
        <p:nvCxnSpPr>
          <p:cNvPr id="206" name="연결선: 구부러짐 205">
            <a:extLst>
              <a:ext uri="{FF2B5EF4-FFF2-40B4-BE49-F238E27FC236}">
                <a16:creationId xmlns:a16="http://schemas.microsoft.com/office/drawing/2014/main" id="{F5A7B2CC-ACBE-8E0D-D2FA-2A61505B4127}"/>
              </a:ext>
            </a:extLst>
          </p:cNvPr>
          <p:cNvCxnSpPr>
            <a:stCxn id="16" idx="2"/>
          </p:cNvCxnSpPr>
          <p:nvPr/>
        </p:nvCxnSpPr>
        <p:spPr>
          <a:xfrm rot="16200000" flipH="1">
            <a:off x="2745010" y="3127767"/>
            <a:ext cx="3427705" cy="196828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63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CB898E3-9D75-85D8-6E6E-EF8DE6C92433}"/>
              </a:ext>
            </a:extLst>
          </p:cNvPr>
          <p:cNvSpPr/>
          <p:nvPr/>
        </p:nvSpPr>
        <p:spPr>
          <a:xfrm>
            <a:off x="451859" y="534753"/>
            <a:ext cx="1630836" cy="26597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Agoda</a:t>
            </a:r>
          </a:p>
          <a:p>
            <a:pPr algn="ctr"/>
            <a:r>
              <a:rPr lang="en-US" altLang="ko-KR" dirty="0"/>
              <a:t>Hotel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FF1D3E5-C07B-BC3A-8251-709A0C8797AD}"/>
              </a:ext>
            </a:extLst>
          </p:cNvPr>
          <p:cNvSpPr/>
          <p:nvPr/>
        </p:nvSpPr>
        <p:spPr>
          <a:xfrm>
            <a:off x="887848" y="2227667"/>
            <a:ext cx="796565" cy="2242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Enter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162275-8F70-BB72-EF6E-C8740AD10514}"/>
              </a:ext>
            </a:extLst>
          </p:cNvPr>
          <p:cNvSpPr/>
          <p:nvPr/>
        </p:nvSpPr>
        <p:spPr>
          <a:xfrm>
            <a:off x="2659301" y="578116"/>
            <a:ext cx="1630836" cy="2659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Agoda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2489B7-EF1D-B68E-B51E-B4B790D26FF4}"/>
              </a:ext>
            </a:extLst>
          </p:cNvPr>
          <p:cNvSpPr/>
          <p:nvPr/>
        </p:nvSpPr>
        <p:spPr>
          <a:xfrm>
            <a:off x="2659300" y="949532"/>
            <a:ext cx="1630836" cy="14485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D9A8174-3D26-0FFD-C7B6-48F91D05CBCC}"/>
              </a:ext>
            </a:extLst>
          </p:cNvPr>
          <p:cNvCxnSpPr/>
          <p:nvPr/>
        </p:nvCxnSpPr>
        <p:spPr>
          <a:xfrm>
            <a:off x="2651680" y="2778333"/>
            <a:ext cx="1630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97A61C-07A1-DD83-32B5-750DE62B9298}"/>
              </a:ext>
            </a:extLst>
          </p:cNvPr>
          <p:cNvSpPr/>
          <p:nvPr/>
        </p:nvSpPr>
        <p:spPr>
          <a:xfrm>
            <a:off x="2828462" y="2963943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CCB035-A3C2-0D58-9620-085BF0403527}"/>
              </a:ext>
            </a:extLst>
          </p:cNvPr>
          <p:cNvSpPr/>
          <p:nvPr/>
        </p:nvSpPr>
        <p:spPr>
          <a:xfrm>
            <a:off x="3399850" y="2966969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DF968E-8532-CB4C-1769-DFA3869620F3}"/>
              </a:ext>
            </a:extLst>
          </p:cNvPr>
          <p:cNvSpPr/>
          <p:nvPr/>
        </p:nvSpPr>
        <p:spPr>
          <a:xfrm>
            <a:off x="3686038" y="2966969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905D41F-30AF-466D-C3EC-0A1DE45E8456}"/>
              </a:ext>
            </a:extLst>
          </p:cNvPr>
          <p:cNvSpPr/>
          <p:nvPr/>
        </p:nvSpPr>
        <p:spPr>
          <a:xfrm>
            <a:off x="3967350" y="2957836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06C8DB6-F7E9-D4D9-8DB7-7EF373D067A6}"/>
              </a:ext>
            </a:extLst>
          </p:cNvPr>
          <p:cNvSpPr/>
          <p:nvPr/>
        </p:nvSpPr>
        <p:spPr>
          <a:xfrm>
            <a:off x="3116100" y="2971563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E5F3223-AAAF-DDCF-07C9-314E293E00C1}"/>
              </a:ext>
            </a:extLst>
          </p:cNvPr>
          <p:cNvSpPr/>
          <p:nvPr/>
        </p:nvSpPr>
        <p:spPr>
          <a:xfrm>
            <a:off x="3833281" y="2453514"/>
            <a:ext cx="281312" cy="24240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8D9DAA-8810-8476-3531-EF122B8584E5}"/>
              </a:ext>
            </a:extLst>
          </p:cNvPr>
          <p:cNvSpPr txBox="1"/>
          <p:nvPr/>
        </p:nvSpPr>
        <p:spPr>
          <a:xfrm>
            <a:off x="2849833" y="2480475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Event</a:t>
            </a:r>
            <a:endParaRPr lang="ko-KR" altLang="en-US" sz="8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A0124B-10A9-CBFD-F697-702C15AD2E1E}"/>
              </a:ext>
            </a:extLst>
          </p:cNvPr>
          <p:cNvSpPr/>
          <p:nvPr/>
        </p:nvSpPr>
        <p:spPr>
          <a:xfrm>
            <a:off x="2704452" y="763923"/>
            <a:ext cx="411648" cy="120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BC82A10-7AD2-A3FC-A042-6AF2E59097D2}"/>
              </a:ext>
            </a:extLst>
          </p:cNvPr>
          <p:cNvSpPr/>
          <p:nvPr/>
        </p:nvSpPr>
        <p:spPr>
          <a:xfrm>
            <a:off x="4039622" y="763923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91FD4B8-9AEE-EC98-2DDC-FFDAACFD8DC8}"/>
              </a:ext>
            </a:extLst>
          </p:cNvPr>
          <p:cNvSpPr/>
          <p:nvPr/>
        </p:nvSpPr>
        <p:spPr>
          <a:xfrm>
            <a:off x="5309223" y="4000619"/>
            <a:ext cx="1630836" cy="2659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Agoda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EFBA4F5-409F-FB90-7246-FEF7BA73791C}"/>
              </a:ext>
            </a:extLst>
          </p:cNvPr>
          <p:cNvSpPr/>
          <p:nvPr/>
        </p:nvSpPr>
        <p:spPr>
          <a:xfrm>
            <a:off x="5309222" y="4372036"/>
            <a:ext cx="1630836" cy="94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750749D-2A99-38DC-1B33-9DBAA17CA488}"/>
              </a:ext>
            </a:extLst>
          </p:cNvPr>
          <p:cNvCxnSpPr/>
          <p:nvPr/>
        </p:nvCxnSpPr>
        <p:spPr>
          <a:xfrm>
            <a:off x="5301602" y="6200836"/>
            <a:ext cx="1630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65CD354-B5F9-6F59-81EA-7EEDCAF2FC7B}"/>
              </a:ext>
            </a:extLst>
          </p:cNvPr>
          <p:cNvSpPr/>
          <p:nvPr/>
        </p:nvSpPr>
        <p:spPr>
          <a:xfrm>
            <a:off x="5478384" y="6386446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E983F96-C179-3B6A-A90F-92C02454473E}"/>
              </a:ext>
            </a:extLst>
          </p:cNvPr>
          <p:cNvSpPr/>
          <p:nvPr/>
        </p:nvSpPr>
        <p:spPr>
          <a:xfrm>
            <a:off x="6049772" y="6389472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23E4666-1C33-C5CA-4E73-7F0823F34F4F}"/>
              </a:ext>
            </a:extLst>
          </p:cNvPr>
          <p:cNvSpPr/>
          <p:nvPr/>
        </p:nvSpPr>
        <p:spPr>
          <a:xfrm>
            <a:off x="6335960" y="6389472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A66EAAA-80E2-B5DE-A53B-A641DEE84B2C}"/>
              </a:ext>
            </a:extLst>
          </p:cNvPr>
          <p:cNvSpPr/>
          <p:nvPr/>
        </p:nvSpPr>
        <p:spPr>
          <a:xfrm>
            <a:off x="6617272" y="6380339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C7728A-03E6-3E28-BC52-F9E49616F1E0}"/>
              </a:ext>
            </a:extLst>
          </p:cNvPr>
          <p:cNvSpPr/>
          <p:nvPr/>
        </p:nvSpPr>
        <p:spPr>
          <a:xfrm>
            <a:off x="5766022" y="6394066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CE868B6-97C0-F49A-8EB1-E93A236BB1E7}"/>
              </a:ext>
            </a:extLst>
          </p:cNvPr>
          <p:cNvSpPr/>
          <p:nvPr/>
        </p:nvSpPr>
        <p:spPr>
          <a:xfrm>
            <a:off x="5438010" y="5665160"/>
            <a:ext cx="369836" cy="4390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A3BBF7-E166-B866-E00B-B3E3EB4583E5}"/>
              </a:ext>
            </a:extLst>
          </p:cNvPr>
          <p:cNvSpPr txBox="1"/>
          <p:nvPr/>
        </p:nvSpPr>
        <p:spPr>
          <a:xfrm>
            <a:off x="5853244" y="5374544"/>
            <a:ext cx="5725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Pictures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89F9C33-C62C-A166-8235-C84C3C180720}"/>
              </a:ext>
            </a:extLst>
          </p:cNvPr>
          <p:cNvSpPr/>
          <p:nvPr/>
        </p:nvSpPr>
        <p:spPr>
          <a:xfrm>
            <a:off x="5354374" y="4186426"/>
            <a:ext cx="411648" cy="120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B0D06C5-0B50-9FC5-D966-BAA03F6A49CB}"/>
              </a:ext>
            </a:extLst>
          </p:cNvPr>
          <p:cNvSpPr/>
          <p:nvPr/>
        </p:nvSpPr>
        <p:spPr>
          <a:xfrm>
            <a:off x="6689544" y="4186426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728A621-467E-E205-B5DB-87DCA193EB12}"/>
              </a:ext>
            </a:extLst>
          </p:cNvPr>
          <p:cNvSpPr/>
          <p:nvPr/>
        </p:nvSpPr>
        <p:spPr>
          <a:xfrm>
            <a:off x="5932744" y="5656120"/>
            <a:ext cx="369836" cy="4390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ECE5A30-2790-817F-6D9D-3CF901F25DF3}"/>
              </a:ext>
            </a:extLst>
          </p:cNvPr>
          <p:cNvSpPr/>
          <p:nvPr/>
        </p:nvSpPr>
        <p:spPr>
          <a:xfrm>
            <a:off x="6432354" y="5643688"/>
            <a:ext cx="369836" cy="4390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9466F51-7BBF-06F2-8CE7-05ACB067EF8C}"/>
              </a:ext>
            </a:extLst>
          </p:cNvPr>
          <p:cNvSpPr/>
          <p:nvPr/>
        </p:nvSpPr>
        <p:spPr>
          <a:xfrm>
            <a:off x="7531755" y="4000618"/>
            <a:ext cx="1630836" cy="2659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Agoda</a:t>
            </a:r>
            <a:endParaRPr lang="ko-KR" altLang="en-US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84CF40E-24C7-D595-43B5-68FCA8C058E1}"/>
              </a:ext>
            </a:extLst>
          </p:cNvPr>
          <p:cNvCxnSpPr/>
          <p:nvPr/>
        </p:nvCxnSpPr>
        <p:spPr>
          <a:xfrm>
            <a:off x="7524134" y="6200835"/>
            <a:ext cx="1630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B0BAA67-A611-CB07-96CB-F44B9C369D38}"/>
              </a:ext>
            </a:extLst>
          </p:cNvPr>
          <p:cNvSpPr/>
          <p:nvPr/>
        </p:nvSpPr>
        <p:spPr>
          <a:xfrm>
            <a:off x="7700916" y="6386445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CFEF4A2-4FC8-D24C-3C9F-CBE6C0C55E63}"/>
              </a:ext>
            </a:extLst>
          </p:cNvPr>
          <p:cNvSpPr/>
          <p:nvPr/>
        </p:nvSpPr>
        <p:spPr>
          <a:xfrm>
            <a:off x="8272304" y="6389471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F672201-9BC2-18AC-7A91-71F0FC2A4C12}"/>
              </a:ext>
            </a:extLst>
          </p:cNvPr>
          <p:cNvSpPr/>
          <p:nvPr/>
        </p:nvSpPr>
        <p:spPr>
          <a:xfrm>
            <a:off x="8558492" y="6389471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78B6113-DBDE-8B2F-F846-9FC0BBD73324}"/>
              </a:ext>
            </a:extLst>
          </p:cNvPr>
          <p:cNvSpPr/>
          <p:nvPr/>
        </p:nvSpPr>
        <p:spPr>
          <a:xfrm>
            <a:off x="8839804" y="6380338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C8313EB-9D65-0DB1-2BA5-2D955E0EEF66}"/>
              </a:ext>
            </a:extLst>
          </p:cNvPr>
          <p:cNvSpPr/>
          <p:nvPr/>
        </p:nvSpPr>
        <p:spPr>
          <a:xfrm>
            <a:off x="7988554" y="6394065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E0B1E38-D552-BF0B-7C55-C29825C01597}"/>
              </a:ext>
            </a:extLst>
          </p:cNvPr>
          <p:cNvSpPr txBox="1"/>
          <p:nvPr/>
        </p:nvSpPr>
        <p:spPr>
          <a:xfrm>
            <a:off x="8070302" y="4367971"/>
            <a:ext cx="5725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Pictures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804E0CB-303F-42E3-450F-E901B1AC17E8}"/>
              </a:ext>
            </a:extLst>
          </p:cNvPr>
          <p:cNvSpPr/>
          <p:nvPr/>
        </p:nvSpPr>
        <p:spPr>
          <a:xfrm>
            <a:off x="7576906" y="4186425"/>
            <a:ext cx="411648" cy="120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DF08377-8D3C-9B29-9CF0-CD0FF45A7910}"/>
              </a:ext>
            </a:extLst>
          </p:cNvPr>
          <p:cNvSpPr/>
          <p:nvPr/>
        </p:nvSpPr>
        <p:spPr>
          <a:xfrm>
            <a:off x="8912076" y="4186425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FB9F268F-D5B6-CDC1-9267-3CBB60D23205}"/>
              </a:ext>
            </a:extLst>
          </p:cNvPr>
          <p:cNvSpPr/>
          <p:nvPr/>
        </p:nvSpPr>
        <p:spPr>
          <a:xfrm>
            <a:off x="7655575" y="4604887"/>
            <a:ext cx="369836" cy="60071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8FB66C60-DB81-AE6D-4BCC-1BB2813B0BE3}"/>
              </a:ext>
            </a:extLst>
          </p:cNvPr>
          <p:cNvSpPr/>
          <p:nvPr/>
        </p:nvSpPr>
        <p:spPr>
          <a:xfrm>
            <a:off x="8150309" y="4595847"/>
            <a:ext cx="369836" cy="60071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4711C879-BE12-65F0-FB9A-7C5C83EFF524}"/>
              </a:ext>
            </a:extLst>
          </p:cNvPr>
          <p:cNvSpPr/>
          <p:nvPr/>
        </p:nvSpPr>
        <p:spPr>
          <a:xfrm>
            <a:off x="8649919" y="4583415"/>
            <a:ext cx="369836" cy="60071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ADF3621C-C4E5-4B32-3668-2EECFB10BDF4}"/>
              </a:ext>
            </a:extLst>
          </p:cNvPr>
          <p:cNvSpPr/>
          <p:nvPr/>
        </p:nvSpPr>
        <p:spPr>
          <a:xfrm>
            <a:off x="7660542" y="5381622"/>
            <a:ext cx="369836" cy="60071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0A938D0-0E23-DC7A-C4B4-DAA2E4CD5CF3}"/>
              </a:ext>
            </a:extLst>
          </p:cNvPr>
          <p:cNvSpPr/>
          <p:nvPr/>
        </p:nvSpPr>
        <p:spPr>
          <a:xfrm>
            <a:off x="8155276" y="5372582"/>
            <a:ext cx="369836" cy="60071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26763B8-BE79-E49B-0380-421A737FA4FE}"/>
              </a:ext>
            </a:extLst>
          </p:cNvPr>
          <p:cNvSpPr/>
          <p:nvPr/>
        </p:nvSpPr>
        <p:spPr>
          <a:xfrm>
            <a:off x="8654886" y="5360150"/>
            <a:ext cx="369836" cy="60071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81538D36-6476-4EF3-FC79-CE90616DDCD9}"/>
              </a:ext>
            </a:extLst>
          </p:cNvPr>
          <p:cNvCxnSpPr/>
          <p:nvPr/>
        </p:nvCxnSpPr>
        <p:spPr>
          <a:xfrm>
            <a:off x="7531755" y="4375883"/>
            <a:ext cx="1630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1DFCAAF-3A3A-30A6-E6F8-1D758763CB86}"/>
              </a:ext>
            </a:extLst>
          </p:cNvPr>
          <p:cNvSpPr/>
          <p:nvPr/>
        </p:nvSpPr>
        <p:spPr>
          <a:xfrm>
            <a:off x="9756452" y="4000618"/>
            <a:ext cx="1630836" cy="2659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Agoda</a:t>
            </a:r>
            <a:endParaRPr lang="ko-KR" altLang="en-US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F9ADD5A-8F59-C3D4-A27B-8B5A549A9CC3}"/>
              </a:ext>
            </a:extLst>
          </p:cNvPr>
          <p:cNvCxnSpPr/>
          <p:nvPr/>
        </p:nvCxnSpPr>
        <p:spPr>
          <a:xfrm>
            <a:off x="9748831" y="6200835"/>
            <a:ext cx="1630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C2D51B2-1226-8CD3-0D24-4720FA19DAFF}"/>
              </a:ext>
            </a:extLst>
          </p:cNvPr>
          <p:cNvSpPr/>
          <p:nvPr/>
        </p:nvSpPr>
        <p:spPr>
          <a:xfrm>
            <a:off x="9925613" y="6386445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D46389C-2DDB-FA56-4473-EB2A6C8DBB95}"/>
              </a:ext>
            </a:extLst>
          </p:cNvPr>
          <p:cNvSpPr/>
          <p:nvPr/>
        </p:nvSpPr>
        <p:spPr>
          <a:xfrm>
            <a:off x="10497001" y="6389471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8D4AD46-08A7-5978-F4C0-3E0427CBE1AD}"/>
              </a:ext>
            </a:extLst>
          </p:cNvPr>
          <p:cNvSpPr/>
          <p:nvPr/>
        </p:nvSpPr>
        <p:spPr>
          <a:xfrm>
            <a:off x="10783189" y="6389471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E3BB93F-D7C4-A843-CF72-A03ECA75876A}"/>
              </a:ext>
            </a:extLst>
          </p:cNvPr>
          <p:cNvSpPr/>
          <p:nvPr/>
        </p:nvSpPr>
        <p:spPr>
          <a:xfrm>
            <a:off x="11064501" y="6380338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25D8946-366B-F020-DB9F-57A06C32F2CD}"/>
              </a:ext>
            </a:extLst>
          </p:cNvPr>
          <p:cNvSpPr/>
          <p:nvPr/>
        </p:nvSpPr>
        <p:spPr>
          <a:xfrm>
            <a:off x="10213251" y="6394065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13EAC0D-7B1C-DF71-8C54-490150E451D3}"/>
              </a:ext>
            </a:extLst>
          </p:cNvPr>
          <p:cNvSpPr txBox="1"/>
          <p:nvPr/>
        </p:nvSpPr>
        <p:spPr>
          <a:xfrm>
            <a:off x="10294999" y="4367971"/>
            <a:ext cx="7681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Information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A632615-48FE-5C91-FC8C-57D7D6F752ED}"/>
              </a:ext>
            </a:extLst>
          </p:cNvPr>
          <p:cNvSpPr/>
          <p:nvPr/>
        </p:nvSpPr>
        <p:spPr>
          <a:xfrm>
            <a:off x="9801603" y="4186425"/>
            <a:ext cx="411648" cy="120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8BABCB8-96E7-C26C-CD1A-5CE93344F0A5}"/>
              </a:ext>
            </a:extLst>
          </p:cNvPr>
          <p:cNvSpPr/>
          <p:nvPr/>
        </p:nvSpPr>
        <p:spPr>
          <a:xfrm>
            <a:off x="11136773" y="4186425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93F2037E-4BD9-7A4B-EF1F-5EEF03B8EC14}"/>
              </a:ext>
            </a:extLst>
          </p:cNvPr>
          <p:cNvSpPr/>
          <p:nvPr/>
        </p:nvSpPr>
        <p:spPr>
          <a:xfrm>
            <a:off x="9852919" y="4598700"/>
            <a:ext cx="1437902" cy="149648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Information in detail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4ADC17DA-4F58-3B74-58D5-3A9C37FCED7E}"/>
              </a:ext>
            </a:extLst>
          </p:cNvPr>
          <p:cNvCxnSpPr/>
          <p:nvPr/>
        </p:nvCxnSpPr>
        <p:spPr>
          <a:xfrm>
            <a:off x="9756452" y="4375883"/>
            <a:ext cx="1630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302D223-2DE8-2F9B-EFA3-DF68BF976244}"/>
              </a:ext>
            </a:extLst>
          </p:cNvPr>
          <p:cNvSpPr txBox="1"/>
          <p:nvPr/>
        </p:nvSpPr>
        <p:spPr>
          <a:xfrm>
            <a:off x="3163114" y="2746564"/>
            <a:ext cx="4651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Menu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78373FB-90CE-83B8-9CF4-A16CE5C05830}"/>
              </a:ext>
            </a:extLst>
          </p:cNvPr>
          <p:cNvSpPr txBox="1"/>
          <p:nvPr/>
        </p:nvSpPr>
        <p:spPr>
          <a:xfrm>
            <a:off x="5908326" y="6161447"/>
            <a:ext cx="4651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Menu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40FD7CB-A730-1831-7FDD-A534FCF7FEEA}"/>
              </a:ext>
            </a:extLst>
          </p:cNvPr>
          <p:cNvSpPr txBox="1"/>
          <p:nvPr/>
        </p:nvSpPr>
        <p:spPr>
          <a:xfrm>
            <a:off x="8125746" y="6169067"/>
            <a:ext cx="4651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Menu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FCD3227-4F9F-4261-3819-04D356CAE4CB}"/>
              </a:ext>
            </a:extLst>
          </p:cNvPr>
          <p:cNvSpPr txBox="1"/>
          <p:nvPr/>
        </p:nvSpPr>
        <p:spPr>
          <a:xfrm>
            <a:off x="10320459" y="6176094"/>
            <a:ext cx="4651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Menu</a:t>
            </a:r>
          </a:p>
        </p:txBody>
      </p:sp>
      <p:sp>
        <p:nvSpPr>
          <p:cNvPr id="109" name="화살표: 갈매기형 수장 108">
            <a:extLst>
              <a:ext uri="{FF2B5EF4-FFF2-40B4-BE49-F238E27FC236}">
                <a16:creationId xmlns:a16="http://schemas.microsoft.com/office/drawing/2014/main" id="{93BA3669-2CEA-7676-FF3C-2D69B866DBA5}"/>
              </a:ext>
            </a:extLst>
          </p:cNvPr>
          <p:cNvSpPr/>
          <p:nvPr/>
        </p:nvSpPr>
        <p:spPr>
          <a:xfrm flipH="1" flipV="1">
            <a:off x="9830058" y="4448831"/>
            <a:ext cx="95554" cy="10498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9495D51-CFFC-C187-482E-130E2F519C80}"/>
              </a:ext>
            </a:extLst>
          </p:cNvPr>
          <p:cNvSpPr txBox="1"/>
          <p:nvPr/>
        </p:nvSpPr>
        <p:spPr>
          <a:xfrm>
            <a:off x="2651680" y="1070333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Destination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BC65659-5A31-CE16-4D50-0AB26C5D2F17}"/>
              </a:ext>
            </a:extLst>
          </p:cNvPr>
          <p:cNvSpPr txBox="1"/>
          <p:nvPr/>
        </p:nvSpPr>
        <p:spPr>
          <a:xfrm>
            <a:off x="2651680" y="1421735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Date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EAE5268C-EB0B-D97A-404E-11CCB1E0DF0E}"/>
              </a:ext>
            </a:extLst>
          </p:cNvPr>
          <p:cNvSpPr/>
          <p:nvPr/>
        </p:nvSpPr>
        <p:spPr>
          <a:xfrm>
            <a:off x="2701249" y="1252580"/>
            <a:ext cx="1513838" cy="1493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5A2D453-0FCB-42D8-4D41-F837B3420E3B}"/>
              </a:ext>
            </a:extLst>
          </p:cNvPr>
          <p:cNvSpPr/>
          <p:nvPr/>
        </p:nvSpPr>
        <p:spPr>
          <a:xfrm>
            <a:off x="2710179" y="1607986"/>
            <a:ext cx="1513838" cy="142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9C208DA-9192-365F-3392-C1A740EAE526}"/>
              </a:ext>
            </a:extLst>
          </p:cNvPr>
          <p:cNvSpPr/>
          <p:nvPr/>
        </p:nvSpPr>
        <p:spPr>
          <a:xfrm>
            <a:off x="4992318" y="573267"/>
            <a:ext cx="1630836" cy="2659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Agoda</a:t>
            </a:r>
            <a:endParaRPr lang="ko-KR" altLang="en-US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806BEAA-2FBF-A0DB-D963-8FB8F61D752F}"/>
              </a:ext>
            </a:extLst>
          </p:cNvPr>
          <p:cNvSpPr/>
          <p:nvPr/>
        </p:nvSpPr>
        <p:spPr>
          <a:xfrm>
            <a:off x="4992317" y="944683"/>
            <a:ext cx="1630836" cy="1319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2D1D7AEC-95A9-BD1F-CB69-F1105A96540B}"/>
              </a:ext>
            </a:extLst>
          </p:cNvPr>
          <p:cNvCxnSpPr/>
          <p:nvPr/>
        </p:nvCxnSpPr>
        <p:spPr>
          <a:xfrm>
            <a:off x="4984697" y="2264436"/>
            <a:ext cx="1630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AEB7F4EB-B0A7-E41E-C7E2-C968C57555E2}"/>
              </a:ext>
            </a:extLst>
          </p:cNvPr>
          <p:cNvSpPr/>
          <p:nvPr/>
        </p:nvSpPr>
        <p:spPr>
          <a:xfrm>
            <a:off x="5037469" y="759074"/>
            <a:ext cx="411648" cy="120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9D468AB-650B-B4D8-4D9E-84FA84F6A41C}"/>
              </a:ext>
            </a:extLst>
          </p:cNvPr>
          <p:cNvSpPr/>
          <p:nvPr/>
        </p:nvSpPr>
        <p:spPr>
          <a:xfrm>
            <a:off x="6372639" y="759074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7E6E960-CDCC-67F0-AE45-4A693C72BE2D}"/>
              </a:ext>
            </a:extLst>
          </p:cNvPr>
          <p:cNvSpPr txBox="1"/>
          <p:nvPr/>
        </p:nvSpPr>
        <p:spPr>
          <a:xfrm>
            <a:off x="4984697" y="961787"/>
            <a:ext cx="10615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Select destination</a:t>
            </a: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5C4E729E-E64E-5B06-7999-00332DAF1B8A}"/>
              </a:ext>
            </a:extLst>
          </p:cNvPr>
          <p:cNvSpPr/>
          <p:nvPr/>
        </p:nvSpPr>
        <p:spPr>
          <a:xfrm>
            <a:off x="5034266" y="1134608"/>
            <a:ext cx="1513838" cy="1607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Location, landmark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C34EF39-9159-9F68-58D4-C21B6093030C}"/>
              </a:ext>
            </a:extLst>
          </p:cNvPr>
          <p:cNvSpPr/>
          <p:nvPr/>
        </p:nvSpPr>
        <p:spPr>
          <a:xfrm>
            <a:off x="7326403" y="560172"/>
            <a:ext cx="1630836" cy="2659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Agoda</a:t>
            </a:r>
            <a:endParaRPr lang="ko-KR" altLang="en-US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33C0FB2-DAB5-84A6-4765-A14BDE6A2C5E}"/>
              </a:ext>
            </a:extLst>
          </p:cNvPr>
          <p:cNvSpPr/>
          <p:nvPr/>
        </p:nvSpPr>
        <p:spPr>
          <a:xfrm>
            <a:off x="7326402" y="931588"/>
            <a:ext cx="1630836" cy="1319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AE155C7F-4BFF-83EE-7684-E75CAD69B80E}"/>
              </a:ext>
            </a:extLst>
          </p:cNvPr>
          <p:cNvCxnSpPr/>
          <p:nvPr/>
        </p:nvCxnSpPr>
        <p:spPr>
          <a:xfrm>
            <a:off x="7318782" y="2251341"/>
            <a:ext cx="1630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B6AE574-0004-18D5-357B-FE6063CA898A}"/>
              </a:ext>
            </a:extLst>
          </p:cNvPr>
          <p:cNvSpPr/>
          <p:nvPr/>
        </p:nvSpPr>
        <p:spPr>
          <a:xfrm>
            <a:off x="7371554" y="745979"/>
            <a:ext cx="411648" cy="120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CC840B16-1F03-5E53-ED8F-3145AF3A4FBF}"/>
              </a:ext>
            </a:extLst>
          </p:cNvPr>
          <p:cNvSpPr/>
          <p:nvPr/>
        </p:nvSpPr>
        <p:spPr>
          <a:xfrm>
            <a:off x="8706724" y="745979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5AA0E49-D996-A84C-65C7-C1C8C6B0DA4C}"/>
              </a:ext>
            </a:extLst>
          </p:cNvPr>
          <p:cNvSpPr txBox="1"/>
          <p:nvPr/>
        </p:nvSpPr>
        <p:spPr>
          <a:xfrm>
            <a:off x="7351881" y="937757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Calendar</a:t>
            </a:r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2F5A0226-0675-EEF2-5ADD-DAB01293D569}"/>
              </a:ext>
            </a:extLst>
          </p:cNvPr>
          <p:cNvSpPr/>
          <p:nvPr/>
        </p:nvSpPr>
        <p:spPr>
          <a:xfrm>
            <a:off x="7384103" y="1118718"/>
            <a:ext cx="1513838" cy="133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Check-in -&gt; Check-out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2" name="그림 171">
            <a:extLst>
              <a:ext uri="{FF2B5EF4-FFF2-40B4-BE49-F238E27FC236}">
                <a16:creationId xmlns:a16="http://schemas.microsoft.com/office/drawing/2014/main" id="{5B30D3C5-84F1-4599-F7B8-235651782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196" y="2100400"/>
            <a:ext cx="1630836" cy="1120780"/>
          </a:xfrm>
          <a:prstGeom prst="rect">
            <a:avLst/>
          </a:prstGeom>
        </p:spPr>
      </p:pic>
      <p:pic>
        <p:nvPicPr>
          <p:cNvPr id="174" name="그림 173">
            <a:extLst>
              <a:ext uri="{FF2B5EF4-FFF2-40B4-BE49-F238E27FC236}">
                <a16:creationId xmlns:a16="http://schemas.microsoft.com/office/drawing/2014/main" id="{7836BFF2-929A-D3BA-5C89-434E76CDA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881" y="1360733"/>
            <a:ext cx="1546060" cy="1799090"/>
          </a:xfrm>
          <a:prstGeom prst="rect">
            <a:avLst/>
          </a:prstGeom>
        </p:spPr>
      </p:pic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BDA1C4E-4F9A-297A-FED5-C1FF7DA7B9F2}"/>
              </a:ext>
            </a:extLst>
          </p:cNvPr>
          <p:cNvSpPr/>
          <p:nvPr/>
        </p:nvSpPr>
        <p:spPr>
          <a:xfrm>
            <a:off x="9892179" y="541235"/>
            <a:ext cx="1630836" cy="2659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Agoda</a:t>
            </a:r>
            <a:endParaRPr lang="ko-KR" altLang="en-US" dirty="0"/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02FC2E9C-7440-AE60-F690-D133160CAECE}"/>
              </a:ext>
            </a:extLst>
          </p:cNvPr>
          <p:cNvCxnSpPr/>
          <p:nvPr/>
        </p:nvCxnSpPr>
        <p:spPr>
          <a:xfrm>
            <a:off x="9890236" y="909578"/>
            <a:ext cx="16308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CC656786-58C8-1EFC-59CF-0BCE64F0F199}"/>
              </a:ext>
            </a:extLst>
          </p:cNvPr>
          <p:cNvSpPr/>
          <p:nvPr/>
        </p:nvSpPr>
        <p:spPr>
          <a:xfrm>
            <a:off x="9937330" y="727042"/>
            <a:ext cx="411648" cy="120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E6EA8998-5F21-8A16-516E-EE98719BDEE0}"/>
              </a:ext>
            </a:extLst>
          </p:cNvPr>
          <p:cNvSpPr/>
          <p:nvPr/>
        </p:nvSpPr>
        <p:spPr>
          <a:xfrm>
            <a:off x="11272500" y="727042"/>
            <a:ext cx="144544" cy="124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4CB4DB8-513F-6DED-9D0E-36E3EB67157A}"/>
              </a:ext>
            </a:extLst>
          </p:cNvPr>
          <p:cNvSpPr txBox="1"/>
          <p:nvPr/>
        </p:nvSpPr>
        <p:spPr>
          <a:xfrm>
            <a:off x="9917657" y="890539"/>
            <a:ext cx="8242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Guest details</a:t>
            </a:r>
          </a:p>
        </p:txBody>
      </p:sp>
      <p:pic>
        <p:nvPicPr>
          <p:cNvPr id="184" name="그림 183">
            <a:extLst>
              <a:ext uri="{FF2B5EF4-FFF2-40B4-BE49-F238E27FC236}">
                <a16:creationId xmlns:a16="http://schemas.microsoft.com/office/drawing/2014/main" id="{5E739AB1-1614-8B1E-AA6C-A77C88F1A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7657" y="1159084"/>
            <a:ext cx="1576854" cy="941316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448DD295-EE98-2135-2755-1A7865929887}"/>
              </a:ext>
            </a:extLst>
          </p:cNvPr>
          <p:cNvSpPr txBox="1"/>
          <p:nvPr/>
        </p:nvSpPr>
        <p:spPr>
          <a:xfrm>
            <a:off x="2658030" y="1777335"/>
            <a:ext cx="4651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Guest</a:t>
            </a: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E747E67F-1488-8043-7311-984B881BC16E}"/>
              </a:ext>
            </a:extLst>
          </p:cNvPr>
          <p:cNvSpPr/>
          <p:nvPr/>
        </p:nvSpPr>
        <p:spPr>
          <a:xfrm>
            <a:off x="2716529" y="1963586"/>
            <a:ext cx="1513838" cy="142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45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F4E97A3-89AA-C347-DE23-2C2B68191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867" y="7096836"/>
            <a:ext cx="4964044" cy="45429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61DC56-B031-A935-15FF-D9A9947AA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71" y="7318948"/>
            <a:ext cx="5732752" cy="43644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F3B569-3801-1FC4-D006-382053074FD4}"/>
              </a:ext>
            </a:extLst>
          </p:cNvPr>
          <p:cNvSpPr txBox="1"/>
          <p:nvPr/>
        </p:nvSpPr>
        <p:spPr>
          <a:xfrm>
            <a:off x="1071418" y="75738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적용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E2D236-8666-E6AC-BB39-2B3AA3B5CC02}"/>
              </a:ext>
            </a:extLst>
          </p:cNvPr>
          <p:cNvSpPr txBox="1"/>
          <p:nvPr/>
        </p:nvSpPr>
        <p:spPr>
          <a:xfrm>
            <a:off x="1071418" y="12608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ko-KR" sz="1800" dirty="0">
                <a:effectLst/>
                <a:ea typeface="Calibri" panose="020F0502020204030204" pitchFamily="34" charset="0"/>
                <a:hlinkClick r:id="rId4"/>
              </a:rPr>
              <a:t>https://marvelapp.com/prototype/7fie12j</a:t>
            </a:r>
            <a:endParaRPr lang="ko-KR" altLang="ko-KR" sz="18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55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86</Words>
  <Application>Microsoft Office PowerPoint</Application>
  <PresentationFormat>와이드스크린</PresentationFormat>
  <Paragraphs>62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Kang</dc:creator>
  <cp:lastModifiedBy>Benjamin Kang</cp:lastModifiedBy>
  <cp:revision>16</cp:revision>
  <dcterms:created xsi:type="dcterms:W3CDTF">2024-07-10T02:21:46Z</dcterms:created>
  <dcterms:modified xsi:type="dcterms:W3CDTF">2024-07-11T07:57:10Z</dcterms:modified>
</cp:coreProperties>
</file>