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756094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89" d="100"/>
          <a:sy n="89" d="100"/>
        </p:scale>
        <p:origin x="0" y="0"/>
      </p:cViewPr>
      <p:guideLst>
        <p:guide orient="horz" pos="238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64374" y="685800"/>
            <a:ext cx="552925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09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4098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348793"/>
            <a:ext cx="10363198" cy="1620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4284535"/>
            <a:ext cx="8534399" cy="19322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348793"/>
            <a:ext cx="12192000" cy="1620702"/>
          </a:xfrm>
        </p:spPr>
        <p:txBody>
          <a:bodyPr>
            <a:normAutofit/>
          </a:bodyPr>
          <a:lstStyle>
            <a:lvl1pPr>
              <a:defRPr sz="4399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02788"/>
            <a:ext cx="10972798" cy="1260157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441555"/>
            <a:ext cx="6477021" cy="35441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302788"/>
            <a:ext cx="2743199" cy="645130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302788"/>
            <a:ext cx="8026399" cy="645130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858607"/>
            <a:ext cx="10363198" cy="1501687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3204651"/>
            <a:ext cx="10363198" cy="1653956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764220"/>
            <a:ext cx="5384799" cy="4989874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79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764220"/>
            <a:ext cx="5384799" cy="4989874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79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811476"/>
            <a:ext cx="10972798" cy="49890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764220"/>
            <a:ext cx="5384799" cy="2421090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764220"/>
            <a:ext cx="5384799" cy="2421090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4392602"/>
            <a:ext cx="5384799" cy="2421090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4392602"/>
            <a:ext cx="5384799" cy="2421090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5292661"/>
            <a:ext cx="7315199" cy="624828"/>
          </a:xfrm>
        </p:spPr>
        <p:txBody>
          <a:bodyPr anchor="b"/>
          <a:lstStyle>
            <a:lvl1pPr algn="l">
              <a:defRPr sz="1999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75584"/>
            <a:ext cx="7315199" cy="4536567"/>
          </a:xfrm>
        </p:spPr>
        <p:txBody>
          <a:bodyPr/>
          <a:lstStyle>
            <a:lvl1pPr marL="0" indent="0">
              <a:buNone/>
              <a:defRPr sz="3199"/>
            </a:lvl1pPr>
            <a:lvl2pPr marL="457200" indent="0">
              <a:buNone/>
              <a:defRPr sz="2799"/>
            </a:lvl2pPr>
            <a:lvl3pPr marL="914400" indent="0">
              <a:buNone/>
              <a:defRPr sz="2400"/>
            </a:lvl3pPr>
            <a:lvl4pPr marL="1371600" indent="0">
              <a:buNone/>
              <a:defRPr sz="1999"/>
            </a:lvl4pPr>
            <a:lvl5pPr marL="1828800" indent="0">
              <a:buNone/>
              <a:defRPr sz="1999"/>
            </a:lvl5pPr>
            <a:lvl6pPr marL="2286000" indent="0">
              <a:buNone/>
              <a:defRPr sz="1999"/>
            </a:lvl6pPr>
            <a:lvl7pPr marL="2743200" indent="0">
              <a:buNone/>
              <a:defRPr sz="1999"/>
            </a:lvl7pPr>
            <a:lvl8pPr marL="3200400" indent="0">
              <a:buNone/>
              <a:defRPr sz="1999"/>
            </a:lvl8pPr>
            <a:lvl9pPr marL="3657600" indent="0">
              <a:buNone/>
              <a:defRPr sz="1999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917490"/>
            <a:ext cx="7315199" cy="887360"/>
          </a:xfrm>
        </p:spPr>
        <p:txBody>
          <a:bodyPr/>
          <a:lstStyle>
            <a:lvl1pPr marL="0" indent="0">
              <a:buNone/>
              <a:defRPr sz="1399"/>
            </a:lvl1pPr>
            <a:lvl2pPr marL="457200" indent="0">
              <a:buNone/>
              <a:defRPr sz="1200"/>
            </a:lvl2pPr>
            <a:lvl3pPr marL="914400" indent="0">
              <a:buNone/>
              <a:defRPr sz="999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302788"/>
            <a:ext cx="10972798" cy="126015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764220"/>
            <a:ext cx="10972798" cy="498987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7007875"/>
            <a:ext cx="2844799" cy="4025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7007875"/>
            <a:ext cx="3860799" cy="4025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7007875"/>
            <a:ext cx="2844799" cy="4025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8667" y="351472"/>
            <a:ext cx="394401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840"/>
          <a:stretch>
            <a:fillRect/>
          </a:stretch>
        </p:blipFill>
        <p:spPr>
          <a:xfrm>
            <a:off x="6679965" y="362273"/>
            <a:ext cx="3616742" cy="684085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697187" y="728779"/>
            <a:ext cx="485969" cy="48596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192487" y="3878055"/>
            <a:ext cx="485969" cy="48596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471522" y="4461608"/>
            <a:ext cx="485969" cy="48596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8240" y="5027277"/>
            <a:ext cx="485969" cy="48596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934646" y="681154"/>
            <a:ext cx="485969" cy="48596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390096" y="3592305"/>
            <a:ext cx="485969" cy="48596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646192" y="4128233"/>
            <a:ext cx="485969" cy="48596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918051" y="4646277"/>
            <a:ext cx="485969" cy="48596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994711" y="6821279"/>
            <a:ext cx="485969" cy="359618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0242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해를 보는 별</ep:Company>
  <ep:Words>0</ep:Words>
  <ep:PresentationFormat>사용자 지정</ep:PresentationFormat>
  <ep:Paragraphs>9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2024-06-01T19:36:43.525</dcterms:created>
  <dc:creator>리건</dc:creator>
  <cp:lastModifiedBy>리건</cp:lastModifiedBy>
  <dcterms:modified xsi:type="dcterms:W3CDTF">2024-06-01T20:07:42.549</dcterms:modified>
  <cp:revision>10</cp:revision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