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C600CDC8-CFB8-CB40-9677-94EE8133E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CDC8-CFB8-CB40-9677-94EE8133E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CDC8-CFB8-CB40-9677-94EE8133E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CDC8-CFB8-CB40-9677-94EE8133E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CDC8-CFB8-CB40-9677-94EE8133E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CDC8-CFB8-CB40-9677-94EE8133E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CDC8-CFB8-CB40-9677-94EE8133E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CDC8-CFB8-CB40-9677-94EE8133E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CDC8-CFB8-CB40-9677-94EE8133E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C600CDC8-CFB8-CB40-9677-94EE8133E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E3EF87-4194-694C-BC56-B5F2EF3FD419}" type="datetimeFigureOut">
              <a:rPr lang="en-US" smtClean="0"/>
              <a:t>21/03/2014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600CDC8-CFB8-CB40-9677-94EE8133E7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edusa.wales.nhs.u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NHS Wales injectable medicines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Aidan Fewster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8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Project is for the NHS – </a:t>
            </a:r>
            <a:r>
              <a:rPr lang="en-US" dirty="0" err="1" smtClean="0"/>
              <a:t>SoftwareAllianceWales</a:t>
            </a:r>
            <a:endParaRPr lang="en-US" dirty="0" smtClean="0"/>
          </a:p>
          <a:p>
            <a:r>
              <a:rPr lang="en-US" dirty="0"/>
              <a:t>Using a waterfall model design process 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Presents information on </a:t>
            </a:r>
            <a:r>
              <a:rPr lang="en-US" dirty="0" smtClean="0"/>
              <a:t>injectable medicines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NHS staff</a:t>
            </a:r>
          </a:p>
          <a:p>
            <a:r>
              <a:rPr lang="en-US" dirty="0" smtClean="0"/>
              <a:t>Calculates dosage </a:t>
            </a:r>
            <a:r>
              <a:rPr lang="en-US" dirty="0" smtClean="0"/>
              <a:t>and infusion rates for </a:t>
            </a:r>
            <a:r>
              <a:rPr lang="en-US" dirty="0" smtClean="0"/>
              <a:t>patients</a:t>
            </a:r>
          </a:p>
          <a:p>
            <a:r>
              <a:rPr lang="en-US" dirty="0" smtClean="0"/>
              <a:t>Basically a mobile version of </a:t>
            </a:r>
            <a:r>
              <a:rPr lang="en-US" dirty="0" smtClean="0">
                <a:hlinkClick r:id="rId2"/>
              </a:rPr>
              <a:t>http:/medusa.wales.nhs.uk/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Data structure outlined in XML file to allow application to be adapted to other data sets</a:t>
            </a:r>
          </a:p>
          <a:p>
            <a:r>
              <a:rPr lang="en-US" dirty="0" smtClean="0"/>
              <a:t>All data is downloaded and stored on the device for offline use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for version control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18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</a:t>
            </a:r>
            <a:r>
              <a:rPr lang="en-US" dirty="0" smtClean="0"/>
              <a:t>completed so </a:t>
            </a:r>
            <a:r>
              <a:rPr lang="en-US" dirty="0" smtClean="0"/>
              <a:t>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Learnt Android development</a:t>
            </a:r>
          </a:p>
          <a:p>
            <a:r>
              <a:rPr lang="en-US" dirty="0" smtClean="0"/>
              <a:t>Produced outline</a:t>
            </a:r>
            <a:r>
              <a:rPr lang="en-US" dirty="0" smtClean="0"/>
              <a:t>, requirements and design </a:t>
            </a:r>
            <a:r>
              <a:rPr lang="en-US" dirty="0" smtClean="0"/>
              <a:t>specifications</a:t>
            </a:r>
          </a:p>
          <a:p>
            <a:r>
              <a:rPr lang="en-US" dirty="0" smtClean="0"/>
              <a:t>Built prototypes for the major sections of the application</a:t>
            </a:r>
          </a:p>
          <a:p>
            <a:r>
              <a:rPr lang="en-US" dirty="0" smtClean="0"/>
              <a:t>Worked with NHS to improve the provided API</a:t>
            </a:r>
          </a:p>
          <a:p>
            <a:r>
              <a:rPr lang="en-US" dirty="0" smtClean="0"/>
              <a:t>Began implementing the final application from prototypes</a:t>
            </a:r>
          </a:p>
        </p:txBody>
      </p:sp>
    </p:spTree>
    <p:extLst>
      <p:ext uri="{BB962C8B-B14F-4D97-AF65-F5344CB8AC3E}">
        <p14:creationId xmlns:p14="http://schemas.microsoft.com/office/powerpoint/2010/main" val="243353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 to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Downloading of full drug information</a:t>
            </a:r>
          </a:p>
          <a:p>
            <a:r>
              <a:rPr lang="en-US" dirty="0" smtClean="0"/>
              <a:t>Link up the data downloaded with the user interface</a:t>
            </a:r>
          </a:p>
          <a:p>
            <a:r>
              <a:rPr lang="en-US" dirty="0" smtClean="0"/>
              <a:t>Finish the calculators (waiting on information from the NHS)</a:t>
            </a:r>
          </a:p>
          <a:p>
            <a:r>
              <a:rPr lang="en-US" dirty="0" smtClean="0"/>
              <a:t>XML </a:t>
            </a:r>
            <a:r>
              <a:rPr lang="en-US" dirty="0"/>
              <a:t>c</a:t>
            </a:r>
            <a:r>
              <a:rPr lang="en-US" dirty="0" smtClean="0"/>
              <a:t>ustomizable database structure</a:t>
            </a:r>
          </a:p>
          <a:p>
            <a:r>
              <a:rPr lang="en-US" dirty="0" smtClean="0"/>
              <a:t>Make aesthetically pleasing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Write the final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7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Dosage and infusion rate calculation have not been given to me yet</a:t>
            </a:r>
          </a:p>
          <a:p>
            <a:r>
              <a:rPr lang="en-US" dirty="0" smtClean="0"/>
              <a:t>The XML API for accessing the data isn’t the best, but the NHS are open to suggestions</a:t>
            </a:r>
          </a:p>
          <a:p>
            <a:r>
              <a:rPr lang="en-US" dirty="0" smtClean="0"/>
              <a:t>XML-Customizable database structure for multiple apps</a:t>
            </a:r>
          </a:p>
        </p:txBody>
      </p:sp>
    </p:spTree>
    <p:extLst>
      <p:ext uri="{BB962C8B-B14F-4D97-AF65-F5344CB8AC3E}">
        <p14:creationId xmlns:p14="http://schemas.microsoft.com/office/powerpoint/2010/main" val="314149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90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152</TotalTime>
  <Words>208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Pixel</vt:lpstr>
      <vt:lpstr>NHS Wales injectable medicines guide</vt:lpstr>
      <vt:lpstr>About my project</vt:lpstr>
      <vt:lpstr>What I’ve completed so far</vt:lpstr>
      <vt:lpstr>What’s left to complete</vt:lpstr>
      <vt:lpstr>Technical Issues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NHS Wales injectable medicines guide</dc:title>
  <dc:creator>Aidan Fewster</dc:creator>
  <cp:lastModifiedBy>Aidan Fewster</cp:lastModifiedBy>
  <cp:revision>9</cp:revision>
  <dcterms:created xsi:type="dcterms:W3CDTF">2014-03-20T23:49:39Z</dcterms:created>
  <dcterms:modified xsi:type="dcterms:W3CDTF">2014-03-21T02:23:12Z</dcterms:modified>
</cp:coreProperties>
</file>