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2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5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8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8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0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4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5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3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5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5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28AA-FFF1-423B-86DF-0C7EF7CADB5C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29C1-4F12-49E0-B83A-D54BEA08E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4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250825" y="260350"/>
            <a:ext cx="8785225" cy="6423914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第一次</a:t>
            </a:r>
            <a:r>
              <a:rPr lang="zh-CN" altLang="en-US" sz="2400" dirty="0" smtClean="0">
                <a:solidFill>
                  <a:srgbClr val="FF0000"/>
                </a:solidFill>
              </a:rPr>
              <a:t>作业：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2-4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(4.1-5)</a:t>
            </a:r>
            <a:r>
              <a:rPr lang="zh-CN" altLang="en-US" sz="2000" dirty="0" smtClean="0"/>
              <a:t>：阅读</a:t>
            </a:r>
            <a:r>
              <a:rPr lang="en-US" altLang="zh-CN" sz="2000" dirty="0"/>
              <a:t>4.1-5</a:t>
            </a:r>
            <a:r>
              <a:rPr lang="zh-CN" altLang="en-US" sz="2000" dirty="0"/>
              <a:t>题面及以下程序，然后写出你对这个算法的理解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4.3-2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</a:rPr>
              <a:t>4.3-9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smtClean="0">
                <a:solidFill>
                  <a:srgbClr val="FF0000"/>
                </a:solidFill>
              </a:rPr>
              <a:t>4.4-6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smtClean="0">
                <a:solidFill>
                  <a:srgbClr val="FF0000"/>
                </a:solidFill>
              </a:rPr>
              <a:t>4.5-1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</a:rPr>
              <a:t> (4.5-4)</a:t>
            </a:r>
            <a:endParaRPr lang="en-US" altLang="zh-CN" sz="2400" baseline="300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endParaRPr lang="en-US" altLang="zh-CN" sz="24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22" y="1839087"/>
            <a:ext cx="4880372" cy="369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7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46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Wingdings</vt:lpstr>
      <vt:lpstr>Wingdings 2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acd</dc:creator>
  <cp:lastModifiedBy>acd</cp:lastModifiedBy>
  <cp:revision>1</cp:revision>
  <dcterms:created xsi:type="dcterms:W3CDTF">2017-11-20T23:25:41Z</dcterms:created>
  <dcterms:modified xsi:type="dcterms:W3CDTF">2017-11-20T23:28:31Z</dcterms:modified>
</cp:coreProperties>
</file>