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6" r:id="rId4"/>
  </p:sldMasterIdLst>
  <p:notesMasterIdLst>
    <p:notesMasterId r:id="rId6"/>
  </p:notesMasterIdLst>
  <p:handoutMasterIdLst>
    <p:handoutMasterId r:id="rId15"/>
  </p:handoutMasterIdLst>
  <p:sldIdLst>
    <p:sldId id="551" r:id="rId5"/>
    <p:sldId id="1466" r:id="rId7"/>
    <p:sldId id="1750" r:id="rId8"/>
    <p:sldId id="1461" r:id="rId9"/>
    <p:sldId id="1460" r:id="rId10"/>
    <p:sldId id="1606" r:id="rId11"/>
    <p:sldId id="1681" r:id="rId12"/>
    <p:sldId id="1746" r:id="rId13"/>
    <p:sldId id="1747" r:id="rId14"/>
  </p:sldIdLst>
  <p:sldSz cx="9144000" cy="6858000" type="screen4x3"/>
  <p:notesSz cx="6814820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05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9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9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  <a:endParaRPr altLang="zh-CN" dirty="0" smtClean="0"/>
          </a:p>
          <a:p>
            <a:r>
              <a:rPr lang="zh-CN" altLang="en-US" dirty="0" smtClean="0"/>
              <a:t>报告不得超过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  <a:endParaRPr lang="zh-CN" altLang="zh-CN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  <a:endParaRPr lang="zh-CN" altLang="en-US" dirty="0"/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  <a:endParaRPr lang="zh-CN" altLang="en-US" dirty="0"/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  <a:endParaRPr lang="zh-CN" altLang="en-US" dirty="0"/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9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  <a:endPara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  <a:endParaRPr lang="zh-CN" altLang="en-US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  <a:endParaRPr lang="zh-CN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  <a:endParaRPr lang="zh-CN" altLang="en-US" sz="4400" b="1" i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  <a:endParaRPr dirty="0"/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err="1" smtClean="0"/>
              <a:t>benchmark+CCMB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9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9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1625</Words>
  <Application>WPS 文字</Application>
  <PresentationFormat>全屏显示(4:3)</PresentationFormat>
  <Paragraphs>171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汉仪书宋二KW</vt:lpstr>
      <vt:lpstr>华文细黑</vt:lpstr>
      <vt:lpstr>黑体-简</vt:lpstr>
      <vt:lpstr>微软雅黑</vt:lpstr>
      <vt:lpstr>汉仪旗黑KW</vt:lpstr>
      <vt:lpstr>黑体</vt:lpstr>
      <vt:lpstr>汉仪中黑KW</vt:lpstr>
      <vt:lpstr>华文新魏</vt:lpstr>
      <vt:lpstr>苹方-简</vt:lpstr>
      <vt:lpstr>Verdana</vt:lpstr>
      <vt:lpstr>华文中宋</vt:lpstr>
      <vt:lpstr>华文宋体</vt:lpstr>
      <vt:lpstr>宋体</vt:lpstr>
      <vt:lpstr>Arial Unicode MS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mac</cp:lastModifiedBy>
  <cp:revision>1143</cp:revision>
  <dcterms:created xsi:type="dcterms:W3CDTF">2020-02-16T07:31:28Z</dcterms:created>
  <dcterms:modified xsi:type="dcterms:W3CDTF">2020-02-16T07:31:28Z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