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09F1-C75E-4C78-AADC-E33F2F14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510B-646C-4C05-B875-FA31BE8E0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6D8F-6311-4461-9554-E3208F94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E962-DE5C-4662-B2A8-48D08E7D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3CAA-1C1F-4DA3-B41C-E9D614B9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01C8-953F-4532-AEC4-3C19E129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EC305-8F39-410D-B57B-B4482EC1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6FF4-A6EF-41F7-A362-E1271AC3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8800-22C9-4A35-885E-4565E7F2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4F8E-B450-4D02-AF9B-E1CF460B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EBC15-B82A-491B-A6F9-71EBB58B1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E0732-6FCF-46E1-AEA1-DB202795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60C0-71CB-4C4A-8726-D56A9366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ACEC-7485-4645-A21E-F87A42D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772A-CC1A-4EBD-8D45-8E8B5809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8C12-F28F-4CB0-8B46-8D0DAEF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3E12-7227-4EB6-B15A-13835F25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C93A-A471-404F-AB25-388F77D6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C93B-04DE-4C28-B1F9-960365CC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5C76-0792-4469-A42C-B8D57C34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9250-DDEF-463C-AEB2-D420F68D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246F-F82E-436B-912C-789B502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23D0-E9FF-40D5-B5F8-7A14C8B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A8E4-4E91-493F-8AA5-1221C86A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B3C-94A9-4B1A-A27F-5A8571FF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E6E3-C317-465E-90F3-FC12A72B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FA4D-59EB-4D29-A497-38ADFF43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66458-7E8A-4F55-8B9A-5E9FA213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7045-EFE0-4A9C-AFA8-9B9B8345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0511-4823-44F8-BB61-43B756AD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DF36-884E-4381-87E9-2EEE6D6F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E624-9516-4492-B3F1-61706071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2C7E-0349-4817-B359-457D857E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A4608-DE51-4615-ABEC-764D2557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7466B-B973-4DA4-ADCE-D913ADB0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B8A9A-8EA3-4693-AAF2-CE9ED37C0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02B1B-F36F-4894-BB95-85F64137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A5E75-08DA-47D3-BF31-0B7F07F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7BAB1-807A-4284-ABF8-4E3645E8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5350-E038-4E98-A28B-10B4F068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7717-E5AB-45D7-831F-5532516F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5D431-1674-4A76-A149-988B7626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A6CA-B92B-4303-8258-AE14C0C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E3DCE-86D3-425F-B83A-9748F74F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4F923-DA5F-47E6-B98E-B8F78A24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4719-975A-47C1-AAE5-4334D48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BE39-B84D-49AF-B7EB-01D164A3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CB4E-7BAC-40C8-89FD-4CB7F76A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FE47-F2DE-4535-8775-4403FEFA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F5B7-E763-4971-BD6A-7AE41A82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2697-3738-4478-BB55-5CCCD92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C0C5-3E6B-423E-8999-A605953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C7EC-F9D8-4AD3-90C8-EE13790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856AA-F725-49E4-8AF6-FD81EC24B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02FA-A530-4B1B-B674-5931C47F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56529-8E6F-4E3B-82FE-29FE1805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7766F-471E-4FF5-864D-9910A6C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DA83-5124-488D-A754-A5186798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10EC8-1179-4AD2-8BF7-AA4841E4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D9F1-6A40-4809-A24B-0234BC20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6D9A-4D25-4316-AC31-B5BE17189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82D0-41AB-416B-B9BA-7D2DFB3E6E0C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AFF1-25D3-4D05-8E62-4CFF8C2FE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8D0F-A8D7-45A4-A8AD-2F06DBC0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EBD3-BAFF-4135-9BAE-14A6755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0CC2-4DE3-467A-8F5C-CDC66BF19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5A5E-9552-4FF8-9723-3CD7E3BB8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 Wang</a:t>
            </a:r>
          </a:p>
        </p:txBody>
      </p:sp>
    </p:spTree>
    <p:extLst>
      <p:ext uri="{BB962C8B-B14F-4D97-AF65-F5344CB8AC3E}">
        <p14:creationId xmlns:p14="http://schemas.microsoft.com/office/powerpoint/2010/main" val="32940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4824-C37B-4F64-B5BF-E0F654C6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5899-B0E2-4D1C-B53F-A69E854A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Filtering</a:t>
            </a:r>
          </a:p>
          <a:p>
            <a:r>
              <a:rPr lang="en-US" dirty="0"/>
              <a:t>Gaussian smoothing</a:t>
            </a:r>
          </a:p>
          <a:p>
            <a:r>
              <a:rPr lang="en-US" dirty="0"/>
              <a:t>Median Filtering</a:t>
            </a:r>
          </a:p>
        </p:txBody>
      </p:sp>
    </p:spTree>
    <p:extLst>
      <p:ext uri="{BB962C8B-B14F-4D97-AF65-F5344CB8AC3E}">
        <p14:creationId xmlns:p14="http://schemas.microsoft.com/office/powerpoint/2010/main" val="291856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B587-0D45-4A1C-A131-352315A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DC66-6AF8-4A24-B464-7D62FC2AC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Convolve the image with the filter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DC66-6AF8-4A24-B464-7D62FC2AC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3DC414-F4D8-46B1-836D-94263F4B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03" y="1212978"/>
            <a:ext cx="5093295" cy="4511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F505F-FD95-41C4-A984-BA3DADE9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5052"/>
            <a:ext cx="5795087" cy="17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7954-BFA6-40E7-9AA6-02655494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FD0AC-44EE-474F-A461-55433D87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Gaussian kernel:</a:t>
                </a:r>
              </a:p>
              <a:p>
                <a:endParaRPr lang="en-US" dirty="0"/>
              </a:p>
              <a:p>
                <a:r>
                  <a:rPr lang="en-US" b="0" dirty="0"/>
                  <a:t>For example a 3 by 3, </a:t>
                </a:r>
                <a:r>
                  <a:rPr lang="el-GR" b="0" dirty="0"/>
                  <a:t>σ</a:t>
                </a:r>
                <a:r>
                  <a:rPr lang="en-US" b="0" dirty="0"/>
                  <a:t>=1 kernel can be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xp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FD0AC-44EE-474F-A461-55433D87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B6BC75-1DF0-48B5-A93B-73E5E237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880" y="1609530"/>
            <a:ext cx="2324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511-FEBD-4204-819A-FE47BB9B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97EC-5225-4F1A-8763-4D328BCCD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pixel in the image, rank its N*N neighbor</a:t>
                </a:r>
              </a:p>
              <a:p>
                <a:r>
                  <a:rPr lang="en-US" dirty="0"/>
                  <a:t>Take the value in the middle</a:t>
                </a:r>
              </a:p>
              <a:p>
                <a:endParaRPr lang="en-US" dirty="0"/>
              </a:p>
              <a:p>
                <a:r>
                  <a:rPr lang="en-US" dirty="0"/>
                  <a:t>For pixel p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dirty="0"/>
                  <a:t> ,its filtered value should be 5</a:t>
                </a:r>
              </a:p>
              <a:p>
                <a:pPr lvl="1"/>
                <a:r>
                  <a:rPr lang="en-US" dirty="0"/>
                  <a:t>2 3 3 3 5 6 7 7 9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97EC-5225-4F1A-8763-4D328BCCD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47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055-FAC4-4462-A4BC-46AD8CB2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sharpening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AA523-6660-493F-A0D2-DD88AB0C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2186781"/>
            <a:ext cx="7715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2457-8C29-45F3-A7EC-48068FF8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Gaussian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83E2-1E8C-4A86-AD04-02F406D1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smoothing</a:t>
            </a:r>
          </a:p>
          <a:p>
            <a:r>
              <a:rPr lang="en-US" dirty="0" err="1"/>
              <a:t>Downsample</a:t>
            </a:r>
            <a:endParaRPr lang="en-US" dirty="0"/>
          </a:p>
          <a:p>
            <a:pPr lvl="1"/>
            <a:r>
              <a:rPr lang="en-US" dirty="0" err="1"/>
              <a:t>Downsampled</a:t>
            </a:r>
            <a:r>
              <a:rPr lang="en-US" dirty="0"/>
              <a:t> = Image(1:2:h,1:2:w)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03872-A4A8-4F73-8795-F4C9E26D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02" y="4142792"/>
            <a:ext cx="8553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Assignment 2 Q&amp;A</vt:lpstr>
      <vt:lpstr>image smoothing</vt:lpstr>
      <vt:lpstr>Mean Filtering</vt:lpstr>
      <vt:lpstr>Gaussian Filtering</vt:lpstr>
      <vt:lpstr>Median Filtering</vt:lpstr>
      <vt:lpstr>image sharpening</vt:lpstr>
      <vt:lpstr>build a Gaussian Pyramid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Q&amp;A</dc:title>
  <dc:creator>Wang, Xu (MU-Student)</dc:creator>
  <cp:lastModifiedBy>Wang, Xu (MU-Student)</cp:lastModifiedBy>
  <cp:revision>5</cp:revision>
  <dcterms:created xsi:type="dcterms:W3CDTF">2017-10-08T03:54:18Z</dcterms:created>
  <dcterms:modified xsi:type="dcterms:W3CDTF">2017-10-08T04:26:51Z</dcterms:modified>
</cp:coreProperties>
</file>