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2064-095C-4430-95C3-A60461456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77AA4-EDB4-47E5-BC97-275E1845A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DF51C-E8B0-472E-AD82-413473A7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8CEF-19B9-46A8-A296-FCEFDF5312E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E371D-54B5-40D2-B859-692E544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BDE6-DAD3-4739-A7EB-1698EA48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19ED-E41C-43A0-8C76-F75C460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42E1-5EE2-4FED-A838-3F8E46EA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F2241-E0DD-4A50-A444-9E51BE260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78A06-583A-49D9-ABA6-666797F5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8CEF-19B9-46A8-A296-FCEFDF5312E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268D-0BA3-46D3-8D0D-64A47B85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96E2-E597-4CFC-B2A1-AF5552E1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19ED-E41C-43A0-8C76-F75C460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0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691B4-5B4C-4C6E-9CB3-5055C689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247F9-02F8-4079-BFE2-D11A0EC51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233B-AE56-49E9-865C-A4D7A3D9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8CEF-19B9-46A8-A296-FCEFDF5312E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E0CC-839E-498B-88A5-5C1BF544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AEB4-A9DA-4B64-B65A-C9549FF1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19ED-E41C-43A0-8C76-F75C460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8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785D-C23D-4857-BDAA-65477B98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DA36-E226-4043-8D91-E60CA4DB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A426C-9769-49BA-A5F4-68DCC32F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8CEF-19B9-46A8-A296-FCEFDF5312E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D0E4-A505-45FF-AD97-B7E2E99A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DAFB-F08A-4051-98D4-C9222A6F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19ED-E41C-43A0-8C76-F75C460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4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F69A-F6FF-4462-B929-4E42837F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9AA1D-3151-4D0A-AF70-39C1A2449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54C4-3AFA-4B73-94D0-4FD816BC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8CEF-19B9-46A8-A296-FCEFDF5312E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67AE-0F16-4291-ACCF-D31AEEB5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09B1-D7D5-49FC-A65B-A79104A2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19ED-E41C-43A0-8C76-F75C460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5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BB86-3431-436C-90BA-02F8C8E1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F8DB-CF03-4A32-B23D-7405A468A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DD8DC-B0B5-43BE-8D0C-D18962550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84052-EA6D-4E2B-9BD3-3DD7D49E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8CEF-19B9-46A8-A296-FCEFDF5312E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D5A3-75E8-44E2-AFCA-30296661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D9F16-B8E8-4B42-873F-9DA8B2C3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19ED-E41C-43A0-8C76-F75C460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BB74-4772-48F4-B314-5E276A2D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13BB9-55DA-41C1-B60A-B741BE395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08CEA-84D9-4814-B88A-B7B8DAD76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A7434-FD3E-47F0-AFD9-2E3DC97E3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274E-CFB4-4E47-A3BE-36DAB8FA3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9C7AD-F118-446E-89F0-B446EBAF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8CEF-19B9-46A8-A296-FCEFDF5312E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22921-F01D-49E3-B277-31D9D090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FCF9E-3A65-4F33-B784-4E79AAE2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19ED-E41C-43A0-8C76-F75C460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7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9EAB-CB88-492D-B87E-EC59F6C7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E4956-96E7-4ABD-BBAC-7E1AE518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8CEF-19B9-46A8-A296-FCEFDF5312E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139C5-75CD-4E53-A1C9-963F4FB7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8C7DB-09DA-4D94-BFE7-1E638E4A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19ED-E41C-43A0-8C76-F75C460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375DCD-C6B3-4D5A-8ADE-F8E18C68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8CEF-19B9-46A8-A296-FCEFDF5312E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ACDA5-55A7-4958-90C0-676E3F15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FBE31-15E7-474D-A002-641B10A2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19ED-E41C-43A0-8C76-F75C460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8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558D-8576-4921-A574-5CA4E3D3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ACB7A-54F9-4322-8AFB-CBA8E9D6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EDC1-5D83-4503-BFA6-0F581DCC2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A926B-130D-4EFD-A1A9-960929AA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8CEF-19B9-46A8-A296-FCEFDF5312E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B9E30-3AE4-4A75-A823-F19BBB9A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6FD0D-D620-465B-A796-2D5F56DF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19ED-E41C-43A0-8C76-F75C460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1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A59F-3518-4DAC-B7BC-54E0B8D3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2A8B2-1E2B-4C57-9205-06E124144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18B1-E96D-4B3B-979F-49032950E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1CF1E-3639-4305-98B3-FABEFB7F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8CEF-19B9-46A8-A296-FCEFDF5312E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9537A-FD99-443F-9F13-00E86CF7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B86A4-EC9C-47F0-92ED-4E221220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19ED-E41C-43A0-8C76-F75C460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7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0C959-E4A6-4919-A97C-787AD08A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6E2D-A585-49D9-A03D-9E9ACAA02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D4AA3-2D3D-416E-A1C3-201C063CB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8CEF-19B9-46A8-A296-FCEFDF5312E7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7C79-0EE9-445A-9C88-15883D7EA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B4CE-AE55-4C7A-9162-93EC96A27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B19ED-E41C-43A0-8C76-F75C460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7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AE11-5384-4A02-B1B4-4A43F5FDC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3 </a:t>
            </a:r>
            <a:r>
              <a:rPr lang="en-US" altLang="zh-CN" dirty="0"/>
              <a:t>Q&amp;A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1A00C-3501-49B9-9F7F-65A93423B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Xu Wang</a:t>
            </a:r>
          </a:p>
        </p:txBody>
      </p:sp>
    </p:spTree>
    <p:extLst>
      <p:ext uri="{BB962C8B-B14F-4D97-AF65-F5344CB8AC3E}">
        <p14:creationId xmlns:p14="http://schemas.microsoft.com/office/powerpoint/2010/main" val="200870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8606-1767-45A8-9108-8B7215A1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Hysteresis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A11A-0021-4C5A-9FAA-59C1C87FF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threshold </a:t>
            </a:r>
            <a:r>
              <a:rPr lang="en-US" dirty="0" err="1"/>
              <a:t>T_h</a:t>
            </a:r>
            <a:r>
              <a:rPr lang="en-US" dirty="0"/>
              <a:t> and </a:t>
            </a:r>
            <a:r>
              <a:rPr lang="en-US" dirty="0" err="1"/>
              <a:t>T_l</a:t>
            </a:r>
            <a:endParaRPr lang="en-US" dirty="0"/>
          </a:p>
          <a:p>
            <a:r>
              <a:rPr lang="en-US" dirty="0"/>
              <a:t>Locate the next unvisited pixel (</a:t>
            </a:r>
            <a:r>
              <a:rPr lang="en-US" dirty="0" err="1"/>
              <a:t>x,y</a:t>
            </a:r>
            <a:r>
              <a:rPr lang="en-US" dirty="0"/>
              <a:t>) such that I(</a:t>
            </a:r>
            <a:r>
              <a:rPr lang="en-US" dirty="0" err="1"/>
              <a:t>x,y</a:t>
            </a:r>
            <a:r>
              <a:rPr lang="en-US" dirty="0"/>
              <a:t>) &gt; </a:t>
            </a:r>
            <a:r>
              <a:rPr lang="en-US" dirty="0" err="1"/>
              <a:t>T_h</a:t>
            </a:r>
            <a:endParaRPr lang="en-US" dirty="0"/>
          </a:p>
          <a:p>
            <a:r>
              <a:rPr lang="en-US" dirty="0"/>
              <a:t>Starting from (</a:t>
            </a:r>
            <a:r>
              <a:rPr lang="en-US" dirty="0" err="1"/>
              <a:t>x,y</a:t>
            </a:r>
            <a:r>
              <a:rPr lang="en-US" dirty="0"/>
              <a:t>), follow the chain of connected local maxima, in both directions, as long as I(</a:t>
            </a:r>
            <a:r>
              <a:rPr lang="en-US" dirty="0" err="1"/>
              <a:t>x,y</a:t>
            </a:r>
            <a:r>
              <a:rPr lang="en-US" dirty="0"/>
              <a:t>) &gt; </a:t>
            </a:r>
            <a:r>
              <a:rPr lang="en-US" dirty="0" err="1"/>
              <a:t>T_l</a:t>
            </a:r>
            <a:endParaRPr lang="en-US" dirty="0"/>
          </a:p>
          <a:p>
            <a:r>
              <a:rPr lang="en-US" dirty="0"/>
              <a:t>Mark each pixel as it is visited</a:t>
            </a:r>
          </a:p>
        </p:txBody>
      </p:sp>
    </p:spTree>
    <p:extLst>
      <p:ext uri="{BB962C8B-B14F-4D97-AF65-F5344CB8AC3E}">
        <p14:creationId xmlns:p14="http://schemas.microsoft.com/office/powerpoint/2010/main" val="327810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8332F9-2605-4BA0-9D94-DB62848F8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293" y="948548"/>
            <a:ext cx="5073563" cy="50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8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A5D8-490F-42B2-928F-686D5DAC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2EAA-D89E-4E99-9DAE-2E580C96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Filtered gradient</a:t>
            </a:r>
          </a:p>
          <a:p>
            <a:r>
              <a:rPr lang="en-US" dirty="0" err="1"/>
              <a:t>Nonmaximum</a:t>
            </a:r>
            <a:r>
              <a:rPr lang="en-US" dirty="0"/>
              <a:t> suppression</a:t>
            </a:r>
          </a:p>
          <a:p>
            <a:r>
              <a:rPr lang="en-US" dirty="0"/>
              <a:t>Hysteresis thresholding</a:t>
            </a:r>
          </a:p>
        </p:txBody>
      </p:sp>
    </p:spTree>
    <p:extLst>
      <p:ext uri="{BB962C8B-B14F-4D97-AF65-F5344CB8AC3E}">
        <p14:creationId xmlns:p14="http://schemas.microsoft.com/office/powerpoint/2010/main" val="21601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CE7C-0A2B-4022-9814-346E72EE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7405-4261-404D-B438-55DA8E59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filtering</a:t>
            </a:r>
          </a:p>
          <a:p>
            <a:r>
              <a:rPr lang="en-US" dirty="0"/>
              <a:t>Compute the Gradient</a:t>
            </a:r>
          </a:p>
        </p:txBody>
      </p:sp>
    </p:spTree>
    <p:extLst>
      <p:ext uri="{BB962C8B-B14F-4D97-AF65-F5344CB8AC3E}">
        <p14:creationId xmlns:p14="http://schemas.microsoft.com/office/powerpoint/2010/main" val="54409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BE11-398D-48B3-AF75-04626069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filtering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4C459-4570-4EFE-B00D-FE74A8DB4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62894"/>
            <a:ext cx="4853473" cy="4881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D9CDFA-01DC-4884-A4D4-01C13708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9347"/>
            <a:ext cx="48863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1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929C-AEB1-442A-9F37-FBAFC337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3987D-5CBB-4D77-8209-EC9ED76B46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0861"/>
              </a:xfrm>
            </p:spPr>
            <p:txBody>
              <a:bodyPr/>
              <a:lstStyle/>
              <a:p>
                <a:r>
                  <a:rPr lang="en-US" dirty="0"/>
                  <a:t>Convolve the Gaussian filtered image with Prewitt or Sobel operator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magnitude and orientation of the Gradient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3987D-5CBB-4D77-8209-EC9ED76B4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0861"/>
              </a:xfrm>
              <a:blipFill>
                <a:blip r:embed="rId2"/>
                <a:stretch>
                  <a:fillRect l="-1043" t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4045007-CDAD-41F2-ACDA-B27A161E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775" y="2264227"/>
            <a:ext cx="4048654" cy="26343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B63C48-3F34-41B3-A5A4-815FEDA851D4}"/>
                  </a:ext>
                </a:extLst>
              </p:cNvPr>
              <p:cNvSpPr txBox="1"/>
              <p:nvPr/>
            </p:nvSpPr>
            <p:spPr>
              <a:xfrm>
                <a:off x="6596743" y="2427513"/>
                <a:ext cx="3929743" cy="1832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Img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Img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B63C48-3F34-41B3-A5A4-815FEDA85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743" y="2427513"/>
                <a:ext cx="3929743" cy="1832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66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7570DF-8F03-4B0E-A0EB-EE070FD7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17" y="193992"/>
            <a:ext cx="2949229" cy="2960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1C7EAB-ADD2-43C1-B177-C926B1B0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91" y="193992"/>
            <a:ext cx="2976465" cy="2959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216E18-3C44-463D-9F22-2E8EBE4E3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275" y="3472299"/>
            <a:ext cx="2976271" cy="2964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034E74-CA40-49B8-9307-2DCF40872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391" y="3405439"/>
            <a:ext cx="3055304" cy="303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36BA31-D8FC-4BEE-85AB-458BB6AC7FDD}"/>
              </a:ext>
            </a:extLst>
          </p:cNvPr>
          <p:cNvSpPr txBox="1"/>
          <p:nvPr/>
        </p:nvSpPr>
        <p:spPr>
          <a:xfrm>
            <a:off x="4702629" y="4769944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1F77A-74AC-4D5D-82E3-B19FC5AC123E}"/>
              </a:ext>
            </a:extLst>
          </p:cNvPr>
          <p:cNvSpPr txBox="1"/>
          <p:nvPr/>
        </p:nvSpPr>
        <p:spPr>
          <a:xfrm>
            <a:off x="10089502" y="1374710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FB8AE-CF35-4FB1-9494-E4ECE08EFF55}"/>
              </a:ext>
            </a:extLst>
          </p:cNvPr>
          <p:cNvSpPr txBox="1"/>
          <p:nvPr/>
        </p:nvSpPr>
        <p:spPr>
          <a:xfrm>
            <a:off x="4920343" y="1449355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31DF3-83F8-450F-8E27-D55FFD242B56}"/>
              </a:ext>
            </a:extLst>
          </p:cNvPr>
          <p:cNvSpPr txBox="1"/>
          <p:nvPr/>
        </p:nvSpPr>
        <p:spPr>
          <a:xfrm>
            <a:off x="10493827" y="4954610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7101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B6E7-7877-418F-9533-D52FAFE2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Nonmaximum</a:t>
            </a:r>
            <a:r>
              <a:rPr lang="en-US" dirty="0"/>
              <a:t> suppression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4064-4242-4EED-85C0-4FF0AF99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pixel find the direction D* in (0, 45, 90, 135) that is closest to the orientation D at that pixel</a:t>
            </a:r>
          </a:p>
          <a:p>
            <a:r>
              <a:rPr lang="en-US" dirty="0"/>
              <a:t>If the edge strength F(</a:t>
            </a:r>
            <a:r>
              <a:rPr lang="en-US" dirty="0" err="1"/>
              <a:t>x,y</a:t>
            </a:r>
            <a:r>
              <a:rPr lang="en-US" dirty="0"/>
              <a:t>) is smaller than at least one of its neighbors along D*, set I(</a:t>
            </a:r>
            <a:r>
              <a:rPr lang="en-US" dirty="0" err="1"/>
              <a:t>x,y</a:t>
            </a:r>
            <a:r>
              <a:rPr lang="en-US" dirty="0"/>
              <a:t>) = 0, else set I(</a:t>
            </a:r>
            <a:r>
              <a:rPr lang="en-US" dirty="0" err="1"/>
              <a:t>x,y</a:t>
            </a:r>
            <a:r>
              <a:rPr lang="en-US" dirty="0"/>
              <a:t>) =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02B16-E0FC-49FC-8B4F-BF346DFD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29" y="3668485"/>
            <a:ext cx="2819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2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972F24-7CC1-4708-9179-3301F51F7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498" y="583859"/>
            <a:ext cx="3408713" cy="2999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55C91-E6E1-44C1-8025-B14C964A6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583859"/>
            <a:ext cx="4768850" cy="2913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E9F8F0-3CA7-471D-B8E7-10DFC24ED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035" y="3497447"/>
            <a:ext cx="4393842" cy="296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D73616-A621-40A2-8572-8D7F46A76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028" y="696620"/>
            <a:ext cx="5381458" cy="536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8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217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 Light</vt:lpstr>
      <vt:lpstr>Arial</vt:lpstr>
      <vt:lpstr>Calibri</vt:lpstr>
      <vt:lpstr>Calibri Light</vt:lpstr>
      <vt:lpstr>Cambria Math</vt:lpstr>
      <vt:lpstr>Office Theme</vt:lpstr>
      <vt:lpstr>Assignment 3 Q&amp;A</vt:lpstr>
      <vt:lpstr>Canny Edge Detector</vt:lpstr>
      <vt:lpstr>Filtered Gradient</vt:lpstr>
      <vt:lpstr>Gaussian filtering</vt:lpstr>
      <vt:lpstr>Gradient</vt:lpstr>
      <vt:lpstr>PowerPoint Presentation</vt:lpstr>
      <vt:lpstr>Nonmaximum suppression</vt:lpstr>
      <vt:lpstr>PowerPoint Presentation</vt:lpstr>
      <vt:lpstr>PowerPoint Presentation</vt:lpstr>
      <vt:lpstr>Hysteresis thresholding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 Q&amp;A</dc:title>
  <dc:creator>Xu Wang</dc:creator>
  <cp:lastModifiedBy>Wang, Xu (MU-Student)</cp:lastModifiedBy>
  <cp:revision>10</cp:revision>
  <dcterms:created xsi:type="dcterms:W3CDTF">2017-10-25T19:02:58Z</dcterms:created>
  <dcterms:modified xsi:type="dcterms:W3CDTF">2017-10-28T01:02:43Z</dcterms:modified>
</cp:coreProperties>
</file>