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68de040c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68de040c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68de040c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68de040c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68de040c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68de040c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68de040c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68de040c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68de040c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68de040c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68de040c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68de040c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68de040c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68de040c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68de040c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68de040c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68de040c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68de040c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68de040c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68de040c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68de040c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68de040c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68de040c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68de040c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68de040c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68de040c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PBT205 – Project-Based Technology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in NLP/Text/Speech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LanguageLearned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Max Presley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850" y="1715500"/>
            <a:ext cx="4158300" cy="415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&amp; Prototype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Quiz mode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auto scrolling text box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 text in bold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Send this to Gemini model: </a:t>
            </a:r>
            <a:r>
              <a:rPr lang="en"/>
              <a:t>"be a helpful bot that gives quiz/questions for korean students to learn english (make your message short).only do one question at a time. Make sure the student is correct or wrong and tell them. The following message is from a korean student: " + response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Same GUI interface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17232" l="28901" r="0" t="17688"/>
          <a:stretch/>
        </p:blipFill>
        <p:spPr>
          <a:xfrm>
            <a:off x="5291700" y="444675"/>
            <a:ext cx="2666149" cy="212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71738"/>
            <a:ext cx="43434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&amp; Prototype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Translation mode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auto scrolling text box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 text in bold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Translations were accurate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Same GUI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Language detections with if statement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1088"/>
          <a:stretch/>
        </p:blipFill>
        <p:spPr>
          <a:xfrm>
            <a:off x="4627050" y="1448250"/>
            <a:ext cx="4286250" cy="34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&amp; Prototype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 More mode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auto scrolling text box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 text in bold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Gives the POS tagging data from nltk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Same GUI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Gives predicted sentiment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the trained model to determine the sentiment of users message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sklearn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400" y="1351150"/>
            <a:ext cx="435292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solution can help </a:t>
            </a:r>
            <a:r>
              <a:rPr lang="en" sz="1500"/>
              <a:t>students learn with 4 different way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module has its own value and uniqueness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range of NLP techniques were used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Through use of a dataset sentiments can be analysis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GUI makes using the system easy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expand to include speak recognition and better quiz system with more targeted feedback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 - 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8682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- What is the problem?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Goal</a:t>
            </a:r>
            <a:endParaRPr b="1" sz="14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 Korean students learn English thru NLP techniques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English is mandatory subject in Korea - increase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Students struggle learning new languages - </a:t>
            </a:r>
            <a:r>
              <a:rPr lang="en"/>
              <a:t>Let's</a:t>
            </a:r>
            <a:r>
              <a:rPr lang="en"/>
              <a:t> make this easier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What is the need to learn English?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Help b</a:t>
            </a:r>
            <a:r>
              <a:rPr lang="en" sz="1400"/>
              <a:t>ridge the language gap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Korea is </a:t>
            </a:r>
            <a:r>
              <a:rPr lang="en"/>
              <a:t>technologically and </a:t>
            </a:r>
            <a:r>
              <a:rPr lang="en"/>
              <a:t>socially very impactful!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Culture exchange, learning more about </a:t>
            </a:r>
            <a:r>
              <a:rPr lang="en"/>
              <a:t>each other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Everyday conversation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Education and Research </a:t>
            </a:r>
            <a:r>
              <a:rPr b="1" lang="en"/>
              <a:t>Collaboration</a:t>
            </a:r>
            <a:r>
              <a:rPr lang="en"/>
              <a:t>, Tourism, Diplomacy and International Relations and Globalization and Innovation</a:t>
            </a:r>
            <a:r>
              <a:rPr lang="en"/>
              <a:t>.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0" y="2846028"/>
            <a:ext cx="2238223" cy="7333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50" y="3738700"/>
            <a:ext cx="2238225" cy="12133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3713" y="1837442"/>
            <a:ext cx="2019900" cy="925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6" name="Google Shape;7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51250" y="2644582"/>
            <a:ext cx="2019901" cy="113619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7" name="Google Shape;7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27175" y="4002844"/>
            <a:ext cx="2466125" cy="83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Without being able to communicate in a natural human way we miss out on so much that can improve our lives.</a:t>
            </a:r>
            <a:endParaRPr sz="1600"/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311725" y="500925"/>
            <a:ext cx="38682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- What is the problem?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0" y="2846028"/>
            <a:ext cx="2238223" cy="7333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50" y="3738700"/>
            <a:ext cx="2238225" cy="12133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3713" y="1837442"/>
            <a:ext cx="2019900" cy="925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7" name="Google Shape;8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51250" y="2644582"/>
            <a:ext cx="2019901" cy="113619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8" name="Google Shape;8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27175" y="4002844"/>
            <a:ext cx="2466125" cy="83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Module Approach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377975" y="1415575"/>
            <a:ext cx="8308200" cy="3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AutoNum type="arabicPeriod"/>
            </a:pPr>
            <a: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Conversation - Using a large language model, a mockup casual conversation will take place. 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AutoNum type="arabicPeriod"/>
            </a:pPr>
            <a: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Quiz - Q&amp;A style. The user must </a:t>
            </a:r>
            <a: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answer</a:t>
            </a:r>
            <a: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English related questions.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AutoNum type="arabicPeriod"/>
            </a:pPr>
            <a: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Translation - Provides a 1-1 translation.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AutoNum type="arabicPeriod"/>
            </a:pPr>
            <a: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 More - Delve deeper into English words and learn </a:t>
            </a:r>
            <a: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more</a:t>
            </a:r>
            <a: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about them.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large language model of Gemini by Google.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Was previously called Google Bard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Used for conversation module and quiz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1" name="Google Shape;101;p17"/>
          <p:cNvSpPr txBox="1"/>
          <p:nvPr>
            <p:ph idx="2" type="body"/>
          </p:nvPr>
        </p:nvSpPr>
        <p:spPr>
          <a:xfrm>
            <a:off x="4832400" y="1505700"/>
            <a:ext cx="3999900" cy="31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Advantages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Easy to </a:t>
            </a:r>
            <a:r>
              <a:rPr lang="en" sz="1400"/>
              <a:t>set up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Fairly fast, takes within 2 seconds to get a response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Good at responding to a user for conversations due to it being able to talk about anything (mostly)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Disadvantages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don’t know what </a:t>
            </a:r>
            <a:r>
              <a:rPr lang="en" sz="1400"/>
              <a:t>you are going to get as a response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Doesn’t always work with quizzes </a:t>
            </a:r>
            <a:endParaRPr sz="140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150" y="371873"/>
            <a:ext cx="2041300" cy="7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800" y="170472"/>
            <a:ext cx="1016400" cy="101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7"/>
          <p:cNvCxnSpPr/>
          <p:nvPr/>
        </p:nvCxnSpPr>
        <p:spPr>
          <a:xfrm>
            <a:off x="5210200" y="859700"/>
            <a:ext cx="11415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- deep-translator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</a:t>
            </a:r>
            <a:r>
              <a:rPr lang="en" sz="1800"/>
              <a:t>eep-translator can be used to provide accurate translations very quickly.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Auto detect language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Translate to Korean or to English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Will be used in translation module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- Sentiment analysis + POS tagging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sklearn and a Kaggle dataset a model will be trained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will give better understand to the sentence or word inputted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always accurate in certain situations however mostly good</a:t>
            </a:r>
            <a:endParaRPr/>
          </a:p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 tagging can give understand to words that may be ambiguous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</a:t>
            </a:r>
            <a:r>
              <a:rPr lang="en"/>
              <a:t>ltk is great for this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22" y="3274775"/>
            <a:ext cx="3446650" cy="13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&amp; Prototype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main window opens once you run the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 modules presented to the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Logo/background made in photoshop</a:t>
            </a:r>
            <a:endParaRPr/>
          </a:p>
        </p:txBody>
      </p:sp>
      <p:sp>
        <p:nvSpPr>
          <p:cNvPr id="125" name="Google Shape;125;p2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025" y="224288"/>
            <a:ext cx="4502375" cy="46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&amp; Prototype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Conversation mode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auto scrolling text box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 text in bold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Send this to Gemini model: </a:t>
            </a:r>
            <a:r>
              <a:rPr lang="en"/>
              <a:t>"You are currently in conversation mode where you are going to have a casual conversation, do your best to reply like a human would. Keep your message short. The following message is a message to you: " + response</a:t>
            </a:r>
            <a:endParaRPr/>
          </a:p>
        </p:txBody>
      </p:sp>
      <p:sp>
        <p:nvSpPr>
          <p:cNvPr id="133" name="Google Shape;133;p21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224300"/>
            <a:ext cx="4622799" cy="4791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