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48" d="100"/>
          <a:sy n="48" d="100"/>
        </p:scale>
        <p:origin x="188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F239D-8FBA-46FA-B38C-1E507F856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Oral TP fil rouge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CB030F-6ECE-46D8-A72D-31F027414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13251"/>
          </a:xfrm>
        </p:spPr>
        <p:txBody>
          <a:bodyPr>
            <a:normAutofit/>
          </a:bodyPr>
          <a:lstStyle/>
          <a:p>
            <a:r>
              <a:rPr lang="fr-FR" dirty="0"/>
              <a:t>Benjamin VIAL-SIMON</a:t>
            </a:r>
          </a:p>
          <a:p>
            <a:r>
              <a:rPr lang="fr-FR" dirty="0"/>
              <a:t>Matéo PALMIERI</a:t>
            </a:r>
          </a:p>
          <a:p>
            <a:r>
              <a:rPr lang="fr-FR" dirty="0"/>
              <a:t>Cyprien SIAUD</a:t>
            </a:r>
          </a:p>
        </p:txBody>
      </p:sp>
    </p:spTree>
    <p:extLst>
      <p:ext uri="{BB962C8B-B14F-4D97-AF65-F5344CB8AC3E}">
        <p14:creationId xmlns:p14="http://schemas.microsoft.com/office/powerpoint/2010/main" val="9727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A2B5D-6A95-432D-AC46-0B9E7946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398" y="-914394"/>
            <a:ext cx="10571998" cy="970450"/>
          </a:xfrm>
        </p:spPr>
        <p:txBody>
          <a:bodyPr/>
          <a:lstStyle/>
          <a:p>
            <a:r>
              <a:rPr lang="fr-FR" dirty="0"/>
              <a:t>MCD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3567FE4-2E50-406D-B6DB-4FD1722A8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99"/>
          <a:stretch/>
        </p:blipFill>
        <p:spPr>
          <a:xfrm>
            <a:off x="6799620" y="-914394"/>
            <a:ext cx="5591776" cy="8374405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853743C1-1E98-4AB6-9A29-148692047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286"/>
          <a:stretch/>
        </p:blipFill>
        <p:spPr>
          <a:xfrm>
            <a:off x="6740884" y="-914394"/>
            <a:ext cx="5650512" cy="80691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4BFC5A-4CFB-4FEB-8175-D8D261E3F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63799"/>
          <a:stretch/>
        </p:blipFill>
        <p:spPr>
          <a:xfrm>
            <a:off x="5213720" y="-914394"/>
            <a:ext cx="7177676" cy="79568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460B68-597A-46AF-81DF-D5D2CF9ABC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288"/>
          <a:stretch/>
        </p:blipFill>
        <p:spPr>
          <a:xfrm>
            <a:off x="4273925" y="-914394"/>
            <a:ext cx="8117471" cy="80691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B5C085-BF65-4F92-BC61-182949A23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211418" y="-411035"/>
            <a:ext cx="8117471" cy="2197943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1C23A73-365E-44A7-A83E-357D8EF01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61418" y="-261035"/>
            <a:ext cx="8117471" cy="219794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A9AC987-89D7-47A9-B943-A7B1B5C96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11418" y="-111035"/>
            <a:ext cx="8117471" cy="2197943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C60080C-F973-40AD-94AB-B7A412067A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761418" y="38965"/>
            <a:ext cx="8117471" cy="219794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ADFE683-8BB1-41DB-9D1A-712C29348B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611418" y="188965"/>
            <a:ext cx="8117471" cy="2197943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81604E0-5B7C-463E-96EA-24979BCBB5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479745" y="338964"/>
            <a:ext cx="8234945" cy="2197943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318620D-A767-4753-8888-C28B1EA50D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5329745" y="488964"/>
            <a:ext cx="8234945" cy="2197943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DB6684A-6268-4150-B25A-C90332BFF4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5179745" y="638964"/>
            <a:ext cx="8234945" cy="2197943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316127B-8258-4115-80A8-003E7E2C6C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029745" y="788964"/>
            <a:ext cx="8234945" cy="2197943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BC484E3-3174-49A9-9389-3C9043A35E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879745" y="938964"/>
            <a:ext cx="8234945" cy="2197943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E73D70B-8661-4A9D-8272-89D70646E0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5029746" y="1280740"/>
            <a:ext cx="8234945" cy="219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FE1ED-1DFB-4A99-9482-E1196012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52392-E7D3-4B21-98BE-2FCCF79A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1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E0E72-1F39-4EB9-801F-6466883E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536A59-0630-438C-BFD8-CCFFB089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79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6E1DA-AD00-4088-BA84-1BBB236C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32683-D9D8-4012-B2BA-1840D790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340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27</TotalTime>
  <Words>11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Concis</vt:lpstr>
      <vt:lpstr>Oral TP fil rouge</vt:lpstr>
      <vt:lpstr>MCD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TP fil rouge</dc:title>
  <dc:creator>SIAUD Cyprien</dc:creator>
  <cp:lastModifiedBy>SIAUD Cyprien</cp:lastModifiedBy>
  <cp:revision>3</cp:revision>
  <dcterms:created xsi:type="dcterms:W3CDTF">2021-12-08T06:08:30Z</dcterms:created>
  <dcterms:modified xsi:type="dcterms:W3CDTF">2021-12-08T06:36:07Z</dcterms:modified>
</cp:coreProperties>
</file>