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D23A3-ED07-4867-B6F5-4B6B94A0D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6DAB1D-496A-4779-952F-B46C433A9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78CD8-5275-480A-81C2-6D1BF3CD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33738-622C-4E40-A392-ADABD64B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4246B-A884-4654-8297-91C6A9F2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8A73F-5FDD-4676-9825-FC6E1558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62C419-D9B9-4F4D-969E-34A818EA1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B2D83-808A-4E4D-9397-DAF97EB4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49E52-18BE-4BB6-8066-029C5B2A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68D667-4CF2-4DA6-BAE0-4CAC28D9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4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A48490-0162-4600-9A26-D91992503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E9D38B-EB17-4DF0-8109-E370A5E41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88729-136E-445D-84FE-DFA00D30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77B035-24CB-43FD-B287-FC7E415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248060-3A57-4FA4-9D6E-F1FE5A4D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2E25-04FA-408C-BC58-A9E9CA66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7F04-8601-44C6-96AF-5C206800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45563-1FDA-4305-90AC-13388E72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888AA-8CD3-468A-9FF8-8847DF50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844E0-0EEF-44C3-ADEE-50C204E7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31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20AB7-8068-4C64-A455-437FB66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86211-0FD0-4E25-A038-85482C99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AC30B-4664-4D87-8BDB-F58A09F2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07F81-BB0B-46CE-A209-DC4FAD0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9BAFC-39FC-4692-9768-0713A14A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70E6D-6E79-4E2C-B55C-76EDF914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6CC98-E801-4EF4-9D80-55B019D8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B349A4-BB0B-4F33-80E0-ABF5B908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BB95B-8B2F-4EA3-829B-99C06052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BA9D45-5C69-419C-95A1-8606E2D3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52006F-C9D2-4F1B-9022-E6CB6BDE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FB54-CB92-4CE4-B756-EC00F03D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9576A5-FF30-4F5D-A4DC-18791079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EF1CA-9A9C-4B61-B139-4EA8A0E08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89D049-7CFE-4232-B7CE-FA2EE35A3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3AF4BD-C5CF-4E2E-9BE3-165C24F57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DCF3E4-79EF-49C5-BAC6-A497576A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6F91AC-8950-482D-B8AC-BCEBB43A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4B6960-7F6A-4373-9AF1-C48C37A6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2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0247-410D-49AA-8B0E-07CA9FFF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F19E9E-5BDD-4AE4-8A1E-CDAF89F5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F8103B-327B-455A-BFF7-7369CC23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CE4D54-41DC-44B2-B0E8-007572E9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31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DDC9B1-E21D-4A6D-82BF-03518B29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F17E34-D385-4399-8C3B-6760D086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021F6C-30E9-4CCD-A121-9C96F72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96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68712-48CE-49AD-A97A-49803F8D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5972D-7B68-4498-A1A1-C755BE3CB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B106D7-A028-49D6-915C-E1B5601C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DB85F-7FB1-48EC-97DB-66334280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96A46D-AB5D-4061-8D90-F707424F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10217-DABD-4998-8A65-A5982B4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89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0D8DA-C38E-46CD-BD82-63755065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AAA2DF-4A30-4451-B0A2-C62778A24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F90CD6-C3BA-4871-A637-33E0056A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F84273-726B-449A-87EA-DD387AC2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5676B-FB46-4F9A-9409-CCFA6511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0DB4D5-F808-45A9-BBD7-FDF6F2A1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9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C12C23-8F57-43C9-B273-5AEF6464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27120D-90B5-4AAC-A245-E146F000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DDC04-473F-407C-99D3-7064A0D58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871F-14E7-4472-9967-4739F5851D38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AADDDA-1D49-4CBD-8B05-7E078546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44D11-0F08-4EA5-BB02-63FC94B1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5041-BB12-4E83-B264-E5FA117B1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83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188B3F-684D-4663-A7F5-9291E9039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176463"/>
            <a:ext cx="73056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50C3396-D463-450D-AACF-A59C7F1E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9897">
            <a:off x="7037902" y="1321488"/>
            <a:ext cx="3071812" cy="1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O_o ...</dc:creator>
  <cp:lastModifiedBy>O_o ...</cp:lastModifiedBy>
  <cp:revision>1</cp:revision>
  <dcterms:created xsi:type="dcterms:W3CDTF">2022-02-20T18:59:38Z</dcterms:created>
  <dcterms:modified xsi:type="dcterms:W3CDTF">2022-02-20T19:07:46Z</dcterms:modified>
</cp:coreProperties>
</file>