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567FF-811F-4ACE-BD9A-C62795A6E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2D936-6450-4E9E-ACA6-2132B26D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4BDDF-A94C-48C0-8F17-9000E873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DC163-C536-49A4-9A4A-B23776F6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0718A-E52E-46B4-8263-25949D4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3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F7B7A-AE69-4230-85C0-85511C4A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0BF0C4-43A2-4B51-BF18-F1EE47A5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3326E-1E4F-4B07-8F72-0F63D1E3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F95372-12DE-42CA-BFE8-535B4D61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5469C-7588-473C-A248-9F4A3FC1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37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85F3BB-5A24-4AB9-A66C-A90134FDC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A594C5-1C7D-4F98-AB0A-FA0C31E0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6BD88-A7BF-4D03-B4A9-A6486DFA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86A743-BB61-4CAA-A70D-2B7B11F0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295EC-C696-411C-81ED-C62B1EFA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3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77C4D-F81B-45E4-80F8-99944DF4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922EB-F7B7-445F-A668-8384FF2F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0A357-E004-4F84-8DDC-388E09D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93308-C2C4-4B6D-8F2F-3A0D262A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0F6AB-B5BC-4139-B52E-FC938FC5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4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AF4CB-95A7-4B6F-8AC8-C731A3CB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6D581-66C9-40FF-9917-0F2DFF97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D3FBF4-5174-40C4-B5FB-1654B4FA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454E9-E2C2-40A1-B255-CEDE26C7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9F14D-136F-459A-9EFA-8E61135D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22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A903B-3CB9-40C8-90DF-E850CB57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11424-3C34-4373-AC1C-EE6504D7F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5FB9B8-4F11-4144-989B-94E7C5983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80F400-0B93-4606-A2DA-F363BEFD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E309B3-FD6F-41D1-BC0F-153D8209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F38A3-69EF-4C54-AEEB-732DB140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4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E9463-0B87-47EF-9E8D-21ABDEC3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E13E29-C26F-42FC-88E8-C2B60B661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FA894C-9526-46DA-BE28-EAF9BEE6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C6487D-8DFA-4169-A573-EA59A6389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4727BE-9412-4595-AD79-78F66693B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6FA851-B90F-404A-869A-FA52E98F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9DFFBD-14B5-4DD3-BF64-38BED26D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15FDD0-51AF-4655-9DDF-6E8D2486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8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6CBC0-3982-428D-9BBC-7F87BC40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19A11B-68A6-42A4-92DB-8A133D69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D1E7E9-AB71-4C0F-9EBD-53E463E5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88A801-2577-438D-A6CE-1DAA970C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00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1677D8-A11B-49BD-92EB-23A9E152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051C41-0BED-4DFF-A13C-AFEE9B5E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4074D2-DBA5-41BD-A2AA-22F4FBC6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4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0AED-7A58-4A69-AB13-B00AAC05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D5644-82C9-4A0B-8E4D-02CCD7D3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542D77-7958-4FB6-B7D1-ABA6D6529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D23D4-ACDB-46BA-A116-A9A7184B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2110AB-5381-427F-8E06-F399C422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11E09B-E567-477A-ABF4-F1D098BD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7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AE73F-0575-4081-A7BE-09393726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9A1C45-41A4-4C8C-B1AF-098E652CE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97DA2-CAE5-44F3-BB45-1305B0B2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5468CC-E3D4-47A4-8E62-2A44EEA0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8EB887-0459-498E-ACB1-B00F3506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EC68EB-F087-4A4C-8295-DCBB497E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2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69C210-300D-4C51-ABE5-33A01611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90170-381F-4D3B-B17B-2C98ADF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53B3F-FFEE-4437-B56F-FA5A9508D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2646-C1CD-4F4D-89EB-AD0BE1832585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6091E7-D7B8-4FE7-9903-BDE070F5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DBE7D-C58C-48C1-9363-F906E0821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BEF23-8603-47D0-A157-6B6AC15B6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01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makalu.com.vn">
            <a:extLst>
              <a:ext uri="{FF2B5EF4-FFF2-40B4-BE49-F238E27FC236}">
                <a16:creationId xmlns:a16="http://schemas.microsoft.com/office/drawing/2014/main" id="{96B54F75-7440-450E-BF78-5073BAA9D7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0F2A4F-5777-43CE-8F29-E133963A7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13"/>
          <a:stretch/>
        </p:blipFill>
        <p:spPr>
          <a:xfrm>
            <a:off x="3452812" y="1995488"/>
            <a:ext cx="5286375" cy="204093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929DE07-1A22-4F4C-A2FD-3E9D1C39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7" y="4098607"/>
            <a:ext cx="6715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76FE15D-DF3C-4F63-BEA2-B3109E60B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59" y="5044982"/>
            <a:ext cx="6248399" cy="54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0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O_o ...</dc:creator>
  <cp:lastModifiedBy>O_o ...</cp:lastModifiedBy>
  <cp:revision>1</cp:revision>
  <dcterms:created xsi:type="dcterms:W3CDTF">2022-02-20T19:25:41Z</dcterms:created>
  <dcterms:modified xsi:type="dcterms:W3CDTF">2022-02-20T19:29:15Z</dcterms:modified>
</cp:coreProperties>
</file>